
<file path=[Content_Types].xml><?xml version="1.0" encoding="utf-8"?>
<Types xmlns="http://schemas.openxmlformats.org/package/2006/content-types">
  <Default Extension="fntdata" ContentType="application/x-fontdata"/>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2" r:id="rId1"/>
  </p:sldMasterIdLst>
  <p:notesMasterIdLst>
    <p:notesMasterId r:id="rId10"/>
  </p:notesMasterIdLst>
  <p:sldIdLst>
    <p:sldId id="256" r:id="rId2"/>
    <p:sldId id="259" r:id="rId3"/>
    <p:sldId id="263" r:id="rId4"/>
    <p:sldId id="261" r:id="rId5"/>
    <p:sldId id="265" r:id="rId6"/>
    <p:sldId id="266" r:id="rId7"/>
    <p:sldId id="286" r:id="rId8"/>
    <p:sldId id="318" r:id="rId9"/>
  </p:sldIdLst>
  <p:sldSz cx="9144000" cy="5143500" type="screen16x9"/>
  <p:notesSz cx="6858000" cy="9144000"/>
  <p:embeddedFontLst>
    <p:embeddedFont>
      <p:font typeface="Bebas Neue" panose="020B0604020202020204" charset="0"/>
      <p:regular r:id="rId11"/>
    </p:embeddedFont>
    <p:embeddedFont>
      <p:font typeface="Calibri" panose="020F0502020204030204" pitchFamily="34" charset="0"/>
      <p:regular r:id="rId12"/>
      <p:bold r:id="rId13"/>
      <p:italic r:id="rId14"/>
      <p:boldItalic r:id="rId15"/>
    </p:embeddedFont>
    <p:embeddedFont>
      <p:font typeface="Calibri Light" panose="020F0302020204030204" pitchFamily="34" charset="0"/>
      <p:regular r:id="rId16"/>
      <p:italic r:id="rId17"/>
    </p:embeddedFont>
    <p:embeddedFont>
      <p:font typeface="Gill Sans MT" panose="020B0502020104020203" pitchFamily="34" charset="0"/>
      <p:regular r:id="rId18"/>
      <p:bold r:id="rId19"/>
      <p:italic r:id="rId20"/>
      <p:boldItalic r:id="rId21"/>
    </p:embeddedFont>
    <p:embeddedFont>
      <p:font typeface="Pompiere" panose="020B0604020202020204" charset="0"/>
      <p:regular r:id="rId22"/>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FAF4"/>
    <a:srgbClr val="070B0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FA93D20-8DC9-4EAC-8BA8-85E6BB3B237A}">
  <a:tblStyle styleId="{8FA93D20-8DC9-4EAC-8BA8-85E6BB3B237A}"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7" d="100"/>
          <a:sy n="107" d="100"/>
        </p:scale>
        <p:origin x="754" y="8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font" Target="fonts/font8.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11.fntdata"/><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font" Target="fonts/font7.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5.fntdata"/><Relationship Id="rId23" Type="http://schemas.openxmlformats.org/officeDocument/2006/relationships/presProps" Target="presProps.xml"/><Relationship Id="rId10" Type="http://schemas.openxmlformats.org/officeDocument/2006/relationships/notesMaster" Target="notesMasters/notesMaster1.xml"/><Relationship Id="rId19"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 Id="rId22" Type="http://schemas.openxmlformats.org/officeDocument/2006/relationships/font" Target="fonts/font1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9"/>
        <p:cNvGrpSpPr/>
        <p:nvPr/>
      </p:nvGrpSpPr>
      <p:grpSpPr>
        <a:xfrm>
          <a:off x="0" y="0"/>
          <a:ext cx="0" cy="0"/>
          <a:chOff x="0" y="0"/>
          <a:chExt cx="0" cy="0"/>
        </a:xfrm>
      </p:grpSpPr>
      <p:sp>
        <p:nvSpPr>
          <p:cNvPr id="960" name="Google Shape;960;gd362d286f3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1" name="Google Shape;961;gd362d286f3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2"/>
        <p:cNvGrpSpPr/>
        <p:nvPr/>
      </p:nvGrpSpPr>
      <p:grpSpPr>
        <a:xfrm>
          <a:off x="0" y="0"/>
          <a:ext cx="0" cy="0"/>
          <a:chOff x="0" y="0"/>
          <a:chExt cx="0" cy="0"/>
        </a:xfrm>
      </p:grpSpPr>
      <p:sp>
        <p:nvSpPr>
          <p:cNvPr id="1403" name="Google Shape;1403;gd362d286f3_1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4" name="Google Shape;1404;gd362d286f3_1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7"/>
        <p:cNvGrpSpPr/>
        <p:nvPr/>
      </p:nvGrpSpPr>
      <p:grpSpPr>
        <a:xfrm>
          <a:off x="0" y="0"/>
          <a:ext cx="0" cy="0"/>
          <a:chOff x="0" y="0"/>
          <a:chExt cx="0" cy="0"/>
        </a:xfrm>
      </p:grpSpPr>
      <p:sp>
        <p:nvSpPr>
          <p:cNvPr id="2168" name="Google Shape;2168;gd362d286f3_1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69" name="Google Shape;2169;gd362d286f3_1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4"/>
        <p:cNvGrpSpPr/>
        <p:nvPr/>
      </p:nvGrpSpPr>
      <p:grpSpPr>
        <a:xfrm>
          <a:off x="0" y="0"/>
          <a:ext cx="0" cy="0"/>
          <a:chOff x="0" y="0"/>
          <a:chExt cx="0" cy="0"/>
        </a:xfrm>
      </p:grpSpPr>
      <p:sp>
        <p:nvSpPr>
          <p:cNvPr id="1775" name="Google Shape;1775;g10d865317d2_1_4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6" name="Google Shape;1776;g10d865317d2_1_4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1"/>
        <p:cNvGrpSpPr/>
        <p:nvPr/>
      </p:nvGrpSpPr>
      <p:grpSpPr>
        <a:xfrm>
          <a:off x="0" y="0"/>
          <a:ext cx="0" cy="0"/>
          <a:chOff x="0" y="0"/>
          <a:chExt cx="0" cy="0"/>
        </a:xfrm>
      </p:grpSpPr>
      <p:sp>
        <p:nvSpPr>
          <p:cNvPr id="2302" name="Google Shape;2302;gd362d286f3_1_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03" name="Google Shape;2303;gd362d286f3_1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4"/>
        <p:cNvGrpSpPr/>
        <p:nvPr/>
      </p:nvGrpSpPr>
      <p:grpSpPr>
        <a:xfrm>
          <a:off x="0" y="0"/>
          <a:ext cx="0" cy="0"/>
          <a:chOff x="0" y="0"/>
          <a:chExt cx="0" cy="0"/>
        </a:xfrm>
      </p:grpSpPr>
      <p:sp>
        <p:nvSpPr>
          <p:cNvPr id="2395" name="Google Shape;2395;gd362d286f3_1_1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96" name="Google Shape;2396;gd362d286f3_1_1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87"/>
        <p:cNvGrpSpPr/>
        <p:nvPr/>
      </p:nvGrpSpPr>
      <p:grpSpPr>
        <a:xfrm>
          <a:off x="0" y="0"/>
          <a:ext cx="0" cy="0"/>
          <a:chOff x="0" y="0"/>
          <a:chExt cx="0" cy="0"/>
        </a:xfrm>
      </p:grpSpPr>
      <p:sp>
        <p:nvSpPr>
          <p:cNvPr id="5188" name="Google Shape;5188;gd362d286f3_1_1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89" name="Google Shape;5189;gd362d286f3_1_1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9"/>
        <p:cNvGrpSpPr/>
        <p:nvPr/>
      </p:nvGrpSpPr>
      <p:grpSpPr>
        <a:xfrm>
          <a:off x="0" y="0"/>
          <a:ext cx="0" cy="0"/>
          <a:chOff x="0" y="0"/>
          <a:chExt cx="0" cy="0"/>
        </a:xfrm>
      </p:grpSpPr>
      <p:sp>
        <p:nvSpPr>
          <p:cNvPr id="960" name="Google Shape;960;gd362d286f3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1" name="Google Shape;961;gd362d286f3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058242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813335" y="601724"/>
            <a:ext cx="6477805" cy="1906073"/>
          </a:xfrm>
        </p:spPr>
        <p:txBody>
          <a:bodyPr bIns="0" anchor="b">
            <a:normAutofit/>
          </a:bodyPr>
          <a:lstStyle>
            <a:lvl1pPr algn="l">
              <a:defRPr sz="4950"/>
            </a:lvl1pPr>
          </a:lstStyle>
          <a:p>
            <a:r>
              <a:rPr lang="en-US"/>
              <a:t>Click to edit Master title style</a:t>
            </a:r>
            <a:endParaRPr lang="en-US" dirty="0"/>
          </a:p>
        </p:txBody>
      </p:sp>
      <p:sp>
        <p:nvSpPr>
          <p:cNvPr id="3" name="Subtitle 2"/>
          <p:cNvSpPr>
            <a:spLocks noGrp="1"/>
          </p:cNvSpPr>
          <p:nvPr>
            <p:ph type="subTitle" idx="1"/>
          </p:nvPr>
        </p:nvSpPr>
        <p:spPr>
          <a:xfrm>
            <a:off x="1813335" y="2648403"/>
            <a:ext cx="6477804" cy="733216"/>
          </a:xfrm>
        </p:spPr>
        <p:txBody>
          <a:bodyPr tIns="91440" bIns="91440">
            <a:normAutofit/>
          </a:bodyPr>
          <a:lstStyle>
            <a:lvl1pPr marL="0" indent="0" algn="l">
              <a:buNone/>
              <a:defRPr sz="1350" b="0" cap="all" baseline="0">
                <a:solidFill>
                  <a:schemeClr val="tx1"/>
                </a:solidFill>
              </a:defRPr>
            </a:lvl1pPr>
            <a:lvl2pPr marL="342900" indent="0" algn="ctr">
              <a:buNone/>
              <a:defRPr sz="135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11/26/2022</a:t>
            </a:fld>
            <a:endParaRPr lang="en-US" dirty="0"/>
          </a:p>
        </p:txBody>
      </p:sp>
      <p:sp>
        <p:nvSpPr>
          <p:cNvPr id="5" name="Footer Placeholder 4"/>
          <p:cNvSpPr>
            <a:spLocks noGrp="1"/>
          </p:cNvSpPr>
          <p:nvPr>
            <p:ph type="ftr" sz="quarter" idx="11"/>
          </p:nvPr>
        </p:nvSpPr>
        <p:spPr>
          <a:xfrm>
            <a:off x="1812376" y="246981"/>
            <a:ext cx="3730436" cy="231901"/>
          </a:xfrm>
        </p:spPr>
        <p:txBody>
          <a:bodyPr/>
          <a:lstStyle/>
          <a:p>
            <a:endParaRPr lang="en-US" dirty="0"/>
          </a:p>
        </p:txBody>
      </p:sp>
      <p:sp>
        <p:nvSpPr>
          <p:cNvPr id="6" name="Slide Number Placeholder 5"/>
          <p:cNvSpPr>
            <a:spLocks noGrp="1"/>
          </p:cNvSpPr>
          <p:nvPr>
            <p:ph type="sldNum" sz="quarter" idx="12"/>
          </p:nvPr>
        </p:nvSpPr>
        <p:spPr>
          <a:xfrm>
            <a:off x="1078249" y="599230"/>
            <a:ext cx="608264" cy="377684"/>
          </a:xfrm>
        </p:spPr>
        <p:txBody>
          <a:bodyPr/>
          <a:lstStyle/>
          <a:p>
            <a:fld id="{6D22F896-40B5-4ADD-8801-0D06FADFA095}" type="slidenum">
              <a:rPr lang="en-US" dirty="0"/>
              <a:t>‹#›</a:t>
            </a:fld>
            <a:endParaRPr lang="en-US" dirty="0"/>
          </a:p>
        </p:txBody>
      </p:sp>
      <p:cxnSp>
        <p:nvCxnSpPr>
          <p:cNvPr id="15" name="Straight Connector 14"/>
          <p:cNvCxnSpPr/>
          <p:nvPr/>
        </p:nvCxnSpPr>
        <p:spPr>
          <a:xfrm>
            <a:off x="1813335" y="2646407"/>
            <a:ext cx="6477804"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520610199"/>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11/26/2022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26" name="Straight Connector 25"/>
          <p:cNvCxnSpPr/>
          <p:nvPr/>
        </p:nvCxnSpPr>
        <p:spPr>
          <a:xfrm>
            <a:off x="1090422" y="1385316"/>
            <a:ext cx="720564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004895973"/>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79333" y="599230"/>
            <a:ext cx="1211807" cy="3494917"/>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083504" y="599230"/>
            <a:ext cx="5871623" cy="34949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11/26/2022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15" name="Straight Connector 14"/>
          <p:cNvCxnSpPr/>
          <p:nvPr/>
        </p:nvCxnSpPr>
        <p:spPr>
          <a:xfrm>
            <a:off x="7079333" y="599230"/>
            <a:ext cx="0" cy="3494917"/>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630996293"/>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459"/>
        <p:cNvGrpSpPr/>
        <p:nvPr/>
      </p:nvGrpSpPr>
      <p:grpSpPr>
        <a:xfrm>
          <a:off x="0" y="0"/>
          <a:ext cx="0" cy="0"/>
          <a:chOff x="0" y="0"/>
          <a:chExt cx="0" cy="0"/>
        </a:xfrm>
      </p:grpSpPr>
      <p:sp>
        <p:nvSpPr>
          <p:cNvPr id="460" name="Google Shape;460;p18"/>
          <p:cNvSpPr txBox="1">
            <a:spLocks noGrp="1"/>
          </p:cNvSpPr>
          <p:nvPr>
            <p:ph type="title"/>
          </p:nvPr>
        </p:nvSpPr>
        <p:spPr>
          <a:xfrm>
            <a:off x="5982575" y="3636900"/>
            <a:ext cx="1972800" cy="531900"/>
          </a:xfrm>
          <a:prstGeom prst="rect">
            <a:avLst/>
          </a:prstGeom>
        </p:spPr>
        <p:txBody>
          <a:bodyPr spcFirstLastPara="1" wrap="square" lIns="0" tIns="0" rIns="0" bIns="0" anchor="ctr" anchorCtr="0">
            <a:noAutofit/>
          </a:bodyPr>
          <a:lstStyle>
            <a:lvl1pPr lvl="0" algn="r" rtl="0">
              <a:spcBef>
                <a:spcPts val="0"/>
              </a:spcBef>
              <a:spcAft>
                <a:spcPts val="0"/>
              </a:spcAft>
              <a:buSzPts val="3000"/>
              <a:buNone/>
              <a:defRPr sz="22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endParaRPr/>
          </a:p>
        </p:txBody>
      </p:sp>
      <p:sp>
        <p:nvSpPr>
          <p:cNvPr id="461" name="Google Shape;461;p18"/>
          <p:cNvSpPr txBox="1">
            <a:spLocks noGrp="1"/>
          </p:cNvSpPr>
          <p:nvPr>
            <p:ph type="subTitle" idx="1"/>
          </p:nvPr>
        </p:nvSpPr>
        <p:spPr>
          <a:xfrm>
            <a:off x="1188750" y="1531837"/>
            <a:ext cx="6766500" cy="14631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500"/>
              <a:buNone/>
              <a:defRPr sz="3000"/>
            </a:lvl1pPr>
            <a:lvl2pPr lvl="1" algn="ctr" rtl="0">
              <a:lnSpc>
                <a:spcPct val="100000"/>
              </a:lnSpc>
              <a:spcBef>
                <a:spcPts val="0"/>
              </a:spcBef>
              <a:spcAft>
                <a:spcPts val="0"/>
              </a:spcAft>
              <a:buSzPts val="2500"/>
              <a:buNone/>
              <a:defRPr sz="2500"/>
            </a:lvl2pPr>
            <a:lvl3pPr lvl="2" algn="ctr" rtl="0">
              <a:lnSpc>
                <a:spcPct val="100000"/>
              </a:lnSpc>
              <a:spcBef>
                <a:spcPts val="0"/>
              </a:spcBef>
              <a:spcAft>
                <a:spcPts val="0"/>
              </a:spcAft>
              <a:buSzPts val="2500"/>
              <a:buNone/>
              <a:defRPr sz="2500"/>
            </a:lvl3pPr>
            <a:lvl4pPr lvl="3" algn="ctr" rtl="0">
              <a:lnSpc>
                <a:spcPct val="100000"/>
              </a:lnSpc>
              <a:spcBef>
                <a:spcPts val="0"/>
              </a:spcBef>
              <a:spcAft>
                <a:spcPts val="0"/>
              </a:spcAft>
              <a:buSzPts val="2500"/>
              <a:buNone/>
              <a:defRPr sz="2500"/>
            </a:lvl4pPr>
            <a:lvl5pPr lvl="4" algn="ctr" rtl="0">
              <a:lnSpc>
                <a:spcPct val="100000"/>
              </a:lnSpc>
              <a:spcBef>
                <a:spcPts val="0"/>
              </a:spcBef>
              <a:spcAft>
                <a:spcPts val="0"/>
              </a:spcAft>
              <a:buSzPts val="2500"/>
              <a:buNone/>
              <a:defRPr sz="2500"/>
            </a:lvl5pPr>
            <a:lvl6pPr lvl="5" algn="ctr" rtl="0">
              <a:lnSpc>
                <a:spcPct val="100000"/>
              </a:lnSpc>
              <a:spcBef>
                <a:spcPts val="0"/>
              </a:spcBef>
              <a:spcAft>
                <a:spcPts val="0"/>
              </a:spcAft>
              <a:buSzPts val="2500"/>
              <a:buNone/>
              <a:defRPr sz="2500"/>
            </a:lvl6pPr>
            <a:lvl7pPr lvl="6" algn="ctr" rtl="0">
              <a:lnSpc>
                <a:spcPct val="100000"/>
              </a:lnSpc>
              <a:spcBef>
                <a:spcPts val="0"/>
              </a:spcBef>
              <a:spcAft>
                <a:spcPts val="0"/>
              </a:spcAft>
              <a:buSzPts val="2500"/>
              <a:buNone/>
              <a:defRPr sz="2500"/>
            </a:lvl7pPr>
            <a:lvl8pPr lvl="7" algn="ctr" rtl="0">
              <a:lnSpc>
                <a:spcPct val="100000"/>
              </a:lnSpc>
              <a:spcBef>
                <a:spcPts val="0"/>
              </a:spcBef>
              <a:spcAft>
                <a:spcPts val="0"/>
              </a:spcAft>
              <a:buSzPts val="2500"/>
              <a:buNone/>
              <a:defRPr sz="2500"/>
            </a:lvl8pPr>
            <a:lvl9pPr lvl="8" algn="ctr" rtl="0">
              <a:lnSpc>
                <a:spcPct val="100000"/>
              </a:lnSpc>
              <a:spcBef>
                <a:spcPts val="0"/>
              </a:spcBef>
              <a:spcAft>
                <a:spcPts val="0"/>
              </a:spcAft>
              <a:buSzPts val="2500"/>
              <a:buNone/>
              <a:defRPr sz="2500"/>
            </a:lvl9pPr>
          </a:lstStyle>
          <a:p>
            <a:endParaRPr/>
          </a:p>
        </p:txBody>
      </p:sp>
    </p:spTree>
    <p:extLst>
      <p:ext uri="{BB962C8B-B14F-4D97-AF65-F5344CB8AC3E}">
        <p14:creationId xmlns:p14="http://schemas.microsoft.com/office/powerpoint/2010/main" val="31132649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195"/>
        <p:cNvGrpSpPr/>
        <p:nvPr/>
      </p:nvGrpSpPr>
      <p:grpSpPr>
        <a:xfrm>
          <a:off x="0" y="0"/>
          <a:ext cx="0" cy="0"/>
          <a:chOff x="0" y="0"/>
          <a:chExt cx="0" cy="0"/>
        </a:xfrm>
      </p:grpSpPr>
      <p:sp>
        <p:nvSpPr>
          <p:cNvPr id="229" name="Google Shape;229;p5"/>
          <p:cNvSpPr txBox="1">
            <a:spLocks noGrp="1"/>
          </p:cNvSpPr>
          <p:nvPr>
            <p:ph type="subTitle" idx="1"/>
          </p:nvPr>
        </p:nvSpPr>
        <p:spPr>
          <a:xfrm>
            <a:off x="1372974" y="2571750"/>
            <a:ext cx="2743200" cy="4572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2500"/>
              <a:buFont typeface="Bebas Neue"/>
              <a:buNone/>
              <a:defRPr sz="2200" b="1">
                <a:latin typeface="Pompiere"/>
                <a:ea typeface="Pompiere"/>
                <a:cs typeface="Pompiere"/>
                <a:sym typeface="Pompiere"/>
              </a:defRPr>
            </a:lvl1pPr>
            <a:lvl2pPr lvl="1" algn="ctr">
              <a:lnSpc>
                <a:spcPct val="100000"/>
              </a:lnSpc>
              <a:spcBef>
                <a:spcPts val="0"/>
              </a:spcBef>
              <a:spcAft>
                <a:spcPts val="0"/>
              </a:spcAft>
              <a:buSzPts val="2500"/>
              <a:buFont typeface="Bebas Neue"/>
              <a:buNone/>
              <a:defRPr sz="2500">
                <a:latin typeface="Bebas Neue"/>
                <a:ea typeface="Bebas Neue"/>
                <a:cs typeface="Bebas Neue"/>
                <a:sym typeface="Bebas Neue"/>
              </a:defRPr>
            </a:lvl2pPr>
            <a:lvl3pPr lvl="2" algn="ctr">
              <a:lnSpc>
                <a:spcPct val="100000"/>
              </a:lnSpc>
              <a:spcBef>
                <a:spcPts val="0"/>
              </a:spcBef>
              <a:spcAft>
                <a:spcPts val="0"/>
              </a:spcAft>
              <a:buSzPts val="2500"/>
              <a:buFont typeface="Bebas Neue"/>
              <a:buNone/>
              <a:defRPr sz="2500">
                <a:latin typeface="Bebas Neue"/>
                <a:ea typeface="Bebas Neue"/>
                <a:cs typeface="Bebas Neue"/>
                <a:sym typeface="Bebas Neue"/>
              </a:defRPr>
            </a:lvl3pPr>
            <a:lvl4pPr lvl="3" algn="ctr">
              <a:lnSpc>
                <a:spcPct val="100000"/>
              </a:lnSpc>
              <a:spcBef>
                <a:spcPts val="0"/>
              </a:spcBef>
              <a:spcAft>
                <a:spcPts val="0"/>
              </a:spcAft>
              <a:buSzPts val="2500"/>
              <a:buFont typeface="Bebas Neue"/>
              <a:buNone/>
              <a:defRPr sz="2500">
                <a:latin typeface="Bebas Neue"/>
                <a:ea typeface="Bebas Neue"/>
                <a:cs typeface="Bebas Neue"/>
                <a:sym typeface="Bebas Neue"/>
              </a:defRPr>
            </a:lvl4pPr>
            <a:lvl5pPr lvl="4" algn="ctr">
              <a:lnSpc>
                <a:spcPct val="100000"/>
              </a:lnSpc>
              <a:spcBef>
                <a:spcPts val="0"/>
              </a:spcBef>
              <a:spcAft>
                <a:spcPts val="0"/>
              </a:spcAft>
              <a:buSzPts val="2500"/>
              <a:buFont typeface="Bebas Neue"/>
              <a:buNone/>
              <a:defRPr sz="2500">
                <a:latin typeface="Bebas Neue"/>
                <a:ea typeface="Bebas Neue"/>
                <a:cs typeface="Bebas Neue"/>
                <a:sym typeface="Bebas Neue"/>
              </a:defRPr>
            </a:lvl5pPr>
            <a:lvl6pPr lvl="5" algn="ctr">
              <a:lnSpc>
                <a:spcPct val="100000"/>
              </a:lnSpc>
              <a:spcBef>
                <a:spcPts val="0"/>
              </a:spcBef>
              <a:spcAft>
                <a:spcPts val="0"/>
              </a:spcAft>
              <a:buSzPts val="2500"/>
              <a:buFont typeface="Bebas Neue"/>
              <a:buNone/>
              <a:defRPr sz="2500">
                <a:latin typeface="Bebas Neue"/>
                <a:ea typeface="Bebas Neue"/>
                <a:cs typeface="Bebas Neue"/>
                <a:sym typeface="Bebas Neue"/>
              </a:defRPr>
            </a:lvl6pPr>
            <a:lvl7pPr lvl="6" algn="ctr">
              <a:lnSpc>
                <a:spcPct val="100000"/>
              </a:lnSpc>
              <a:spcBef>
                <a:spcPts val="0"/>
              </a:spcBef>
              <a:spcAft>
                <a:spcPts val="0"/>
              </a:spcAft>
              <a:buSzPts val="2500"/>
              <a:buFont typeface="Bebas Neue"/>
              <a:buNone/>
              <a:defRPr sz="2500">
                <a:latin typeface="Bebas Neue"/>
                <a:ea typeface="Bebas Neue"/>
                <a:cs typeface="Bebas Neue"/>
                <a:sym typeface="Bebas Neue"/>
              </a:defRPr>
            </a:lvl7pPr>
            <a:lvl8pPr lvl="7" algn="ctr">
              <a:lnSpc>
                <a:spcPct val="100000"/>
              </a:lnSpc>
              <a:spcBef>
                <a:spcPts val="0"/>
              </a:spcBef>
              <a:spcAft>
                <a:spcPts val="0"/>
              </a:spcAft>
              <a:buSzPts val="2500"/>
              <a:buFont typeface="Bebas Neue"/>
              <a:buNone/>
              <a:defRPr sz="2500">
                <a:latin typeface="Bebas Neue"/>
                <a:ea typeface="Bebas Neue"/>
                <a:cs typeface="Bebas Neue"/>
                <a:sym typeface="Bebas Neue"/>
              </a:defRPr>
            </a:lvl8pPr>
            <a:lvl9pPr lvl="8" algn="ctr">
              <a:lnSpc>
                <a:spcPct val="100000"/>
              </a:lnSpc>
              <a:spcBef>
                <a:spcPts val="0"/>
              </a:spcBef>
              <a:spcAft>
                <a:spcPts val="0"/>
              </a:spcAft>
              <a:buSzPts val="2500"/>
              <a:buFont typeface="Bebas Neue"/>
              <a:buNone/>
              <a:defRPr sz="2500">
                <a:latin typeface="Bebas Neue"/>
                <a:ea typeface="Bebas Neue"/>
                <a:cs typeface="Bebas Neue"/>
                <a:sym typeface="Bebas Neue"/>
              </a:defRPr>
            </a:lvl9pPr>
          </a:lstStyle>
          <a:p>
            <a:endParaRPr/>
          </a:p>
        </p:txBody>
      </p:sp>
      <p:sp>
        <p:nvSpPr>
          <p:cNvPr id="230" name="Google Shape;230;p5"/>
          <p:cNvSpPr txBox="1">
            <a:spLocks noGrp="1"/>
          </p:cNvSpPr>
          <p:nvPr>
            <p:ph type="subTitle" idx="2"/>
          </p:nvPr>
        </p:nvSpPr>
        <p:spPr>
          <a:xfrm>
            <a:off x="5027849" y="2571750"/>
            <a:ext cx="2743200" cy="457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500"/>
              <a:buFont typeface="Bebas Neue"/>
              <a:buNone/>
              <a:defRPr sz="2200" b="1">
                <a:latin typeface="Pompiere"/>
                <a:ea typeface="Pompiere"/>
                <a:cs typeface="Pompiere"/>
                <a:sym typeface="Pompiere"/>
              </a:defRPr>
            </a:lvl1pPr>
            <a:lvl2pPr lvl="1" algn="ctr" rtl="0">
              <a:lnSpc>
                <a:spcPct val="100000"/>
              </a:lnSpc>
              <a:spcBef>
                <a:spcPts val="0"/>
              </a:spcBef>
              <a:spcAft>
                <a:spcPts val="0"/>
              </a:spcAft>
              <a:buSzPts val="2500"/>
              <a:buFont typeface="Bebas Neue"/>
              <a:buNone/>
              <a:defRPr sz="2500">
                <a:latin typeface="Bebas Neue"/>
                <a:ea typeface="Bebas Neue"/>
                <a:cs typeface="Bebas Neue"/>
                <a:sym typeface="Bebas Neue"/>
              </a:defRPr>
            </a:lvl2pPr>
            <a:lvl3pPr lvl="2" algn="ctr" rtl="0">
              <a:lnSpc>
                <a:spcPct val="100000"/>
              </a:lnSpc>
              <a:spcBef>
                <a:spcPts val="0"/>
              </a:spcBef>
              <a:spcAft>
                <a:spcPts val="0"/>
              </a:spcAft>
              <a:buSzPts val="2500"/>
              <a:buFont typeface="Bebas Neue"/>
              <a:buNone/>
              <a:defRPr sz="2500">
                <a:latin typeface="Bebas Neue"/>
                <a:ea typeface="Bebas Neue"/>
                <a:cs typeface="Bebas Neue"/>
                <a:sym typeface="Bebas Neue"/>
              </a:defRPr>
            </a:lvl3pPr>
            <a:lvl4pPr lvl="3" algn="ctr" rtl="0">
              <a:lnSpc>
                <a:spcPct val="100000"/>
              </a:lnSpc>
              <a:spcBef>
                <a:spcPts val="0"/>
              </a:spcBef>
              <a:spcAft>
                <a:spcPts val="0"/>
              </a:spcAft>
              <a:buSzPts val="2500"/>
              <a:buFont typeface="Bebas Neue"/>
              <a:buNone/>
              <a:defRPr sz="2500">
                <a:latin typeface="Bebas Neue"/>
                <a:ea typeface="Bebas Neue"/>
                <a:cs typeface="Bebas Neue"/>
                <a:sym typeface="Bebas Neue"/>
              </a:defRPr>
            </a:lvl4pPr>
            <a:lvl5pPr lvl="4" algn="ctr" rtl="0">
              <a:lnSpc>
                <a:spcPct val="100000"/>
              </a:lnSpc>
              <a:spcBef>
                <a:spcPts val="0"/>
              </a:spcBef>
              <a:spcAft>
                <a:spcPts val="0"/>
              </a:spcAft>
              <a:buSzPts val="2500"/>
              <a:buFont typeface="Bebas Neue"/>
              <a:buNone/>
              <a:defRPr sz="2500">
                <a:latin typeface="Bebas Neue"/>
                <a:ea typeface="Bebas Neue"/>
                <a:cs typeface="Bebas Neue"/>
                <a:sym typeface="Bebas Neue"/>
              </a:defRPr>
            </a:lvl5pPr>
            <a:lvl6pPr lvl="5" algn="ctr" rtl="0">
              <a:lnSpc>
                <a:spcPct val="100000"/>
              </a:lnSpc>
              <a:spcBef>
                <a:spcPts val="0"/>
              </a:spcBef>
              <a:spcAft>
                <a:spcPts val="0"/>
              </a:spcAft>
              <a:buSzPts val="2500"/>
              <a:buFont typeface="Bebas Neue"/>
              <a:buNone/>
              <a:defRPr sz="2500">
                <a:latin typeface="Bebas Neue"/>
                <a:ea typeface="Bebas Neue"/>
                <a:cs typeface="Bebas Neue"/>
                <a:sym typeface="Bebas Neue"/>
              </a:defRPr>
            </a:lvl6pPr>
            <a:lvl7pPr lvl="6" algn="ctr" rtl="0">
              <a:lnSpc>
                <a:spcPct val="100000"/>
              </a:lnSpc>
              <a:spcBef>
                <a:spcPts val="0"/>
              </a:spcBef>
              <a:spcAft>
                <a:spcPts val="0"/>
              </a:spcAft>
              <a:buSzPts val="2500"/>
              <a:buFont typeface="Bebas Neue"/>
              <a:buNone/>
              <a:defRPr sz="2500">
                <a:latin typeface="Bebas Neue"/>
                <a:ea typeface="Bebas Neue"/>
                <a:cs typeface="Bebas Neue"/>
                <a:sym typeface="Bebas Neue"/>
              </a:defRPr>
            </a:lvl7pPr>
            <a:lvl8pPr lvl="7" algn="ctr" rtl="0">
              <a:lnSpc>
                <a:spcPct val="100000"/>
              </a:lnSpc>
              <a:spcBef>
                <a:spcPts val="0"/>
              </a:spcBef>
              <a:spcAft>
                <a:spcPts val="0"/>
              </a:spcAft>
              <a:buSzPts val="2500"/>
              <a:buFont typeface="Bebas Neue"/>
              <a:buNone/>
              <a:defRPr sz="2500">
                <a:latin typeface="Bebas Neue"/>
                <a:ea typeface="Bebas Neue"/>
                <a:cs typeface="Bebas Neue"/>
                <a:sym typeface="Bebas Neue"/>
              </a:defRPr>
            </a:lvl8pPr>
            <a:lvl9pPr lvl="8" algn="ctr" rtl="0">
              <a:lnSpc>
                <a:spcPct val="100000"/>
              </a:lnSpc>
              <a:spcBef>
                <a:spcPts val="0"/>
              </a:spcBef>
              <a:spcAft>
                <a:spcPts val="0"/>
              </a:spcAft>
              <a:buSzPts val="2500"/>
              <a:buFont typeface="Bebas Neue"/>
              <a:buNone/>
              <a:defRPr sz="2500">
                <a:latin typeface="Bebas Neue"/>
                <a:ea typeface="Bebas Neue"/>
                <a:cs typeface="Bebas Neue"/>
                <a:sym typeface="Bebas Neue"/>
              </a:defRPr>
            </a:lvl9pPr>
          </a:lstStyle>
          <a:p>
            <a:endParaRPr/>
          </a:p>
        </p:txBody>
      </p:sp>
      <p:sp>
        <p:nvSpPr>
          <p:cNvPr id="231" name="Google Shape;231;p5"/>
          <p:cNvSpPr txBox="1">
            <a:spLocks noGrp="1"/>
          </p:cNvSpPr>
          <p:nvPr>
            <p:ph type="subTitle" idx="3"/>
          </p:nvPr>
        </p:nvSpPr>
        <p:spPr>
          <a:xfrm>
            <a:off x="1372950" y="3028950"/>
            <a:ext cx="2743200" cy="1008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32" name="Google Shape;232;p5"/>
          <p:cNvSpPr txBox="1">
            <a:spLocks noGrp="1"/>
          </p:cNvSpPr>
          <p:nvPr>
            <p:ph type="subTitle" idx="4"/>
          </p:nvPr>
        </p:nvSpPr>
        <p:spPr>
          <a:xfrm>
            <a:off x="5027825" y="3028950"/>
            <a:ext cx="2743200" cy="1008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33" name="Google Shape;233;p5"/>
          <p:cNvSpPr txBox="1">
            <a:spLocks noGrp="1"/>
          </p:cNvSpPr>
          <p:nvPr>
            <p:ph type="title"/>
          </p:nvPr>
        </p:nvSpPr>
        <p:spPr>
          <a:xfrm>
            <a:off x="720000" y="473060"/>
            <a:ext cx="7704000" cy="457200"/>
          </a:xfrm>
          <a:prstGeom prst="rect">
            <a:avLst/>
          </a:prstGeom>
        </p:spPr>
        <p:txBody>
          <a:bodyPr spcFirstLastPara="1" wrap="square" lIns="0" tIns="0" rIns="0" bIns="0" anchor="t" anchorCtr="0">
            <a:noAutofit/>
          </a:bodyPr>
          <a:lstStyle>
            <a:lvl1pPr lvl="0" rtl="0">
              <a:spcBef>
                <a:spcPts val="0"/>
              </a:spcBef>
              <a:spcAft>
                <a:spcPts val="0"/>
              </a:spcAft>
              <a:buSzPts val="3000"/>
              <a:buNone/>
              <a:defRPr sz="3000"/>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extLst>
      <p:ext uri="{BB962C8B-B14F-4D97-AF65-F5344CB8AC3E}">
        <p14:creationId xmlns:p14="http://schemas.microsoft.com/office/powerpoint/2010/main" val="20875689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07"/>
        <p:cNvGrpSpPr/>
        <p:nvPr/>
      </p:nvGrpSpPr>
      <p:grpSpPr>
        <a:xfrm>
          <a:off x="0" y="0"/>
          <a:ext cx="0" cy="0"/>
          <a:chOff x="0" y="0"/>
          <a:chExt cx="0" cy="0"/>
        </a:xfrm>
      </p:grpSpPr>
      <p:sp>
        <p:nvSpPr>
          <p:cNvPr id="308" name="Google Shape;308;p9"/>
          <p:cNvSpPr txBox="1">
            <a:spLocks noGrp="1"/>
          </p:cNvSpPr>
          <p:nvPr>
            <p:ph type="title"/>
          </p:nvPr>
        </p:nvSpPr>
        <p:spPr>
          <a:xfrm>
            <a:off x="1564750" y="1468550"/>
            <a:ext cx="6014400" cy="1712100"/>
          </a:xfrm>
          <a:prstGeom prst="rect">
            <a:avLst/>
          </a:prstGeom>
          <a:solidFill>
            <a:srgbClr val="FFFFFF">
              <a:alpha val="70950"/>
            </a:srgbClr>
          </a:solidFill>
          <a:ln w="28575" cap="flat" cmpd="sng">
            <a:solidFill>
              <a:srgbClr val="000000"/>
            </a:solidFill>
            <a:prstDash val="solid"/>
            <a:round/>
            <a:headEnd type="none" w="sm" len="sm"/>
            <a:tailEnd type="none" w="sm" len="sm"/>
          </a:ln>
        </p:spPr>
        <p:txBody>
          <a:bodyPr spcFirstLastPara="1" wrap="square" lIns="0" tIns="0" rIns="0" bIns="0" anchor="ctr" anchorCtr="0">
            <a:noAutofit/>
          </a:bodyPr>
          <a:lstStyle>
            <a:lvl1pPr lvl="0" algn="ctr" rtl="0">
              <a:spcBef>
                <a:spcPts val="0"/>
              </a:spcBef>
              <a:spcAft>
                <a:spcPts val="0"/>
              </a:spcAft>
              <a:buSzPts val="3600"/>
              <a:buNone/>
              <a:defRPr sz="100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309" name="Google Shape;309;p9"/>
          <p:cNvSpPr txBox="1">
            <a:spLocks noGrp="1"/>
          </p:cNvSpPr>
          <p:nvPr>
            <p:ph type="subTitle" idx="1"/>
          </p:nvPr>
        </p:nvSpPr>
        <p:spPr>
          <a:xfrm>
            <a:off x="2178100" y="3256850"/>
            <a:ext cx="4787700" cy="731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30450105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spTree>
      <p:nvGrpSpPr>
        <p:cNvPr id="1" name="Shape 644"/>
        <p:cNvGrpSpPr/>
        <p:nvPr/>
      </p:nvGrpSpPr>
      <p:grpSpPr>
        <a:xfrm>
          <a:off x="0" y="0"/>
          <a:ext cx="0" cy="0"/>
          <a:chOff x="0" y="0"/>
          <a:chExt cx="0" cy="0"/>
        </a:xfrm>
      </p:grpSpPr>
      <p:sp>
        <p:nvSpPr>
          <p:cNvPr id="678" name="Google Shape;678;p24"/>
          <p:cNvSpPr txBox="1">
            <a:spLocks noGrp="1"/>
          </p:cNvSpPr>
          <p:nvPr>
            <p:ph type="title"/>
          </p:nvPr>
        </p:nvSpPr>
        <p:spPr>
          <a:xfrm>
            <a:off x="720000" y="2571738"/>
            <a:ext cx="2336400" cy="457200"/>
          </a:xfrm>
          <a:prstGeom prst="rect">
            <a:avLst/>
          </a:prstGeom>
        </p:spPr>
        <p:txBody>
          <a:bodyPr spcFirstLastPara="1" wrap="square" lIns="0" tIns="0" rIns="0" bIns="0" anchor="ctr" anchorCtr="0">
            <a:noAutofit/>
          </a:bodyPr>
          <a:lstStyle>
            <a:lvl1pPr lvl="0" algn="ctr" rtl="0">
              <a:spcBef>
                <a:spcPts val="0"/>
              </a:spcBef>
              <a:spcAft>
                <a:spcPts val="0"/>
              </a:spcAft>
              <a:buSzPts val="2500"/>
              <a:buNone/>
              <a:defRPr sz="22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679" name="Google Shape;679;p24"/>
          <p:cNvSpPr txBox="1">
            <a:spLocks noGrp="1"/>
          </p:cNvSpPr>
          <p:nvPr>
            <p:ph type="subTitle" idx="1"/>
          </p:nvPr>
        </p:nvSpPr>
        <p:spPr>
          <a:xfrm>
            <a:off x="720000" y="3028938"/>
            <a:ext cx="2336400" cy="731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680" name="Google Shape;680;p24"/>
          <p:cNvSpPr txBox="1">
            <a:spLocks noGrp="1"/>
          </p:cNvSpPr>
          <p:nvPr>
            <p:ph type="title" idx="2"/>
          </p:nvPr>
        </p:nvSpPr>
        <p:spPr>
          <a:xfrm>
            <a:off x="3403800" y="2571738"/>
            <a:ext cx="2336400" cy="457200"/>
          </a:xfrm>
          <a:prstGeom prst="rect">
            <a:avLst/>
          </a:prstGeom>
        </p:spPr>
        <p:txBody>
          <a:bodyPr spcFirstLastPara="1" wrap="square" lIns="0" tIns="0" rIns="0" bIns="0" anchor="ctr" anchorCtr="0">
            <a:noAutofit/>
          </a:bodyPr>
          <a:lstStyle>
            <a:lvl1pPr lvl="0" algn="ctr" rtl="0">
              <a:spcBef>
                <a:spcPts val="0"/>
              </a:spcBef>
              <a:spcAft>
                <a:spcPts val="0"/>
              </a:spcAft>
              <a:buSzPts val="2500"/>
              <a:buNone/>
              <a:defRPr sz="22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681" name="Google Shape;681;p24"/>
          <p:cNvSpPr txBox="1">
            <a:spLocks noGrp="1"/>
          </p:cNvSpPr>
          <p:nvPr>
            <p:ph type="subTitle" idx="3"/>
          </p:nvPr>
        </p:nvSpPr>
        <p:spPr>
          <a:xfrm>
            <a:off x="3403800" y="3028938"/>
            <a:ext cx="2336400" cy="731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682" name="Google Shape;682;p24"/>
          <p:cNvSpPr txBox="1">
            <a:spLocks noGrp="1"/>
          </p:cNvSpPr>
          <p:nvPr>
            <p:ph type="title" idx="4"/>
          </p:nvPr>
        </p:nvSpPr>
        <p:spPr>
          <a:xfrm>
            <a:off x="6087600" y="2571738"/>
            <a:ext cx="2336400" cy="457200"/>
          </a:xfrm>
          <a:prstGeom prst="rect">
            <a:avLst/>
          </a:prstGeom>
        </p:spPr>
        <p:txBody>
          <a:bodyPr spcFirstLastPara="1" wrap="square" lIns="0" tIns="0" rIns="0" bIns="0" anchor="ctr" anchorCtr="0">
            <a:noAutofit/>
          </a:bodyPr>
          <a:lstStyle>
            <a:lvl1pPr lvl="0" algn="ctr" rtl="0">
              <a:spcBef>
                <a:spcPts val="0"/>
              </a:spcBef>
              <a:spcAft>
                <a:spcPts val="0"/>
              </a:spcAft>
              <a:buSzPts val="2500"/>
              <a:buNone/>
              <a:defRPr sz="22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683" name="Google Shape;683;p24"/>
          <p:cNvSpPr txBox="1">
            <a:spLocks noGrp="1"/>
          </p:cNvSpPr>
          <p:nvPr>
            <p:ph type="subTitle" idx="5"/>
          </p:nvPr>
        </p:nvSpPr>
        <p:spPr>
          <a:xfrm>
            <a:off x="6087600" y="3028938"/>
            <a:ext cx="2336400" cy="731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684" name="Google Shape;684;p24"/>
          <p:cNvSpPr txBox="1">
            <a:spLocks noGrp="1"/>
          </p:cNvSpPr>
          <p:nvPr>
            <p:ph type="title" idx="6"/>
          </p:nvPr>
        </p:nvSpPr>
        <p:spPr>
          <a:xfrm>
            <a:off x="720000" y="475488"/>
            <a:ext cx="7704000" cy="457200"/>
          </a:xfrm>
          <a:prstGeom prst="rect">
            <a:avLst/>
          </a:prstGeom>
        </p:spPr>
        <p:txBody>
          <a:bodyPr spcFirstLastPara="1" wrap="square" lIns="0" tIns="0" rIns="0" bIns="0" anchor="t" anchorCtr="0">
            <a:noAutofit/>
          </a:bodyPr>
          <a:lstStyle>
            <a:lvl1pPr lvl="0" rtl="0">
              <a:spcBef>
                <a:spcPts val="0"/>
              </a:spcBef>
              <a:spcAft>
                <a:spcPts val="0"/>
              </a:spcAft>
              <a:buSzPts val="3000"/>
              <a:buNone/>
              <a:defRPr sz="3000"/>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extLst>
      <p:ext uri="{BB962C8B-B14F-4D97-AF65-F5344CB8AC3E}">
        <p14:creationId xmlns:p14="http://schemas.microsoft.com/office/powerpoint/2010/main" val="5866479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four columns">
  <p:cSld name="Title and four columns">
    <p:spTree>
      <p:nvGrpSpPr>
        <p:cNvPr id="1" name="Shape 761"/>
        <p:cNvGrpSpPr/>
        <p:nvPr/>
      </p:nvGrpSpPr>
      <p:grpSpPr>
        <a:xfrm>
          <a:off x="0" y="0"/>
          <a:ext cx="0" cy="0"/>
          <a:chOff x="0" y="0"/>
          <a:chExt cx="0" cy="0"/>
        </a:xfrm>
      </p:grpSpPr>
      <p:sp>
        <p:nvSpPr>
          <p:cNvPr id="795" name="Google Shape;795;p26"/>
          <p:cNvSpPr txBox="1">
            <a:spLocks noGrp="1"/>
          </p:cNvSpPr>
          <p:nvPr>
            <p:ph type="title"/>
          </p:nvPr>
        </p:nvSpPr>
        <p:spPr>
          <a:xfrm>
            <a:off x="720009" y="2571750"/>
            <a:ext cx="1645800" cy="457200"/>
          </a:xfrm>
          <a:prstGeom prst="rect">
            <a:avLst/>
          </a:prstGeom>
        </p:spPr>
        <p:txBody>
          <a:bodyPr spcFirstLastPara="1" wrap="square" lIns="0" tIns="0" rIns="0" bIns="0" anchor="ctr" anchorCtr="0">
            <a:noAutofit/>
          </a:bodyPr>
          <a:lstStyle>
            <a:lvl1pPr lvl="0" algn="ctr" rtl="0">
              <a:spcBef>
                <a:spcPts val="0"/>
              </a:spcBef>
              <a:spcAft>
                <a:spcPts val="0"/>
              </a:spcAft>
              <a:buSzPts val="2500"/>
              <a:buNone/>
              <a:defRPr sz="22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796" name="Google Shape;796;p26"/>
          <p:cNvSpPr txBox="1">
            <a:spLocks noGrp="1"/>
          </p:cNvSpPr>
          <p:nvPr>
            <p:ph type="subTitle" idx="1"/>
          </p:nvPr>
        </p:nvSpPr>
        <p:spPr>
          <a:xfrm>
            <a:off x="720009" y="3094026"/>
            <a:ext cx="1645800" cy="640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797" name="Google Shape;797;p26"/>
          <p:cNvSpPr txBox="1">
            <a:spLocks noGrp="1"/>
          </p:cNvSpPr>
          <p:nvPr>
            <p:ph type="title" idx="2"/>
          </p:nvPr>
        </p:nvSpPr>
        <p:spPr>
          <a:xfrm>
            <a:off x="4758811" y="2571750"/>
            <a:ext cx="1645800" cy="457200"/>
          </a:xfrm>
          <a:prstGeom prst="rect">
            <a:avLst/>
          </a:prstGeom>
        </p:spPr>
        <p:txBody>
          <a:bodyPr spcFirstLastPara="1" wrap="square" lIns="0" tIns="0" rIns="0" bIns="0" anchor="ctr" anchorCtr="0">
            <a:noAutofit/>
          </a:bodyPr>
          <a:lstStyle>
            <a:lvl1pPr lvl="0" algn="ctr" rtl="0">
              <a:spcBef>
                <a:spcPts val="0"/>
              </a:spcBef>
              <a:spcAft>
                <a:spcPts val="0"/>
              </a:spcAft>
              <a:buSzPts val="2500"/>
              <a:buNone/>
              <a:defRPr sz="22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798" name="Google Shape;798;p26"/>
          <p:cNvSpPr txBox="1">
            <a:spLocks noGrp="1"/>
          </p:cNvSpPr>
          <p:nvPr>
            <p:ph type="subTitle" idx="3"/>
          </p:nvPr>
        </p:nvSpPr>
        <p:spPr>
          <a:xfrm>
            <a:off x="4758806" y="3094026"/>
            <a:ext cx="1645800" cy="640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799" name="Google Shape;799;p26"/>
          <p:cNvSpPr txBox="1">
            <a:spLocks noGrp="1"/>
          </p:cNvSpPr>
          <p:nvPr>
            <p:ph type="title" idx="4"/>
          </p:nvPr>
        </p:nvSpPr>
        <p:spPr>
          <a:xfrm>
            <a:off x="2739410" y="2571750"/>
            <a:ext cx="1645800" cy="457200"/>
          </a:xfrm>
          <a:prstGeom prst="rect">
            <a:avLst/>
          </a:prstGeom>
        </p:spPr>
        <p:txBody>
          <a:bodyPr spcFirstLastPara="1" wrap="square" lIns="0" tIns="0" rIns="0" bIns="0" anchor="ctr" anchorCtr="0">
            <a:noAutofit/>
          </a:bodyPr>
          <a:lstStyle>
            <a:lvl1pPr lvl="0" algn="ctr" rtl="0">
              <a:spcBef>
                <a:spcPts val="0"/>
              </a:spcBef>
              <a:spcAft>
                <a:spcPts val="0"/>
              </a:spcAft>
              <a:buSzPts val="2500"/>
              <a:buNone/>
              <a:defRPr sz="22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800" name="Google Shape;800;p26"/>
          <p:cNvSpPr txBox="1">
            <a:spLocks noGrp="1"/>
          </p:cNvSpPr>
          <p:nvPr>
            <p:ph type="subTitle" idx="5"/>
          </p:nvPr>
        </p:nvSpPr>
        <p:spPr>
          <a:xfrm>
            <a:off x="2739408" y="3094026"/>
            <a:ext cx="1645800" cy="640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801" name="Google Shape;801;p26"/>
          <p:cNvSpPr txBox="1">
            <a:spLocks noGrp="1"/>
          </p:cNvSpPr>
          <p:nvPr>
            <p:ph type="title" idx="6"/>
          </p:nvPr>
        </p:nvSpPr>
        <p:spPr>
          <a:xfrm>
            <a:off x="6778212" y="2571750"/>
            <a:ext cx="1645800" cy="457200"/>
          </a:xfrm>
          <a:prstGeom prst="rect">
            <a:avLst/>
          </a:prstGeom>
        </p:spPr>
        <p:txBody>
          <a:bodyPr spcFirstLastPara="1" wrap="square" lIns="0" tIns="0" rIns="0" bIns="0" anchor="ctr" anchorCtr="0">
            <a:noAutofit/>
          </a:bodyPr>
          <a:lstStyle>
            <a:lvl1pPr lvl="0" algn="ctr" rtl="0">
              <a:spcBef>
                <a:spcPts val="0"/>
              </a:spcBef>
              <a:spcAft>
                <a:spcPts val="0"/>
              </a:spcAft>
              <a:buSzPts val="2500"/>
              <a:buNone/>
              <a:defRPr sz="22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802" name="Google Shape;802;p26"/>
          <p:cNvSpPr txBox="1">
            <a:spLocks noGrp="1"/>
          </p:cNvSpPr>
          <p:nvPr>
            <p:ph type="subTitle" idx="7"/>
          </p:nvPr>
        </p:nvSpPr>
        <p:spPr>
          <a:xfrm>
            <a:off x="6778205" y="3094026"/>
            <a:ext cx="1645800" cy="640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803" name="Google Shape;803;p26"/>
          <p:cNvSpPr txBox="1">
            <a:spLocks noGrp="1"/>
          </p:cNvSpPr>
          <p:nvPr>
            <p:ph type="title" idx="8"/>
          </p:nvPr>
        </p:nvSpPr>
        <p:spPr>
          <a:xfrm>
            <a:off x="720000" y="475488"/>
            <a:ext cx="7704000" cy="457200"/>
          </a:xfrm>
          <a:prstGeom prst="rect">
            <a:avLst/>
          </a:prstGeom>
        </p:spPr>
        <p:txBody>
          <a:bodyPr spcFirstLastPara="1" wrap="square" lIns="0" tIns="0" rIns="0" bIns="0" anchor="t" anchorCtr="0">
            <a:noAutofit/>
          </a:bodyPr>
          <a:lstStyle>
            <a:lvl1pPr lvl="0" rtl="0">
              <a:spcBef>
                <a:spcPts val="0"/>
              </a:spcBef>
              <a:spcAft>
                <a:spcPts val="0"/>
              </a:spcAft>
              <a:buSzPts val="3000"/>
              <a:buNone/>
              <a:defRPr sz="3000"/>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extLst>
      <p:ext uri="{BB962C8B-B14F-4D97-AF65-F5344CB8AC3E}">
        <p14:creationId xmlns:p14="http://schemas.microsoft.com/office/powerpoint/2010/main" val="20788035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11/26/2022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33" name="Straight Connector 32"/>
          <p:cNvCxnSpPr/>
          <p:nvPr/>
        </p:nvCxnSpPr>
        <p:spPr>
          <a:xfrm>
            <a:off x="1090422" y="1385316"/>
            <a:ext cx="720564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796157208"/>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90679" y="1317097"/>
            <a:ext cx="6482366" cy="1415963"/>
          </a:xfrm>
        </p:spPr>
        <p:txBody>
          <a:bodyPr anchor="b">
            <a:normAutofit/>
          </a:bodyPr>
          <a:lstStyle>
            <a:lvl1pPr algn="l">
              <a:defRPr sz="2700"/>
            </a:lvl1pPr>
          </a:lstStyle>
          <a:p>
            <a:r>
              <a:rPr lang="en-US"/>
              <a:t>Click to edit Master title style</a:t>
            </a:r>
            <a:endParaRPr lang="en-US" dirty="0"/>
          </a:p>
        </p:txBody>
      </p:sp>
      <p:sp>
        <p:nvSpPr>
          <p:cNvPr id="3" name="Text Placeholder 2"/>
          <p:cNvSpPr>
            <a:spLocks noGrp="1"/>
          </p:cNvSpPr>
          <p:nvPr>
            <p:ph type="body" idx="1"/>
          </p:nvPr>
        </p:nvSpPr>
        <p:spPr>
          <a:xfrm>
            <a:off x="1090679" y="2854647"/>
            <a:ext cx="6472835" cy="759697"/>
          </a:xfrm>
        </p:spPr>
        <p:txBody>
          <a:bodyPr tIns="91440">
            <a:normAutofit/>
          </a:bodyPr>
          <a:lstStyle>
            <a:lvl1pPr marL="0" indent="0" algn="l">
              <a:buNone/>
              <a:defRPr sz="1350">
                <a:solidFill>
                  <a:schemeClr val="tx1"/>
                </a:solidFill>
              </a:defRPr>
            </a:lvl1pPr>
            <a:lvl2pPr marL="342900" indent="0">
              <a:buNone/>
              <a:defRPr sz="135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11/26/2022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15" name="Straight Connector 14"/>
          <p:cNvCxnSpPr/>
          <p:nvPr/>
        </p:nvCxnSpPr>
        <p:spPr>
          <a:xfrm>
            <a:off x="1090679" y="2853739"/>
            <a:ext cx="6472835"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437471730"/>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86913" y="603667"/>
            <a:ext cx="7204226" cy="794479"/>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85498" y="1508159"/>
            <a:ext cx="3483864" cy="258644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810328" y="1513007"/>
            <a:ext cx="3483864" cy="25811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11/26/2022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35" name="Straight Connector 34"/>
          <p:cNvCxnSpPr/>
          <p:nvPr/>
        </p:nvCxnSpPr>
        <p:spPr>
          <a:xfrm>
            <a:off x="1090422" y="1385316"/>
            <a:ext cx="720564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53796419"/>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85394" y="603123"/>
            <a:ext cx="7205746" cy="79223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85393" y="1514662"/>
            <a:ext cx="3483864" cy="601457"/>
          </a:xfrm>
        </p:spPr>
        <p:txBody>
          <a:bodyPr anchor="b">
            <a:normAutofit/>
          </a:bodyPr>
          <a:lstStyle>
            <a:lvl1pPr marL="0" indent="0">
              <a:lnSpc>
                <a:spcPct val="100000"/>
              </a:lnSpc>
              <a:buNone/>
              <a:defRPr sz="1650" b="0" cap="all" baseline="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1085393" y="2118202"/>
            <a:ext cx="3483864" cy="198334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09272" y="1517253"/>
            <a:ext cx="3483864" cy="601678"/>
          </a:xfrm>
        </p:spPr>
        <p:txBody>
          <a:bodyPr anchor="b">
            <a:normAutofit/>
          </a:bodyPr>
          <a:lstStyle>
            <a:lvl1pPr marL="0" indent="0">
              <a:lnSpc>
                <a:spcPct val="100000"/>
              </a:lnSpc>
              <a:buNone/>
              <a:defRPr sz="1650" b="0" cap="all" baseline="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809272" y="2116119"/>
            <a:ext cx="3483864" cy="19780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11/26/2022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cxnSp>
        <p:nvCxnSpPr>
          <p:cNvPr id="29" name="Straight Connector 28"/>
          <p:cNvCxnSpPr/>
          <p:nvPr/>
        </p:nvCxnSpPr>
        <p:spPr>
          <a:xfrm>
            <a:off x="1090422" y="1385316"/>
            <a:ext cx="720564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881546153"/>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11/26/2022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cxnSp>
        <p:nvCxnSpPr>
          <p:cNvPr id="25" name="Straight Connector 24"/>
          <p:cNvCxnSpPr/>
          <p:nvPr/>
        </p:nvCxnSpPr>
        <p:spPr>
          <a:xfrm>
            <a:off x="1090422" y="1385316"/>
            <a:ext cx="720564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370816464"/>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11/26/2022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8915871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3504" y="599230"/>
            <a:ext cx="2454824" cy="1685338"/>
          </a:xfrm>
        </p:spPr>
        <p:txBody>
          <a:bodyPr anchor="b">
            <a:normAutofit/>
          </a:bodyPr>
          <a:lstStyle>
            <a:lvl1pPr algn="l">
              <a:defRPr sz="1800"/>
            </a:lvl1pPr>
          </a:lstStyle>
          <a:p>
            <a:r>
              <a:rPr lang="en-US"/>
              <a:t>Click to edit Master title style</a:t>
            </a:r>
            <a:endParaRPr lang="en-US" dirty="0"/>
          </a:p>
        </p:txBody>
      </p:sp>
      <p:sp>
        <p:nvSpPr>
          <p:cNvPr id="3" name="Content Placeholder 2"/>
          <p:cNvSpPr>
            <a:spLocks noGrp="1"/>
          </p:cNvSpPr>
          <p:nvPr>
            <p:ph idx="1"/>
          </p:nvPr>
        </p:nvSpPr>
        <p:spPr>
          <a:xfrm>
            <a:off x="3782785" y="599230"/>
            <a:ext cx="4509353" cy="349412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83504" y="2404119"/>
            <a:ext cx="2456260" cy="1686136"/>
          </a:xfrm>
        </p:spPr>
        <p:txBody>
          <a:bodyPr/>
          <a:lstStyle>
            <a:lvl1pPr marL="0" indent="0" algn="l">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11/26/2022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17" name="Straight Connector 16"/>
          <p:cNvCxnSpPr/>
          <p:nvPr/>
        </p:nvCxnSpPr>
        <p:spPr>
          <a:xfrm>
            <a:off x="1086210" y="2404118"/>
            <a:ext cx="2452118"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598114364"/>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5608041" y="361628"/>
            <a:ext cx="3055900" cy="3861826"/>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088405" y="847135"/>
            <a:ext cx="4149246" cy="1372938"/>
          </a:xfrm>
        </p:spPr>
        <p:txBody>
          <a:bodyPr anchor="b">
            <a:normAutofit/>
          </a:bodyPr>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3292" y="841907"/>
            <a:ext cx="2093378" cy="2899745"/>
          </a:xfrm>
          <a:solidFill>
            <a:schemeClr val="bg1">
              <a:lumMod val="85000"/>
            </a:schemeClr>
          </a:solidFill>
          <a:ln w="9525" cap="sq">
            <a:noFill/>
            <a:miter lim="800000"/>
          </a:ln>
          <a:effectLst/>
        </p:spPr>
        <p:txBody>
          <a:bodyPr anchor="t"/>
          <a:lstStyle>
            <a:lvl1pPr marL="0" indent="0" algn="ctr">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1087747" y="2359494"/>
            <a:ext cx="4143303" cy="1502807"/>
          </a:xfrm>
        </p:spPr>
        <p:txBody>
          <a:bodyPr>
            <a:normAutofit/>
          </a:bodyPr>
          <a:lstStyle>
            <a:lvl1pPr marL="0" indent="0" algn="l">
              <a:buNone/>
              <a:defRPr sz="13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a:xfrm>
            <a:off x="1085537" y="4102393"/>
            <a:ext cx="4145513" cy="240092"/>
          </a:xfrm>
        </p:spPr>
        <p:txBody>
          <a:bodyPr/>
          <a:lstStyle>
            <a:lvl1pPr algn="l">
              <a:defRPr/>
            </a:lvl1pPr>
          </a:lstStyle>
          <a:p>
            <a:fld id="{48A87A34-81AB-432B-8DAE-1953F412C126}" type="datetimeFigureOut">
              <a:rPr lang="en-US" dirty="0"/>
              <a:pPr/>
              <a:t>11/26/2022</a:t>
            </a:fld>
            <a:endParaRPr lang="en-US" dirty="0"/>
          </a:p>
        </p:txBody>
      </p:sp>
      <p:sp>
        <p:nvSpPr>
          <p:cNvPr id="6" name="Footer Placeholder 5"/>
          <p:cNvSpPr>
            <a:spLocks noGrp="1"/>
          </p:cNvSpPr>
          <p:nvPr>
            <p:ph type="ftr" sz="quarter" idx="11"/>
          </p:nvPr>
        </p:nvSpPr>
        <p:spPr>
          <a:xfrm>
            <a:off x="1085537" y="238981"/>
            <a:ext cx="4155753" cy="240698"/>
          </a:xfrm>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31" name="Straight Connector 30"/>
          <p:cNvCxnSpPr/>
          <p:nvPr/>
        </p:nvCxnSpPr>
        <p:spPr>
          <a:xfrm>
            <a:off x="1085537" y="2357704"/>
            <a:ext cx="4145513"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569806186"/>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1514607"/>
            <a:ext cx="9144000" cy="3079456"/>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8">
            <a:extLst>
              <a:ext uri="{28A0092B-C50C-407E-A947-70E740481C1C}">
                <a14:useLocalDpi xmlns:a14="http://schemas.microsoft.com/office/drawing/2010/main" val="0"/>
              </a:ext>
            </a:extLst>
          </a:blip>
          <a:srcRect t="1538" b="-1538"/>
          <a:stretch/>
        </p:blipFill>
        <p:spPr bwMode="black">
          <a:xfrm>
            <a:off x="0" y="4594860"/>
            <a:ext cx="9144000" cy="557213"/>
          </a:xfrm>
          <a:prstGeom prst="rect">
            <a:avLst/>
          </a:prstGeom>
        </p:spPr>
      </p:pic>
      <p:sp>
        <p:nvSpPr>
          <p:cNvPr id="2" name="Title Placeholder 1"/>
          <p:cNvSpPr>
            <a:spLocks noGrp="1"/>
          </p:cNvSpPr>
          <p:nvPr>
            <p:ph type="title"/>
          </p:nvPr>
        </p:nvSpPr>
        <p:spPr>
          <a:xfrm>
            <a:off x="1088685" y="603390"/>
            <a:ext cx="7202456" cy="786926"/>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088685" y="1511799"/>
            <a:ext cx="7202456" cy="258796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665604" y="247778"/>
            <a:ext cx="2625536" cy="231901"/>
          </a:xfrm>
          <a:prstGeom prst="rect">
            <a:avLst/>
          </a:prstGeom>
        </p:spPr>
        <p:txBody>
          <a:bodyPr vert="horz" lIns="91440" tIns="45720" rIns="91440" bIns="45720" rtlCol="0" anchor="ctr"/>
          <a:lstStyle>
            <a:lvl1pPr algn="r">
              <a:defRPr sz="750">
                <a:solidFill>
                  <a:schemeClr val="tx1">
                    <a:tint val="75000"/>
                  </a:schemeClr>
                </a:solidFill>
              </a:defRPr>
            </a:lvl1pPr>
          </a:lstStyle>
          <a:p>
            <a:fld id="{48A87A34-81AB-432B-8DAE-1953F412C126}" type="datetimeFigureOut">
              <a:rPr lang="en-US" dirty="0"/>
              <a:pPr/>
              <a:t>11/26/2022</a:t>
            </a:fld>
            <a:endParaRPr lang="en-US" dirty="0"/>
          </a:p>
        </p:txBody>
      </p:sp>
      <p:sp>
        <p:nvSpPr>
          <p:cNvPr id="5" name="Footer Placeholder 4"/>
          <p:cNvSpPr>
            <a:spLocks noGrp="1"/>
          </p:cNvSpPr>
          <p:nvPr>
            <p:ph type="ftr" sz="quarter" idx="3"/>
          </p:nvPr>
        </p:nvSpPr>
        <p:spPr>
          <a:xfrm>
            <a:off x="1088684" y="246981"/>
            <a:ext cx="4454127" cy="231901"/>
          </a:xfrm>
          <a:prstGeom prst="rect">
            <a:avLst/>
          </a:prstGeom>
        </p:spPr>
        <p:txBody>
          <a:bodyPr vert="horz" lIns="91440" tIns="45720" rIns="91440" bIns="45720" rtlCol="0" anchor="ctr"/>
          <a:lstStyle>
            <a:lvl1pPr algn="l">
              <a:defRPr sz="7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360046" y="599230"/>
            <a:ext cx="608264" cy="377684"/>
          </a:xfrm>
          <a:prstGeom prst="rect">
            <a:avLst/>
          </a:prstGeom>
        </p:spPr>
        <p:txBody>
          <a:bodyPr vert="horz" lIns="91440" tIns="45720" rIns="91440" bIns="45720" rtlCol="0" anchor="t"/>
          <a:lstStyle>
            <a:lvl1pPr algn="r">
              <a:defRPr sz="2100">
                <a:solidFill>
                  <a:schemeClr val="accent1"/>
                </a:solidFill>
              </a:defRPr>
            </a:lvl1pPr>
          </a:lstStyle>
          <a:p>
            <a:fld id="{6D22F896-40B5-4ADD-8801-0D06FADFA095}" type="slidenum">
              <a:rPr lang="en-US" dirty="0"/>
              <a:pPr/>
              <a:t>‹#›</a:t>
            </a:fld>
            <a:endParaRPr lang="en-US" dirty="0"/>
          </a:p>
        </p:txBody>
      </p:sp>
      <p:cxnSp>
        <p:nvCxnSpPr>
          <p:cNvPr id="10" name="Straight Connector 9"/>
          <p:cNvCxnSpPr/>
          <p:nvPr/>
        </p:nvCxnSpPr>
        <p:spPr>
          <a:xfrm>
            <a:off x="0" y="4596310"/>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69832047"/>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 id="2147483695" r:id="rId12"/>
    <p:sldLayoutId id="2147483698" r:id="rId13"/>
    <p:sldLayoutId id="2147483700" r:id="rId14"/>
    <p:sldLayoutId id="2147483701" r:id="rId15"/>
    <p:sldLayoutId id="2147483703" r:id="rId16"/>
  </p:sldLayoutIdLst>
  <p:hf hdr="0" ftr="0" dt="0"/>
  <p:txStyles>
    <p:titleStyle>
      <a:lvl1pPr algn="l" defTabSz="685800" rtl="0" eaLnBrk="1" latinLnBrk="0" hangingPunct="1">
        <a:lnSpc>
          <a:spcPct val="90000"/>
        </a:lnSpc>
        <a:spcBef>
          <a:spcPct val="0"/>
        </a:spcBef>
        <a:buNone/>
        <a:defRPr sz="2400" b="0" i="0" kern="1200" cap="all">
          <a:solidFill>
            <a:schemeClr val="tx1"/>
          </a:solidFill>
          <a:effectLst/>
          <a:latin typeface="+mj-lt"/>
          <a:ea typeface="+mj-ea"/>
          <a:cs typeface="+mj-cs"/>
        </a:defRPr>
      </a:lvl1pPr>
    </p:titleStyle>
    <p:bodyStyle>
      <a:lvl1pPr marL="171450" indent="-171450" algn="l" defTabSz="685800" rtl="0" eaLnBrk="1" latinLnBrk="0" hangingPunct="1">
        <a:lnSpc>
          <a:spcPct val="120000"/>
        </a:lnSpc>
        <a:spcBef>
          <a:spcPts val="750"/>
        </a:spcBef>
        <a:buClr>
          <a:schemeClr val="accent1"/>
        </a:buClr>
        <a:buSzPct val="100000"/>
        <a:buFont typeface="Arial" panose="020B0604020202020204" pitchFamily="34" charset="0"/>
        <a:buChar char="•"/>
        <a:defRPr sz="1500" kern="1200">
          <a:solidFill>
            <a:schemeClr val="tx1"/>
          </a:solidFill>
          <a:effectLst/>
          <a:latin typeface="+mn-lt"/>
          <a:ea typeface="+mn-ea"/>
          <a:cs typeface="+mn-cs"/>
        </a:defRPr>
      </a:lvl1pPr>
      <a:lvl2pPr marL="5143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sz="1350" kern="1200" cap="none" baseline="0">
          <a:solidFill>
            <a:schemeClr val="tx1"/>
          </a:solidFill>
          <a:effectLst/>
          <a:latin typeface="+mn-lt"/>
          <a:ea typeface="+mn-ea"/>
          <a:cs typeface="+mn-cs"/>
        </a:defRPr>
      </a:lvl2pPr>
      <a:lvl3pPr marL="8572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3pPr>
      <a:lvl4pPr marL="12001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sz="1050" kern="1200" cap="none" baseline="0">
          <a:solidFill>
            <a:schemeClr val="tx1"/>
          </a:solidFill>
          <a:effectLst/>
          <a:latin typeface="+mn-lt"/>
          <a:ea typeface="+mn-ea"/>
          <a:cs typeface="+mn-cs"/>
        </a:defRPr>
      </a:lvl4pPr>
      <a:lvl5pPr marL="15430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sz="900" kern="1200">
          <a:solidFill>
            <a:schemeClr val="tx1"/>
          </a:solidFill>
          <a:effectLst/>
          <a:latin typeface="+mn-lt"/>
          <a:ea typeface="+mn-ea"/>
          <a:cs typeface="+mn-cs"/>
        </a:defRPr>
      </a:lvl5pPr>
      <a:lvl6pPr marL="18859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sz="900" kern="1200">
          <a:solidFill>
            <a:schemeClr val="tx1"/>
          </a:solidFill>
          <a:effectLst/>
          <a:latin typeface="+mn-lt"/>
          <a:ea typeface="+mn-ea"/>
          <a:cs typeface="+mn-cs"/>
        </a:defRPr>
      </a:lvl6pPr>
      <a:lvl7pPr marL="22288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sz="900" kern="1200">
          <a:solidFill>
            <a:schemeClr val="tx1"/>
          </a:solidFill>
          <a:effectLst/>
          <a:latin typeface="+mn-lt"/>
          <a:ea typeface="+mn-ea"/>
          <a:cs typeface="+mn-cs"/>
        </a:defRPr>
      </a:lvl7pPr>
      <a:lvl8pPr marL="25717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sz="900" kern="1200" baseline="0">
          <a:solidFill>
            <a:schemeClr val="tx1"/>
          </a:solidFill>
          <a:effectLst/>
          <a:latin typeface="+mn-lt"/>
          <a:ea typeface="+mn-ea"/>
          <a:cs typeface="+mn-cs"/>
        </a:defRPr>
      </a:lvl8pPr>
      <a:lvl9pPr marL="29146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sz="900" kern="1200" baseline="0">
          <a:solidFill>
            <a:schemeClr val="tx1"/>
          </a:solidFill>
          <a:effectLst/>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62"/>
        <p:cNvGrpSpPr/>
        <p:nvPr/>
      </p:nvGrpSpPr>
      <p:grpSpPr>
        <a:xfrm>
          <a:off x="0" y="0"/>
          <a:ext cx="0" cy="0"/>
          <a:chOff x="0" y="0"/>
          <a:chExt cx="0" cy="0"/>
        </a:xfrm>
      </p:grpSpPr>
      <p:sp>
        <p:nvSpPr>
          <p:cNvPr id="965" name="Google Shape;965;p36"/>
          <p:cNvSpPr/>
          <p:nvPr/>
        </p:nvSpPr>
        <p:spPr>
          <a:xfrm>
            <a:off x="4176229" y="5097440"/>
            <a:ext cx="1096" cy="2093"/>
          </a:xfrm>
          <a:custGeom>
            <a:avLst/>
            <a:gdLst/>
            <a:ahLst/>
            <a:cxnLst/>
            <a:rect l="l" t="t" r="r" b="b"/>
            <a:pathLst>
              <a:path w="11" h="21" extrusionOk="0">
                <a:moveTo>
                  <a:pt x="0" y="1"/>
                </a:moveTo>
                <a:cubicBezTo>
                  <a:pt x="2" y="5"/>
                  <a:pt x="5" y="10"/>
                  <a:pt x="7" y="15"/>
                </a:cubicBezTo>
                <a:cubicBezTo>
                  <a:pt x="8" y="18"/>
                  <a:pt x="9" y="20"/>
                  <a:pt x="10" y="21"/>
                </a:cubicBezTo>
                <a:cubicBezTo>
                  <a:pt x="7" y="14"/>
                  <a:pt x="3" y="8"/>
                  <a:pt x="0" y="1"/>
                </a:cubicBezTo>
                <a:close/>
              </a:path>
            </a:pathLst>
          </a:custGeom>
          <a:solidFill>
            <a:srgbClr val="D985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36"/>
          <p:cNvSpPr/>
          <p:nvPr/>
        </p:nvSpPr>
        <p:spPr>
          <a:xfrm flipH="1">
            <a:off x="4448413" y="5097440"/>
            <a:ext cx="1096" cy="2093"/>
          </a:xfrm>
          <a:custGeom>
            <a:avLst/>
            <a:gdLst/>
            <a:ahLst/>
            <a:cxnLst/>
            <a:rect l="l" t="t" r="r" b="b"/>
            <a:pathLst>
              <a:path w="11" h="21" extrusionOk="0">
                <a:moveTo>
                  <a:pt x="0" y="1"/>
                </a:moveTo>
                <a:cubicBezTo>
                  <a:pt x="2" y="5"/>
                  <a:pt x="5" y="10"/>
                  <a:pt x="7" y="15"/>
                </a:cubicBezTo>
                <a:cubicBezTo>
                  <a:pt x="8" y="18"/>
                  <a:pt x="9" y="20"/>
                  <a:pt x="10" y="21"/>
                </a:cubicBezTo>
                <a:cubicBezTo>
                  <a:pt x="7" y="14"/>
                  <a:pt x="3" y="8"/>
                  <a:pt x="0" y="1"/>
                </a:cubicBezTo>
                <a:close/>
              </a:path>
            </a:pathLst>
          </a:custGeom>
          <a:solidFill>
            <a:srgbClr val="D985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36"/>
          <p:cNvSpPr/>
          <p:nvPr/>
        </p:nvSpPr>
        <p:spPr>
          <a:xfrm>
            <a:off x="833601" y="4657689"/>
            <a:ext cx="498" cy="498"/>
          </a:xfrm>
          <a:custGeom>
            <a:avLst/>
            <a:gdLst/>
            <a:ahLst/>
            <a:cxnLst/>
            <a:rect l="l" t="t" r="r" b="b"/>
            <a:pathLst>
              <a:path w="5" h="5" extrusionOk="0">
                <a:moveTo>
                  <a:pt x="3" y="1"/>
                </a:moveTo>
                <a:cubicBezTo>
                  <a:pt x="2" y="2"/>
                  <a:pt x="1" y="3"/>
                  <a:pt x="1" y="4"/>
                </a:cubicBezTo>
                <a:cubicBezTo>
                  <a:pt x="2" y="3"/>
                  <a:pt x="3" y="2"/>
                  <a:pt x="4" y="1"/>
                </a:cubicBezTo>
                <a:close/>
              </a:path>
            </a:pathLst>
          </a:custGeom>
          <a:solidFill>
            <a:srgbClr val="D985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36"/>
          <p:cNvSpPr/>
          <p:nvPr/>
        </p:nvSpPr>
        <p:spPr>
          <a:xfrm>
            <a:off x="797719" y="4694866"/>
            <a:ext cx="1694" cy="1794"/>
          </a:xfrm>
          <a:custGeom>
            <a:avLst/>
            <a:gdLst/>
            <a:ahLst/>
            <a:cxnLst/>
            <a:rect l="l" t="t" r="r" b="b"/>
            <a:pathLst>
              <a:path w="17" h="18" extrusionOk="0">
                <a:moveTo>
                  <a:pt x="17" y="1"/>
                </a:moveTo>
                <a:lnTo>
                  <a:pt x="17" y="1"/>
                </a:lnTo>
                <a:cubicBezTo>
                  <a:pt x="15" y="2"/>
                  <a:pt x="13" y="4"/>
                  <a:pt x="12" y="5"/>
                </a:cubicBezTo>
                <a:cubicBezTo>
                  <a:pt x="11" y="6"/>
                  <a:pt x="11" y="7"/>
                  <a:pt x="10" y="8"/>
                </a:cubicBezTo>
                <a:lnTo>
                  <a:pt x="10" y="8"/>
                </a:lnTo>
                <a:cubicBezTo>
                  <a:pt x="9" y="8"/>
                  <a:pt x="9" y="8"/>
                  <a:pt x="9" y="9"/>
                </a:cubicBezTo>
                <a:cubicBezTo>
                  <a:pt x="6" y="12"/>
                  <a:pt x="3" y="16"/>
                  <a:pt x="1" y="18"/>
                </a:cubicBezTo>
                <a:cubicBezTo>
                  <a:pt x="3" y="15"/>
                  <a:pt x="6" y="12"/>
                  <a:pt x="9" y="10"/>
                </a:cubicBezTo>
                <a:lnTo>
                  <a:pt x="9" y="10"/>
                </a:lnTo>
                <a:cubicBezTo>
                  <a:pt x="9" y="10"/>
                  <a:pt x="9" y="10"/>
                  <a:pt x="9" y="10"/>
                </a:cubicBezTo>
                <a:cubicBezTo>
                  <a:pt x="10" y="9"/>
                  <a:pt x="11" y="8"/>
                  <a:pt x="12" y="6"/>
                </a:cubicBezTo>
                <a:lnTo>
                  <a:pt x="12" y="6"/>
                </a:lnTo>
                <a:cubicBezTo>
                  <a:pt x="12" y="7"/>
                  <a:pt x="11" y="7"/>
                  <a:pt x="11" y="7"/>
                </a:cubicBezTo>
                <a:lnTo>
                  <a:pt x="11" y="7"/>
                </a:lnTo>
                <a:cubicBezTo>
                  <a:pt x="13" y="5"/>
                  <a:pt x="15" y="3"/>
                  <a:pt x="17" y="1"/>
                </a:cubicBezTo>
                <a:close/>
              </a:path>
            </a:pathLst>
          </a:custGeom>
          <a:solidFill>
            <a:srgbClr val="D985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36"/>
          <p:cNvSpPr/>
          <p:nvPr/>
        </p:nvSpPr>
        <p:spPr>
          <a:xfrm flipH="1">
            <a:off x="8253289" y="4690526"/>
            <a:ext cx="498" cy="498"/>
          </a:xfrm>
          <a:custGeom>
            <a:avLst/>
            <a:gdLst/>
            <a:ahLst/>
            <a:cxnLst/>
            <a:rect l="l" t="t" r="r" b="b"/>
            <a:pathLst>
              <a:path w="5" h="5" extrusionOk="0">
                <a:moveTo>
                  <a:pt x="3" y="1"/>
                </a:moveTo>
                <a:cubicBezTo>
                  <a:pt x="2" y="2"/>
                  <a:pt x="1" y="3"/>
                  <a:pt x="1" y="4"/>
                </a:cubicBezTo>
                <a:cubicBezTo>
                  <a:pt x="2" y="3"/>
                  <a:pt x="3" y="2"/>
                  <a:pt x="4" y="1"/>
                </a:cubicBezTo>
                <a:close/>
              </a:path>
            </a:pathLst>
          </a:custGeom>
          <a:solidFill>
            <a:srgbClr val="D985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TextBox 5">
            <a:extLst>
              <a:ext uri="{FF2B5EF4-FFF2-40B4-BE49-F238E27FC236}">
                <a16:creationId xmlns:a16="http://schemas.microsoft.com/office/drawing/2014/main" id="{BA55D647-8EF0-167F-DC34-A7C4909F5F49}"/>
              </a:ext>
            </a:extLst>
          </p:cNvPr>
          <p:cNvSpPr txBox="1"/>
          <p:nvPr/>
        </p:nvSpPr>
        <p:spPr>
          <a:xfrm>
            <a:off x="226491" y="1213967"/>
            <a:ext cx="8529367" cy="2041456"/>
          </a:xfrm>
          <a:prstGeom prst="rect">
            <a:avLst/>
          </a:prstGeom>
          <a:noFill/>
        </p:spPr>
        <p:txBody>
          <a:bodyPr wrap="square" rtlCol="0">
            <a:spAutoFit/>
          </a:bodyPr>
          <a:lstStyle/>
          <a:p>
            <a:pPr algn="ctr">
              <a:lnSpc>
                <a:spcPct val="150000"/>
              </a:lnSpc>
            </a:pPr>
            <a:r>
              <a:rPr lang="en-US" sz="4500" b="1"/>
              <a:t>CHÀO MỪNG CÁC EM ĐẾN VỚI BÀI GIẢNG HÔM NAY!</a:t>
            </a: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05"/>
        <p:cNvGrpSpPr/>
        <p:nvPr/>
      </p:nvGrpSpPr>
      <p:grpSpPr>
        <a:xfrm>
          <a:off x="0" y="0"/>
          <a:ext cx="0" cy="0"/>
          <a:chOff x="0" y="0"/>
          <a:chExt cx="0" cy="0"/>
        </a:xfrm>
      </p:grpSpPr>
      <p:sp>
        <p:nvSpPr>
          <p:cNvPr id="8" name="TextBox 7">
            <a:extLst>
              <a:ext uri="{FF2B5EF4-FFF2-40B4-BE49-F238E27FC236}">
                <a16:creationId xmlns:a16="http://schemas.microsoft.com/office/drawing/2014/main" id="{B2895442-7560-4B75-2C61-B230A7D3EB5B}"/>
              </a:ext>
            </a:extLst>
          </p:cNvPr>
          <p:cNvSpPr txBox="1"/>
          <p:nvPr/>
        </p:nvSpPr>
        <p:spPr>
          <a:xfrm>
            <a:off x="364491" y="753692"/>
            <a:ext cx="8415017" cy="875048"/>
          </a:xfrm>
          <a:prstGeom prst="rect">
            <a:avLst/>
          </a:prstGeom>
          <a:noFill/>
        </p:spPr>
        <p:txBody>
          <a:bodyPr wrap="square">
            <a:spAutoFit/>
          </a:bodyPr>
          <a:lstStyle/>
          <a:p>
            <a:pPr marL="0" marR="0" algn="ctr">
              <a:lnSpc>
                <a:spcPct val="150000"/>
              </a:lnSpc>
              <a:spcBef>
                <a:spcPts val="1200"/>
              </a:spcBef>
              <a:spcAft>
                <a:spcPts val="0"/>
              </a:spcAft>
            </a:pPr>
            <a:r>
              <a:rPr lang="en-US" sz="3800" b="1" kern="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CHỦ ĐỀ 11: SINH SẢN Ở SINH VẬT</a:t>
            </a:r>
            <a:endParaRPr lang="en-US" sz="3800" b="1" kern="0">
              <a:solidFill>
                <a:srgbClr val="FF0000"/>
              </a:solidFill>
              <a:effectLst/>
              <a:latin typeface="Calibri Light" panose="020F0302020204030204" pitchFamily="34" charset="0"/>
              <a:ea typeface="DengXian Light" panose="02010600030101010101" pitchFamily="2" charset="-122"/>
              <a:cs typeface="Times New Roman" panose="02020603050405020304" pitchFamily="18" charset="0"/>
            </a:endParaRPr>
          </a:p>
        </p:txBody>
      </p:sp>
      <p:sp>
        <p:nvSpPr>
          <p:cNvPr id="10" name="TextBox 9">
            <a:extLst>
              <a:ext uri="{FF2B5EF4-FFF2-40B4-BE49-F238E27FC236}">
                <a16:creationId xmlns:a16="http://schemas.microsoft.com/office/drawing/2014/main" id="{5B319612-AE02-8408-9B66-183EE584F337}"/>
              </a:ext>
            </a:extLst>
          </p:cNvPr>
          <p:cNvSpPr txBox="1"/>
          <p:nvPr/>
        </p:nvSpPr>
        <p:spPr>
          <a:xfrm>
            <a:off x="992314" y="1502832"/>
            <a:ext cx="7060714" cy="2748253"/>
          </a:xfrm>
          <a:prstGeom prst="rect">
            <a:avLst/>
          </a:prstGeom>
          <a:noFill/>
        </p:spPr>
        <p:txBody>
          <a:bodyPr wrap="square" rtlCol="0">
            <a:spAutoFit/>
          </a:bodyPr>
          <a:lstStyle/>
          <a:p>
            <a:pPr marL="0" marR="0" algn="ctr">
              <a:lnSpc>
                <a:spcPct val="150000"/>
              </a:lnSpc>
              <a:spcBef>
                <a:spcPts val="1000"/>
              </a:spcBef>
              <a:spcAft>
                <a:spcPts val="0"/>
              </a:spcAft>
            </a:pPr>
            <a:r>
              <a:rPr lang="en-US" sz="4000" b="1">
                <a:solidFill>
                  <a:srgbClr val="002060"/>
                </a:solidFill>
                <a:effectLst/>
                <a:latin typeface="+mj-lt"/>
                <a:ea typeface="Times New Roman" panose="02020603050405020304" pitchFamily="18" charset="0"/>
                <a:cs typeface="Times New Roman" panose="02020603050405020304" pitchFamily="18" charset="0"/>
              </a:rPr>
              <a:t>BÀI 32: KHÁI QUÁT VỀ SINH SẢN VÀ SINH SẢN VÔ TÍNH Ở SINH VẬT</a:t>
            </a:r>
            <a:endParaRPr lang="en-US" sz="4000">
              <a:solidFill>
                <a:srgbClr val="002060"/>
              </a:solidFill>
              <a:effectLst/>
              <a:latin typeface="+mj-lt"/>
              <a:ea typeface="Calibri" panose="020F0502020204030204" pitchFamily="34" charset="0"/>
            </a:endParaRPr>
          </a:p>
        </p:txBody>
      </p:sp>
    </p:spTree>
  </p:cSld>
  <p:clrMapOvr>
    <a:masterClrMapping/>
  </p:clrMapOvr>
  <p:transition spd="med">
    <p:randomBar dir="ver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170"/>
        <p:cNvGrpSpPr/>
        <p:nvPr/>
      </p:nvGrpSpPr>
      <p:grpSpPr>
        <a:xfrm>
          <a:off x="0" y="0"/>
          <a:ext cx="0" cy="0"/>
          <a:chOff x="0" y="0"/>
          <a:chExt cx="0" cy="0"/>
        </a:xfrm>
      </p:grpSpPr>
      <p:grpSp>
        <p:nvGrpSpPr>
          <p:cNvPr id="2191" name="Google Shape;2191;p43"/>
          <p:cNvGrpSpPr/>
          <p:nvPr/>
        </p:nvGrpSpPr>
        <p:grpSpPr>
          <a:xfrm flipH="1">
            <a:off x="198116" y="2066858"/>
            <a:ext cx="662944" cy="228597"/>
            <a:chOff x="1579263" y="684775"/>
            <a:chExt cx="290650" cy="101925"/>
          </a:xfrm>
        </p:grpSpPr>
        <p:sp>
          <p:nvSpPr>
            <p:cNvPr id="2192" name="Google Shape;2192;p43"/>
            <p:cNvSpPr/>
            <p:nvPr/>
          </p:nvSpPr>
          <p:spPr>
            <a:xfrm>
              <a:off x="1587275" y="691775"/>
              <a:ext cx="270675" cy="88550"/>
            </a:xfrm>
            <a:custGeom>
              <a:avLst/>
              <a:gdLst/>
              <a:ahLst/>
              <a:cxnLst/>
              <a:rect l="l" t="t" r="r" b="b"/>
              <a:pathLst>
                <a:path w="10827" h="3542" extrusionOk="0">
                  <a:moveTo>
                    <a:pt x="3593" y="1613"/>
                  </a:moveTo>
                  <a:lnTo>
                    <a:pt x="3593" y="1613"/>
                  </a:lnTo>
                  <a:cubicBezTo>
                    <a:pt x="3563" y="1641"/>
                    <a:pt x="3532" y="1668"/>
                    <a:pt x="3503" y="1695"/>
                  </a:cubicBezTo>
                  <a:cubicBezTo>
                    <a:pt x="3508" y="1687"/>
                    <a:pt x="3515" y="1677"/>
                    <a:pt x="3521" y="1669"/>
                  </a:cubicBezTo>
                  <a:cubicBezTo>
                    <a:pt x="3521" y="1668"/>
                    <a:pt x="3522" y="1668"/>
                    <a:pt x="3522" y="1667"/>
                  </a:cubicBezTo>
                  <a:cubicBezTo>
                    <a:pt x="3545" y="1649"/>
                    <a:pt x="3569" y="1632"/>
                    <a:pt x="3593" y="1613"/>
                  </a:cubicBezTo>
                  <a:close/>
                  <a:moveTo>
                    <a:pt x="5070" y="0"/>
                  </a:moveTo>
                  <a:cubicBezTo>
                    <a:pt x="5038" y="0"/>
                    <a:pt x="5005" y="4"/>
                    <a:pt x="4972" y="11"/>
                  </a:cubicBezTo>
                  <a:cubicBezTo>
                    <a:pt x="4902" y="26"/>
                    <a:pt x="4835" y="43"/>
                    <a:pt x="4767" y="64"/>
                  </a:cubicBezTo>
                  <a:cubicBezTo>
                    <a:pt x="4614" y="97"/>
                    <a:pt x="4464" y="149"/>
                    <a:pt x="4320" y="209"/>
                  </a:cubicBezTo>
                  <a:lnTo>
                    <a:pt x="4320" y="209"/>
                  </a:lnTo>
                  <a:cubicBezTo>
                    <a:pt x="4320" y="209"/>
                    <a:pt x="4320" y="209"/>
                    <a:pt x="4320" y="209"/>
                  </a:cubicBezTo>
                  <a:lnTo>
                    <a:pt x="4320" y="209"/>
                  </a:lnTo>
                  <a:cubicBezTo>
                    <a:pt x="4320" y="209"/>
                    <a:pt x="4320" y="209"/>
                    <a:pt x="4320" y="209"/>
                  </a:cubicBezTo>
                  <a:lnTo>
                    <a:pt x="4320" y="209"/>
                  </a:lnTo>
                  <a:cubicBezTo>
                    <a:pt x="4313" y="212"/>
                    <a:pt x="4306" y="215"/>
                    <a:pt x="4298" y="218"/>
                  </a:cubicBezTo>
                  <a:cubicBezTo>
                    <a:pt x="4300" y="218"/>
                    <a:pt x="4302" y="217"/>
                    <a:pt x="4303" y="217"/>
                  </a:cubicBezTo>
                  <a:lnTo>
                    <a:pt x="4303" y="217"/>
                  </a:lnTo>
                  <a:cubicBezTo>
                    <a:pt x="4296" y="220"/>
                    <a:pt x="4289" y="223"/>
                    <a:pt x="4282" y="225"/>
                  </a:cubicBezTo>
                  <a:cubicBezTo>
                    <a:pt x="4260" y="216"/>
                    <a:pt x="4237" y="211"/>
                    <a:pt x="4212" y="211"/>
                  </a:cubicBezTo>
                  <a:cubicBezTo>
                    <a:pt x="4206" y="211"/>
                    <a:pt x="4200" y="211"/>
                    <a:pt x="4194" y="212"/>
                  </a:cubicBezTo>
                  <a:cubicBezTo>
                    <a:pt x="4048" y="225"/>
                    <a:pt x="3913" y="300"/>
                    <a:pt x="3788" y="372"/>
                  </a:cubicBezTo>
                  <a:cubicBezTo>
                    <a:pt x="3777" y="379"/>
                    <a:pt x="3767" y="384"/>
                    <a:pt x="3756" y="391"/>
                  </a:cubicBezTo>
                  <a:cubicBezTo>
                    <a:pt x="3730" y="395"/>
                    <a:pt x="3704" y="405"/>
                    <a:pt x="3682" y="420"/>
                  </a:cubicBezTo>
                  <a:cubicBezTo>
                    <a:pt x="3650" y="443"/>
                    <a:pt x="3620" y="467"/>
                    <a:pt x="3591" y="493"/>
                  </a:cubicBezTo>
                  <a:cubicBezTo>
                    <a:pt x="3530" y="532"/>
                    <a:pt x="3469" y="573"/>
                    <a:pt x="3409" y="616"/>
                  </a:cubicBezTo>
                  <a:cubicBezTo>
                    <a:pt x="3353" y="658"/>
                    <a:pt x="3298" y="701"/>
                    <a:pt x="3243" y="744"/>
                  </a:cubicBezTo>
                  <a:cubicBezTo>
                    <a:pt x="3211" y="768"/>
                    <a:pt x="3179" y="792"/>
                    <a:pt x="3148" y="819"/>
                  </a:cubicBezTo>
                  <a:cubicBezTo>
                    <a:pt x="3120" y="844"/>
                    <a:pt x="3092" y="871"/>
                    <a:pt x="3069" y="902"/>
                  </a:cubicBezTo>
                  <a:cubicBezTo>
                    <a:pt x="3052" y="926"/>
                    <a:pt x="3037" y="950"/>
                    <a:pt x="3021" y="975"/>
                  </a:cubicBezTo>
                  <a:cubicBezTo>
                    <a:pt x="2994" y="1021"/>
                    <a:pt x="2987" y="1074"/>
                    <a:pt x="3001" y="1122"/>
                  </a:cubicBezTo>
                  <a:cubicBezTo>
                    <a:pt x="2939" y="1195"/>
                    <a:pt x="2882" y="1273"/>
                    <a:pt x="2828" y="1352"/>
                  </a:cubicBezTo>
                  <a:cubicBezTo>
                    <a:pt x="2795" y="1400"/>
                    <a:pt x="2764" y="1448"/>
                    <a:pt x="2733" y="1497"/>
                  </a:cubicBezTo>
                  <a:cubicBezTo>
                    <a:pt x="2712" y="1529"/>
                    <a:pt x="2693" y="1559"/>
                    <a:pt x="2680" y="1592"/>
                  </a:cubicBezTo>
                  <a:cubicBezTo>
                    <a:pt x="2645" y="1628"/>
                    <a:pt x="2611" y="1666"/>
                    <a:pt x="2575" y="1703"/>
                  </a:cubicBezTo>
                  <a:cubicBezTo>
                    <a:pt x="2516" y="1764"/>
                    <a:pt x="2454" y="1827"/>
                    <a:pt x="2399" y="1894"/>
                  </a:cubicBezTo>
                  <a:cubicBezTo>
                    <a:pt x="2343" y="1870"/>
                    <a:pt x="2285" y="1850"/>
                    <a:pt x="2225" y="1833"/>
                  </a:cubicBezTo>
                  <a:cubicBezTo>
                    <a:pt x="2129" y="1806"/>
                    <a:pt x="2026" y="1795"/>
                    <a:pt x="1925" y="1794"/>
                  </a:cubicBezTo>
                  <a:cubicBezTo>
                    <a:pt x="1850" y="1776"/>
                    <a:pt x="1775" y="1760"/>
                    <a:pt x="1699" y="1751"/>
                  </a:cubicBezTo>
                  <a:cubicBezTo>
                    <a:pt x="1659" y="1746"/>
                    <a:pt x="1615" y="1741"/>
                    <a:pt x="1574" y="1741"/>
                  </a:cubicBezTo>
                  <a:cubicBezTo>
                    <a:pt x="1561" y="1741"/>
                    <a:pt x="1549" y="1742"/>
                    <a:pt x="1537" y="1743"/>
                  </a:cubicBezTo>
                  <a:cubicBezTo>
                    <a:pt x="1514" y="1745"/>
                    <a:pt x="1491" y="1748"/>
                    <a:pt x="1469" y="1752"/>
                  </a:cubicBezTo>
                  <a:cubicBezTo>
                    <a:pt x="1460" y="1746"/>
                    <a:pt x="1451" y="1740"/>
                    <a:pt x="1442" y="1736"/>
                  </a:cubicBezTo>
                  <a:cubicBezTo>
                    <a:pt x="1381" y="1708"/>
                    <a:pt x="1310" y="1698"/>
                    <a:pt x="1240" y="1698"/>
                  </a:cubicBezTo>
                  <a:cubicBezTo>
                    <a:pt x="1191" y="1698"/>
                    <a:pt x="1144" y="1703"/>
                    <a:pt x="1099" y="1710"/>
                  </a:cubicBezTo>
                  <a:cubicBezTo>
                    <a:pt x="838" y="1752"/>
                    <a:pt x="600" y="1899"/>
                    <a:pt x="408" y="2077"/>
                  </a:cubicBezTo>
                  <a:cubicBezTo>
                    <a:pt x="304" y="2173"/>
                    <a:pt x="212" y="2277"/>
                    <a:pt x="142" y="2399"/>
                  </a:cubicBezTo>
                  <a:cubicBezTo>
                    <a:pt x="111" y="2453"/>
                    <a:pt x="86" y="2509"/>
                    <a:pt x="62" y="2565"/>
                  </a:cubicBezTo>
                  <a:cubicBezTo>
                    <a:pt x="42" y="2611"/>
                    <a:pt x="24" y="2660"/>
                    <a:pt x="15" y="2709"/>
                  </a:cubicBezTo>
                  <a:cubicBezTo>
                    <a:pt x="4" y="2775"/>
                    <a:pt x="23" y="2837"/>
                    <a:pt x="62" y="2885"/>
                  </a:cubicBezTo>
                  <a:cubicBezTo>
                    <a:pt x="57" y="2950"/>
                    <a:pt x="80" y="3018"/>
                    <a:pt x="127" y="3069"/>
                  </a:cubicBezTo>
                  <a:cubicBezTo>
                    <a:pt x="133" y="3075"/>
                    <a:pt x="138" y="3081"/>
                    <a:pt x="144" y="3085"/>
                  </a:cubicBezTo>
                  <a:cubicBezTo>
                    <a:pt x="126" y="3094"/>
                    <a:pt x="109" y="3105"/>
                    <a:pt x="92" y="3117"/>
                  </a:cubicBezTo>
                  <a:cubicBezTo>
                    <a:pt x="32" y="3162"/>
                    <a:pt x="0" y="3234"/>
                    <a:pt x="16" y="3309"/>
                  </a:cubicBezTo>
                  <a:cubicBezTo>
                    <a:pt x="20" y="3328"/>
                    <a:pt x="26" y="3345"/>
                    <a:pt x="37" y="3362"/>
                  </a:cubicBezTo>
                  <a:cubicBezTo>
                    <a:pt x="37" y="3363"/>
                    <a:pt x="37" y="3364"/>
                    <a:pt x="38" y="3366"/>
                  </a:cubicBezTo>
                  <a:cubicBezTo>
                    <a:pt x="61" y="3430"/>
                    <a:pt x="116" y="3470"/>
                    <a:pt x="181" y="3486"/>
                  </a:cubicBezTo>
                  <a:cubicBezTo>
                    <a:pt x="255" y="3504"/>
                    <a:pt x="331" y="3512"/>
                    <a:pt x="407" y="3514"/>
                  </a:cubicBezTo>
                  <a:cubicBezTo>
                    <a:pt x="416" y="3514"/>
                    <a:pt x="425" y="3514"/>
                    <a:pt x="434" y="3514"/>
                  </a:cubicBezTo>
                  <a:cubicBezTo>
                    <a:pt x="473" y="3514"/>
                    <a:pt x="512" y="3512"/>
                    <a:pt x="551" y="3510"/>
                  </a:cubicBezTo>
                  <a:cubicBezTo>
                    <a:pt x="566" y="3509"/>
                    <a:pt x="581" y="3509"/>
                    <a:pt x="597" y="3508"/>
                  </a:cubicBezTo>
                  <a:cubicBezTo>
                    <a:pt x="647" y="3514"/>
                    <a:pt x="699" y="3516"/>
                    <a:pt x="749" y="3516"/>
                  </a:cubicBezTo>
                  <a:cubicBezTo>
                    <a:pt x="758" y="3516"/>
                    <a:pt x="766" y="3516"/>
                    <a:pt x="775" y="3516"/>
                  </a:cubicBezTo>
                  <a:cubicBezTo>
                    <a:pt x="955" y="3516"/>
                    <a:pt x="1135" y="3505"/>
                    <a:pt x="1314" y="3483"/>
                  </a:cubicBezTo>
                  <a:lnTo>
                    <a:pt x="1317" y="3483"/>
                  </a:lnTo>
                  <a:cubicBezTo>
                    <a:pt x="1730" y="3473"/>
                    <a:pt x="2143" y="3467"/>
                    <a:pt x="2555" y="3446"/>
                  </a:cubicBezTo>
                  <a:cubicBezTo>
                    <a:pt x="2778" y="3435"/>
                    <a:pt x="3001" y="3422"/>
                    <a:pt x="3224" y="3405"/>
                  </a:cubicBezTo>
                  <a:cubicBezTo>
                    <a:pt x="3259" y="3403"/>
                    <a:pt x="3293" y="3401"/>
                    <a:pt x="3329" y="3397"/>
                  </a:cubicBezTo>
                  <a:cubicBezTo>
                    <a:pt x="3345" y="3403"/>
                    <a:pt x="3362" y="3406"/>
                    <a:pt x="3379" y="3406"/>
                  </a:cubicBezTo>
                  <a:cubicBezTo>
                    <a:pt x="3464" y="3410"/>
                    <a:pt x="3550" y="3415"/>
                    <a:pt x="3636" y="3415"/>
                  </a:cubicBezTo>
                  <a:cubicBezTo>
                    <a:pt x="3652" y="3415"/>
                    <a:pt x="3667" y="3415"/>
                    <a:pt x="3683" y="3414"/>
                  </a:cubicBezTo>
                  <a:cubicBezTo>
                    <a:pt x="3768" y="3412"/>
                    <a:pt x="3852" y="3410"/>
                    <a:pt x="3937" y="3409"/>
                  </a:cubicBezTo>
                  <a:cubicBezTo>
                    <a:pt x="4041" y="3406"/>
                    <a:pt x="4146" y="3403"/>
                    <a:pt x="4250" y="3398"/>
                  </a:cubicBezTo>
                  <a:cubicBezTo>
                    <a:pt x="4258" y="3401"/>
                    <a:pt x="4266" y="3403"/>
                    <a:pt x="4274" y="3404"/>
                  </a:cubicBezTo>
                  <a:cubicBezTo>
                    <a:pt x="4308" y="3410"/>
                    <a:pt x="4342" y="3418"/>
                    <a:pt x="4376" y="3421"/>
                  </a:cubicBezTo>
                  <a:cubicBezTo>
                    <a:pt x="4461" y="3431"/>
                    <a:pt x="4547" y="3433"/>
                    <a:pt x="4632" y="3433"/>
                  </a:cubicBezTo>
                  <a:cubicBezTo>
                    <a:pt x="4723" y="3433"/>
                    <a:pt x="4814" y="3430"/>
                    <a:pt x="4904" y="3430"/>
                  </a:cubicBezTo>
                  <a:cubicBezTo>
                    <a:pt x="5026" y="3429"/>
                    <a:pt x="5148" y="3429"/>
                    <a:pt x="5269" y="3429"/>
                  </a:cubicBezTo>
                  <a:cubicBezTo>
                    <a:pt x="5288" y="3429"/>
                    <a:pt x="5306" y="3429"/>
                    <a:pt x="5324" y="3429"/>
                  </a:cubicBezTo>
                  <a:cubicBezTo>
                    <a:pt x="5432" y="3429"/>
                    <a:pt x="5539" y="3431"/>
                    <a:pt x="5646" y="3431"/>
                  </a:cubicBezTo>
                  <a:cubicBezTo>
                    <a:pt x="5712" y="3431"/>
                    <a:pt x="5778" y="3430"/>
                    <a:pt x="5844" y="3428"/>
                  </a:cubicBezTo>
                  <a:cubicBezTo>
                    <a:pt x="5993" y="3424"/>
                    <a:pt x="6143" y="3420"/>
                    <a:pt x="6293" y="3414"/>
                  </a:cubicBezTo>
                  <a:cubicBezTo>
                    <a:pt x="6313" y="3465"/>
                    <a:pt x="6356" y="3506"/>
                    <a:pt x="6409" y="3524"/>
                  </a:cubicBezTo>
                  <a:cubicBezTo>
                    <a:pt x="6451" y="3538"/>
                    <a:pt x="6496" y="3541"/>
                    <a:pt x="6541" y="3541"/>
                  </a:cubicBezTo>
                  <a:cubicBezTo>
                    <a:pt x="6564" y="3541"/>
                    <a:pt x="6587" y="3541"/>
                    <a:pt x="6609" y="3540"/>
                  </a:cubicBezTo>
                  <a:cubicBezTo>
                    <a:pt x="6655" y="3540"/>
                    <a:pt x="6702" y="3540"/>
                    <a:pt x="6749" y="3539"/>
                  </a:cubicBezTo>
                  <a:cubicBezTo>
                    <a:pt x="6851" y="3537"/>
                    <a:pt x="6951" y="3537"/>
                    <a:pt x="7053" y="3535"/>
                  </a:cubicBezTo>
                  <a:cubicBezTo>
                    <a:pt x="7250" y="3531"/>
                    <a:pt x="7449" y="3525"/>
                    <a:pt x="7645" y="3513"/>
                  </a:cubicBezTo>
                  <a:cubicBezTo>
                    <a:pt x="7847" y="3499"/>
                    <a:pt x="8046" y="3481"/>
                    <a:pt x="8247" y="3461"/>
                  </a:cubicBezTo>
                  <a:cubicBezTo>
                    <a:pt x="8447" y="3443"/>
                    <a:pt x="8646" y="3420"/>
                    <a:pt x="8844" y="3388"/>
                  </a:cubicBezTo>
                  <a:cubicBezTo>
                    <a:pt x="8878" y="3382"/>
                    <a:pt x="8911" y="3377"/>
                    <a:pt x="8946" y="3371"/>
                  </a:cubicBezTo>
                  <a:cubicBezTo>
                    <a:pt x="8978" y="3376"/>
                    <a:pt x="9010" y="3378"/>
                    <a:pt x="9042" y="3379"/>
                  </a:cubicBezTo>
                  <a:cubicBezTo>
                    <a:pt x="9100" y="3381"/>
                    <a:pt x="9157" y="3381"/>
                    <a:pt x="9215" y="3381"/>
                  </a:cubicBezTo>
                  <a:lnTo>
                    <a:pt x="9431" y="3381"/>
                  </a:lnTo>
                  <a:cubicBezTo>
                    <a:pt x="9553" y="3380"/>
                    <a:pt x="9673" y="3377"/>
                    <a:pt x="9794" y="3372"/>
                  </a:cubicBezTo>
                  <a:cubicBezTo>
                    <a:pt x="9905" y="3369"/>
                    <a:pt x="10015" y="3363"/>
                    <a:pt x="10124" y="3357"/>
                  </a:cubicBezTo>
                  <a:cubicBezTo>
                    <a:pt x="10154" y="3355"/>
                    <a:pt x="10185" y="3354"/>
                    <a:pt x="10215" y="3352"/>
                  </a:cubicBezTo>
                  <a:cubicBezTo>
                    <a:pt x="10264" y="3357"/>
                    <a:pt x="10313" y="3361"/>
                    <a:pt x="10362" y="3363"/>
                  </a:cubicBezTo>
                  <a:cubicBezTo>
                    <a:pt x="10398" y="3364"/>
                    <a:pt x="10434" y="3367"/>
                    <a:pt x="10470" y="3367"/>
                  </a:cubicBezTo>
                  <a:cubicBezTo>
                    <a:pt x="10490" y="3367"/>
                    <a:pt x="10510" y="3366"/>
                    <a:pt x="10529" y="3364"/>
                  </a:cubicBezTo>
                  <a:cubicBezTo>
                    <a:pt x="10629" y="3355"/>
                    <a:pt x="10726" y="3325"/>
                    <a:pt x="10778" y="3234"/>
                  </a:cubicBezTo>
                  <a:cubicBezTo>
                    <a:pt x="10827" y="3150"/>
                    <a:pt x="10827" y="3044"/>
                    <a:pt x="10790" y="2956"/>
                  </a:cubicBezTo>
                  <a:cubicBezTo>
                    <a:pt x="10785" y="2947"/>
                    <a:pt x="10782" y="2938"/>
                    <a:pt x="10777" y="2928"/>
                  </a:cubicBezTo>
                  <a:cubicBezTo>
                    <a:pt x="10796" y="2885"/>
                    <a:pt x="10806" y="2839"/>
                    <a:pt x="10806" y="2796"/>
                  </a:cubicBezTo>
                  <a:cubicBezTo>
                    <a:pt x="10806" y="2739"/>
                    <a:pt x="10801" y="2683"/>
                    <a:pt x="10776" y="2631"/>
                  </a:cubicBezTo>
                  <a:cubicBezTo>
                    <a:pt x="10752" y="2580"/>
                    <a:pt x="10718" y="2536"/>
                    <a:pt x="10679" y="2496"/>
                  </a:cubicBezTo>
                  <a:cubicBezTo>
                    <a:pt x="10629" y="2444"/>
                    <a:pt x="10576" y="2391"/>
                    <a:pt x="10517" y="2346"/>
                  </a:cubicBezTo>
                  <a:cubicBezTo>
                    <a:pt x="10482" y="2321"/>
                    <a:pt x="10446" y="2297"/>
                    <a:pt x="10409" y="2276"/>
                  </a:cubicBezTo>
                  <a:cubicBezTo>
                    <a:pt x="10393" y="2265"/>
                    <a:pt x="10377" y="2255"/>
                    <a:pt x="10361" y="2246"/>
                  </a:cubicBezTo>
                  <a:cubicBezTo>
                    <a:pt x="10321" y="2222"/>
                    <a:pt x="10279" y="2198"/>
                    <a:pt x="10235" y="2179"/>
                  </a:cubicBezTo>
                  <a:cubicBezTo>
                    <a:pt x="10234" y="2179"/>
                    <a:pt x="10233" y="2178"/>
                    <a:pt x="10232" y="2178"/>
                  </a:cubicBezTo>
                  <a:cubicBezTo>
                    <a:pt x="10164" y="2109"/>
                    <a:pt x="10092" y="2047"/>
                    <a:pt x="10003" y="2006"/>
                  </a:cubicBezTo>
                  <a:cubicBezTo>
                    <a:pt x="9910" y="1964"/>
                    <a:pt x="9803" y="1954"/>
                    <a:pt x="9699" y="1954"/>
                  </a:cubicBezTo>
                  <a:cubicBezTo>
                    <a:pt x="9680" y="1954"/>
                    <a:pt x="9661" y="1955"/>
                    <a:pt x="9642" y="1955"/>
                  </a:cubicBezTo>
                  <a:cubicBezTo>
                    <a:pt x="9609" y="1910"/>
                    <a:pt x="9561" y="1873"/>
                    <a:pt x="9509" y="1851"/>
                  </a:cubicBezTo>
                  <a:cubicBezTo>
                    <a:pt x="9461" y="1831"/>
                    <a:pt x="9412" y="1816"/>
                    <a:pt x="9358" y="1807"/>
                  </a:cubicBezTo>
                  <a:cubicBezTo>
                    <a:pt x="9328" y="1801"/>
                    <a:pt x="9297" y="1800"/>
                    <a:pt x="9265" y="1800"/>
                  </a:cubicBezTo>
                  <a:cubicBezTo>
                    <a:pt x="9237" y="1800"/>
                    <a:pt x="9208" y="1801"/>
                    <a:pt x="9180" y="1802"/>
                  </a:cubicBezTo>
                  <a:cubicBezTo>
                    <a:pt x="9056" y="1808"/>
                    <a:pt x="8935" y="1818"/>
                    <a:pt x="8814" y="1838"/>
                  </a:cubicBezTo>
                  <a:cubicBezTo>
                    <a:pt x="8632" y="1867"/>
                    <a:pt x="8453" y="1908"/>
                    <a:pt x="8275" y="1959"/>
                  </a:cubicBezTo>
                  <a:cubicBezTo>
                    <a:pt x="8191" y="1983"/>
                    <a:pt x="8107" y="2006"/>
                    <a:pt x="8024" y="2032"/>
                  </a:cubicBezTo>
                  <a:cubicBezTo>
                    <a:pt x="8001" y="1990"/>
                    <a:pt x="7974" y="1951"/>
                    <a:pt x="7938" y="1914"/>
                  </a:cubicBezTo>
                  <a:cubicBezTo>
                    <a:pt x="7889" y="1860"/>
                    <a:pt x="7836" y="1808"/>
                    <a:pt x="7775" y="1768"/>
                  </a:cubicBezTo>
                  <a:cubicBezTo>
                    <a:pt x="7764" y="1761"/>
                    <a:pt x="7755" y="1754"/>
                    <a:pt x="7745" y="1748"/>
                  </a:cubicBezTo>
                  <a:cubicBezTo>
                    <a:pt x="7748" y="1675"/>
                    <a:pt x="7716" y="1601"/>
                    <a:pt x="7676" y="1540"/>
                  </a:cubicBezTo>
                  <a:cubicBezTo>
                    <a:pt x="7650" y="1498"/>
                    <a:pt x="7609" y="1464"/>
                    <a:pt x="7569" y="1436"/>
                  </a:cubicBezTo>
                  <a:cubicBezTo>
                    <a:pt x="7523" y="1404"/>
                    <a:pt x="7473" y="1374"/>
                    <a:pt x="7421" y="1350"/>
                  </a:cubicBezTo>
                  <a:cubicBezTo>
                    <a:pt x="7340" y="1312"/>
                    <a:pt x="7257" y="1281"/>
                    <a:pt x="7170" y="1259"/>
                  </a:cubicBezTo>
                  <a:cubicBezTo>
                    <a:pt x="7169" y="1259"/>
                    <a:pt x="7169" y="1258"/>
                    <a:pt x="7167" y="1257"/>
                  </a:cubicBezTo>
                  <a:cubicBezTo>
                    <a:pt x="7169" y="1242"/>
                    <a:pt x="7167" y="1228"/>
                    <a:pt x="7166" y="1213"/>
                  </a:cubicBezTo>
                  <a:cubicBezTo>
                    <a:pt x="7157" y="1116"/>
                    <a:pt x="7113" y="1015"/>
                    <a:pt x="7052" y="938"/>
                  </a:cubicBezTo>
                  <a:cubicBezTo>
                    <a:pt x="6981" y="846"/>
                    <a:pt x="6899" y="771"/>
                    <a:pt x="6796" y="715"/>
                  </a:cubicBezTo>
                  <a:cubicBezTo>
                    <a:pt x="6782" y="707"/>
                    <a:pt x="6768" y="700"/>
                    <a:pt x="6755" y="693"/>
                  </a:cubicBezTo>
                  <a:cubicBezTo>
                    <a:pt x="6729" y="676"/>
                    <a:pt x="6704" y="660"/>
                    <a:pt x="6678" y="645"/>
                  </a:cubicBezTo>
                  <a:cubicBezTo>
                    <a:pt x="6596" y="483"/>
                    <a:pt x="6425" y="363"/>
                    <a:pt x="6261" y="301"/>
                  </a:cubicBezTo>
                  <a:cubicBezTo>
                    <a:pt x="6116" y="248"/>
                    <a:pt x="5966" y="227"/>
                    <a:pt x="5814" y="227"/>
                  </a:cubicBezTo>
                  <a:cubicBezTo>
                    <a:pt x="5744" y="227"/>
                    <a:pt x="5673" y="231"/>
                    <a:pt x="5603" y="239"/>
                  </a:cubicBezTo>
                  <a:cubicBezTo>
                    <a:pt x="5573" y="164"/>
                    <a:pt x="5501" y="112"/>
                    <a:pt x="5428" y="79"/>
                  </a:cubicBezTo>
                  <a:cubicBezTo>
                    <a:pt x="5358" y="49"/>
                    <a:pt x="5282" y="33"/>
                    <a:pt x="5206" y="27"/>
                  </a:cubicBezTo>
                  <a:cubicBezTo>
                    <a:pt x="5162" y="9"/>
                    <a:pt x="5116" y="0"/>
                    <a:pt x="507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3" name="Google Shape;2193;p43"/>
            <p:cNvSpPr/>
            <p:nvPr/>
          </p:nvSpPr>
          <p:spPr>
            <a:xfrm>
              <a:off x="1581875" y="760450"/>
              <a:ext cx="278500" cy="18175"/>
            </a:xfrm>
            <a:custGeom>
              <a:avLst/>
              <a:gdLst/>
              <a:ahLst/>
              <a:cxnLst/>
              <a:rect l="l" t="t" r="r" b="b"/>
              <a:pathLst>
                <a:path w="11140" h="727" extrusionOk="0">
                  <a:moveTo>
                    <a:pt x="6278" y="114"/>
                  </a:moveTo>
                  <a:cubicBezTo>
                    <a:pt x="6280" y="114"/>
                    <a:pt x="6283" y="114"/>
                    <a:pt x="6286" y="114"/>
                  </a:cubicBezTo>
                  <a:lnTo>
                    <a:pt x="6286" y="114"/>
                  </a:lnTo>
                  <a:cubicBezTo>
                    <a:pt x="6283" y="114"/>
                    <a:pt x="6280" y="114"/>
                    <a:pt x="6278" y="114"/>
                  </a:cubicBezTo>
                  <a:close/>
                  <a:moveTo>
                    <a:pt x="8335" y="563"/>
                  </a:moveTo>
                  <a:lnTo>
                    <a:pt x="8335" y="563"/>
                  </a:lnTo>
                  <a:cubicBezTo>
                    <a:pt x="8334" y="563"/>
                    <a:pt x="8332" y="563"/>
                    <a:pt x="8331" y="563"/>
                  </a:cubicBezTo>
                  <a:lnTo>
                    <a:pt x="8331" y="563"/>
                  </a:lnTo>
                  <a:cubicBezTo>
                    <a:pt x="8332" y="564"/>
                    <a:pt x="8334" y="564"/>
                    <a:pt x="8336" y="564"/>
                  </a:cubicBezTo>
                  <a:cubicBezTo>
                    <a:pt x="8338" y="564"/>
                    <a:pt x="8341" y="564"/>
                    <a:pt x="8343" y="564"/>
                  </a:cubicBezTo>
                  <a:lnTo>
                    <a:pt x="8343" y="564"/>
                  </a:lnTo>
                  <a:cubicBezTo>
                    <a:pt x="8340" y="564"/>
                    <a:pt x="8338" y="563"/>
                    <a:pt x="8335" y="563"/>
                  </a:cubicBezTo>
                  <a:close/>
                  <a:moveTo>
                    <a:pt x="10614" y="0"/>
                  </a:moveTo>
                  <a:cubicBezTo>
                    <a:pt x="10551" y="0"/>
                    <a:pt x="10488" y="2"/>
                    <a:pt x="10425" y="3"/>
                  </a:cubicBezTo>
                  <a:cubicBezTo>
                    <a:pt x="10242" y="9"/>
                    <a:pt x="10058" y="18"/>
                    <a:pt x="9874" y="20"/>
                  </a:cubicBezTo>
                  <a:cubicBezTo>
                    <a:pt x="9774" y="18"/>
                    <a:pt x="9675" y="12"/>
                    <a:pt x="9575" y="8"/>
                  </a:cubicBezTo>
                  <a:cubicBezTo>
                    <a:pt x="9501" y="5"/>
                    <a:pt x="9427" y="4"/>
                    <a:pt x="9353" y="4"/>
                  </a:cubicBezTo>
                  <a:cubicBezTo>
                    <a:pt x="9315" y="4"/>
                    <a:pt x="9279" y="4"/>
                    <a:pt x="9242" y="4"/>
                  </a:cubicBezTo>
                  <a:cubicBezTo>
                    <a:pt x="9031" y="8"/>
                    <a:pt x="8821" y="13"/>
                    <a:pt x="8611" y="33"/>
                  </a:cubicBezTo>
                  <a:cubicBezTo>
                    <a:pt x="8416" y="50"/>
                    <a:pt x="8220" y="51"/>
                    <a:pt x="8024" y="57"/>
                  </a:cubicBezTo>
                  <a:cubicBezTo>
                    <a:pt x="7836" y="63"/>
                    <a:pt x="7648" y="57"/>
                    <a:pt x="7460" y="73"/>
                  </a:cubicBezTo>
                  <a:cubicBezTo>
                    <a:pt x="7267" y="88"/>
                    <a:pt x="7075" y="106"/>
                    <a:pt x="6879" y="108"/>
                  </a:cubicBezTo>
                  <a:cubicBezTo>
                    <a:pt x="6706" y="111"/>
                    <a:pt x="6533" y="114"/>
                    <a:pt x="6358" y="114"/>
                  </a:cubicBezTo>
                  <a:cubicBezTo>
                    <a:pt x="6334" y="114"/>
                    <a:pt x="6310" y="114"/>
                    <a:pt x="6286" y="114"/>
                  </a:cubicBezTo>
                  <a:lnTo>
                    <a:pt x="6286" y="114"/>
                  </a:lnTo>
                  <a:cubicBezTo>
                    <a:pt x="6291" y="114"/>
                    <a:pt x="6296" y="114"/>
                    <a:pt x="6302" y="115"/>
                  </a:cubicBezTo>
                  <a:cubicBezTo>
                    <a:pt x="6208" y="113"/>
                    <a:pt x="6112" y="113"/>
                    <a:pt x="6017" y="112"/>
                  </a:cubicBezTo>
                  <a:lnTo>
                    <a:pt x="6007" y="112"/>
                  </a:lnTo>
                  <a:cubicBezTo>
                    <a:pt x="5809" y="107"/>
                    <a:pt x="5612" y="93"/>
                    <a:pt x="5414" y="80"/>
                  </a:cubicBezTo>
                  <a:cubicBezTo>
                    <a:pt x="5211" y="66"/>
                    <a:pt x="5006" y="64"/>
                    <a:pt x="4803" y="63"/>
                  </a:cubicBezTo>
                  <a:cubicBezTo>
                    <a:pt x="4678" y="61"/>
                    <a:pt x="4553" y="58"/>
                    <a:pt x="4429" y="58"/>
                  </a:cubicBezTo>
                  <a:cubicBezTo>
                    <a:pt x="4361" y="58"/>
                    <a:pt x="4294" y="59"/>
                    <a:pt x="4226" y="61"/>
                  </a:cubicBezTo>
                  <a:cubicBezTo>
                    <a:pt x="4033" y="68"/>
                    <a:pt x="3839" y="79"/>
                    <a:pt x="3644" y="80"/>
                  </a:cubicBezTo>
                  <a:cubicBezTo>
                    <a:pt x="3465" y="73"/>
                    <a:pt x="3285" y="53"/>
                    <a:pt x="3106" y="53"/>
                  </a:cubicBezTo>
                  <a:cubicBezTo>
                    <a:pt x="2935" y="53"/>
                    <a:pt x="2765" y="61"/>
                    <a:pt x="2595" y="63"/>
                  </a:cubicBezTo>
                  <a:cubicBezTo>
                    <a:pt x="2509" y="62"/>
                    <a:pt x="2423" y="60"/>
                    <a:pt x="2337" y="60"/>
                  </a:cubicBezTo>
                  <a:cubicBezTo>
                    <a:pt x="2285" y="60"/>
                    <a:pt x="2233" y="61"/>
                    <a:pt x="2181" y="63"/>
                  </a:cubicBezTo>
                  <a:cubicBezTo>
                    <a:pt x="2047" y="68"/>
                    <a:pt x="1913" y="72"/>
                    <a:pt x="1780" y="72"/>
                  </a:cubicBezTo>
                  <a:cubicBezTo>
                    <a:pt x="1556" y="66"/>
                    <a:pt x="1333" y="59"/>
                    <a:pt x="1109" y="55"/>
                  </a:cubicBezTo>
                  <a:cubicBezTo>
                    <a:pt x="1089" y="54"/>
                    <a:pt x="1068" y="54"/>
                    <a:pt x="1048" y="54"/>
                  </a:cubicBezTo>
                  <a:cubicBezTo>
                    <a:pt x="951" y="54"/>
                    <a:pt x="854" y="60"/>
                    <a:pt x="758" y="69"/>
                  </a:cubicBezTo>
                  <a:cubicBezTo>
                    <a:pt x="632" y="80"/>
                    <a:pt x="505" y="96"/>
                    <a:pt x="378" y="97"/>
                  </a:cubicBezTo>
                  <a:cubicBezTo>
                    <a:pt x="354" y="96"/>
                    <a:pt x="330" y="93"/>
                    <a:pt x="305" y="91"/>
                  </a:cubicBezTo>
                  <a:cubicBezTo>
                    <a:pt x="294" y="89"/>
                    <a:pt x="282" y="87"/>
                    <a:pt x="271" y="84"/>
                  </a:cubicBezTo>
                  <a:lnTo>
                    <a:pt x="268" y="83"/>
                  </a:lnTo>
                  <a:cubicBezTo>
                    <a:pt x="248" y="76"/>
                    <a:pt x="228" y="72"/>
                    <a:pt x="208" y="72"/>
                  </a:cubicBezTo>
                  <a:cubicBezTo>
                    <a:pt x="132" y="72"/>
                    <a:pt x="59" y="123"/>
                    <a:pt x="33" y="197"/>
                  </a:cubicBezTo>
                  <a:cubicBezTo>
                    <a:pt x="0" y="290"/>
                    <a:pt x="47" y="387"/>
                    <a:pt x="134" y="427"/>
                  </a:cubicBezTo>
                  <a:cubicBezTo>
                    <a:pt x="102" y="467"/>
                    <a:pt x="87" y="521"/>
                    <a:pt x="96" y="575"/>
                  </a:cubicBezTo>
                  <a:cubicBezTo>
                    <a:pt x="112" y="661"/>
                    <a:pt x="190" y="725"/>
                    <a:pt x="274" y="727"/>
                  </a:cubicBezTo>
                  <a:cubicBezTo>
                    <a:pt x="287" y="727"/>
                    <a:pt x="300" y="726"/>
                    <a:pt x="311" y="723"/>
                  </a:cubicBezTo>
                  <a:cubicBezTo>
                    <a:pt x="337" y="718"/>
                    <a:pt x="364" y="715"/>
                    <a:pt x="390" y="712"/>
                  </a:cubicBezTo>
                  <a:cubicBezTo>
                    <a:pt x="539" y="697"/>
                    <a:pt x="688" y="705"/>
                    <a:pt x="838" y="698"/>
                  </a:cubicBezTo>
                  <a:cubicBezTo>
                    <a:pt x="1004" y="693"/>
                    <a:pt x="1169" y="666"/>
                    <a:pt x="1333" y="649"/>
                  </a:cubicBezTo>
                  <a:cubicBezTo>
                    <a:pt x="1657" y="617"/>
                    <a:pt x="1982" y="598"/>
                    <a:pt x="2307" y="598"/>
                  </a:cubicBezTo>
                  <a:cubicBezTo>
                    <a:pt x="2316" y="598"/>
                    <a:pt x="2326" y="598"/>
                    <a:pt x="2335" y="598"/>
                  </a:cubicBezTo>
                  <a:cubicBezTo>
                    <a:pt x="2532" y="602"/>
                    <a:pt x="2727" y="613"/>
                    <a:pt x="2923" y="614"/>
                  </a:cubicBezTo>
                  <a:cubicBezTo>
                    <a:pt x="3123" y="614"/>
                    <a:pt x="3324" y="609"/>
                    <a:pt x="3525" y="607"/>
                  </a:cubicBezTo>
                  <a:cubicBezTo>
                    <a:pt x="3739" y="612"/>
                    <a:pt x="3953" y="620"/>
                    <a:pt x="4167" y="620"/>
                  </a:cubicBezTo>
                  <a:cubicBezTo>
                    <a:pt x="4201" y="620"/>
                    <a:pt x="4236" y="620"/>
                    <a:pt x="4270" y="619"/>
                  </a:cubicBezTo>
                  <a:cubicBezTo>
                    <a:pt x="4455" y="618"/>
                    <a:pt x="4639" y="616"/>
                    <a:pt x="4823" y="616"/>
                  </a:cubicBezTo>
                  <a:cubicBezTo>
                    <a:pt x="4893" y="616"/>
                    <a:pt x="4963" y="616"/>
                    <a:pt x="5034" y="617"/>
                  </a:cubicBezTo>
                  <a:lnTo>
                    <a:pt x="5034" y="617"/>
                  </a:lnTo>
                  <a:cubicBezTo>
                    <a:pt x="5032" y="617"/>
                    <a:pt x="5030" y="617"/>
                    <a:pt x="5028" y="617"/>
                  </a:cubicBezTo>
                  <a:cubicBezTo>
                    <a:pt x="5331" y="621"/>
                    <a:pt x="5633" y="623"/>
                    <a:pt x="5935" y="630"/>
                  </a:cubicBezTo>
                  <a:cubicBezTo>
                    <a:pt x="6055" y="632"/>
                    <a:pt x="6174" y="635"/>
                    <a:pt x="6294" y="635"/>
                  </a:cubicBezTo>
                  <a:cubicBezTo>
                    <a:pt x="6386" y="635"/>
                    <a:pt x="6478" y="633"/>
                    <a:pt x="6570" y="630"/>
                  </a:cubicBezTo>
                  <a:cubicBezTo>
                    <a:pt x="6768" y="622"/>
                    <a:pt x="6965" y="605"/>
                    <a:pt x="7163" y="599"/>
                  </a:cubicBezTo>
                  <a:cubicBezTo>
                    <a:pt x="7365" y="594"/>
                    <a:pt x="7566" y="586"/>
                    <a:pt x="7769" y="576"/>
                  </a:cubicBezTo>
                  <a:cubicBezTo>
                    <a:pt x="7955" y="566"/>
                    <a:pt x="8143" y="565"/>
                    <a:pt x="8331" y="563"/>
                  </a:cubicBezTo>
                  <a:lnTo>
                    <a:pt x="8331" y="563"/>
                  </a:lnTo>
                  <a:cubicBezTo>
                    <a:pt x="8331" y="563"/>
                    <a:pt x="8330" y="563"/>
                    <a:pt x="8330" y="563"/>
                  </a:cubicBezTo>
                  <a:lnTo>
                    <a:pt x="8330" y="563"/>
                  </a:lnTo>
                  <a:cubicBezTo>
                    <a:pt x="8332" y="563"/>
                    <a:pt x="8334" y="563"/>
                    <a:pt x="8335" y="563"/>
                  </a:cubicBezTo>
                  <a:lnTo>
                    <a:pt x="8335" y="563"/>
                  </a:lnTo>
                  <a:cubicBezTo>
                    <a:pt x="8339" y="563"/>
                    <a:pt x="8343" y="563"/>
                    <a:pt x="8347" y="563"/>
                  </a:cubicBezTo>
                  <a:lnTo>
                    <a:pt x="8347" y="563"/>
                  </a:lnTo>
                  <a:cubicBezTo>
                    <a:pt x="8345" y="563"/>
                    <a:pt x="8344" y="563"/>
                    <a:pt x="8343" y="564"/>
                  </a:cubicBezTo>
                  <a:lnTo>
                    <a:pt x="8343" y="564"/>
                  </a:lnTo>
                  <a:cubicBezTo>
                    <a:pt x="8591" y="567"/>
                    <a:pt x="8838" y="576"/>
                    <a:pt x="9085" y="599"/>
                  </a:cubicBezTo>
                  <a:cubicBezTo>
                    <a:pt x="9284" y="615"/>
                    <a:pt x="9484" y="631"/>
                    <a:pt x="9683" y="631"/>
                  </a:cubicBezTo>
                  <a:cubicBezTo>
                    <a:pt x="9749" y="631"/>
                    <a:pt x="9816" y="629"/>
                    <a:pt x="9882" y="625"/>
                  </a:cubicBezTo>
                  <a:cubicBezTo>
                    <a:pt x="9977" y="619"/>
                    <a:pt x="10073" y="611"/>
                    <a:pt x="10169" y="607"/>
                  </a:cubicBezTo>
                  <a:cubicBezTo>
                    <a:pt x="10264" y="602"/>
                    <a:pt x="10359" y="601"/>
                    <a:pt x="10455" y="598"/>
                  </a:cubicBezTo>
                  <a:cubicBezTo>
                    <a:pt x="10571" y="594"/>
                    <a:pt x="10687" y="590"/>
                    <a:pt x="10802" y="578"/>
                  </a:cubicBezTo>
                  <a:cubicBezTo>
                    <a:pt x="10861" y="573"/>
                    <a:pt x="10926" y="565"/>
                    <a:pt x="10980" y="541"/>
                  </a:cubicBezTo>
                  <a:cubicBezTo>
                    <a:pt x="11022" y="521"/>
                    <a:pt x="11069" y="494"/>
                    <a:pt x="11094" y="452"/>
                  </a:cubicBezTo>
                  <a:cubicBezTo>
                    <a:pt x="11120" y="411"/>
                    <a:pt x="11140" y="371"/>
                    <a:pt x="11136" y="322"/>
                  </a:cubicBezTo>
                  <a:cubicBezTo>
                    <a:pt x="11135" y="278"/>
                    <a:pt x="11119" y="237"/>
                    <a:pt x="11095" y="202"/>
                  </a:cubicBezTo>
                  <a:cubicBezTo>
                    <a:pt x="11073" y="169"/>
                    <a:pt x="11043" y="145"/>
                    <a:pt x="11012" y="121"/>
                  </a:cubicBezTo>
                  <a:cubicBezTo>
                    <a:pt x="10977" y="93"/>
                    <a:pt x="10942" y="63"/>
                    <a:pt x="10902" y="44"/>
                  </a:cubicBezTo>
                  <a:cubicBezTo>
                    <a:pt x="10845" y="17"/>
                    <a:pt x="10786" y="3"/>
                    <a:pt x="10722" y="2"/>
                  </a:cubicBezTo>
                  <a:cubicBezTo>
                    <a:pt x="10686" y="1"/>
                    <a:pt x="10650" y="0"/>
                    <a:pt x="10614" y="0"/>
                  </a:cubicBezTo>
                  <a:close/>
                </a:path>
              </a:pathLst>
            </a:custGeom>
            <a:solidFill>
              <a:srgbClr val="010101">
                <a:alpha val="15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4" name="Google Shape;2194;p43"/>
            <p:cNvSpPr/>
            <p:nvPr/>
          </p:nvSpPr>
          <p:spPr>
            <a:xfrm>
              <a:off x="1661925" y="740875"/>
              <a:ext cx="9475" cy="9300"/>
            </a:xfrm>
            <a:custGeom>
              <a:avLst/>
              <a:gdLst/>
              <a:ahLst/>
              <a:cxnLst/>
              <a:rect l="l" t="t" r="r" b="b"/>
              <a:pathLst>
                <a:path w="379" h="372" extrusionOk="0">
                  <a:moveTo>
                    <a:pt x="180" y="0"/>
                  </a:moveTo>
                  <a:cubicBezTo>
                    <a:pt x="80" y="0"/>
                    <a:pt x="1" y="97"/>
                    <a:pt x="4" y="193"/>
                  </a:cubicBezTo>
                  <a:cubicBezTo>
                    <a:pt x="8" y="297"/>
                    <a:pt x="96" y="369"/>
                    <a:pt x="195" y="371"/>
                  </a:cubicBezTo>
                  <a:cubicBezTo>
                    <a:pt x="196" y="371"/>
                    <a:pt x="198" y="371"/>
                    <a:pt x="199" y="371"/>
                  </a:cubicBezTo>
                  <a:cubicBezTo>
                    <a:pt x="299" y="371"/>
                    <a:pt x="378" y="275"/>
                    <a:pt x="375" y="180"/>
                  </a:cubicBezTo>
                  <a:cubicBezTo>
                    <a:pt x="371" y="75"/>
                    <a:pt x="283" y="3"/>
                    <a:pt x="184" y="1"/>
                  </a:cubicBezTo>
                  <a:cubicBezTo>
                    <a:pt x="183" y="0"/>
                    <a:pt x="181" y="0"/>
                    <a:pt x="180" y="0"/>
                  </a:cubicBezTo>
                  <a:close/>
                </a:path>
              </a:pathLst>
            </a:custGeom>
            <a:solidFill>
              <a:srgbClr val="010101">
                <a:alpha val="15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5" name="Google Shape;2195;p43"/>
            <p:cNvSpPr/>
            <p:nvPr/>
          </p:nvSpPr>
          <p:spPr>
            <a:xfrm>
              <a:off x="1676050" y="741650"/>
              <a:ext cx="9425" cy="9275"/>
            </a:xfrm>
            <a:custGeom>
              <a:avLst/>
              <a:gdLst/>
              <a:ahLst/>
              <a:cxnLst/>
              <a:rect l="l" t="t" r="r" b="b"/>
              <a:pathLst>
                <a:path w="377" h="371" extrusionOk="0">
                  <a:moveTo>
                    <a:pt x="179" y="0"/>
                  </a:moveTo>
                  <a:cubicBezTo>
                    <a:pt x="80" y="0"/>
                    <a:pt x="1" y="96"/>
                    <a:pt x="4" y="192"/>
                  </a:cubicBezTo>
                  <a:cubicBezTo>
                    <a:pt x="8" y="297"/>
                    <a:pt x="95" y="369"/>
                    <a:pt x="195" y="371"/>
                  </a:cubicBezTo>
                  <a:cubicBezTo>
                    <a:pt x="196" y="371"/>
                    <a:pt x="197" y="371"/>
                    <a:pt x="199" y="371"/>
                  </a:cubicBezTo>
                  <a:cubicBezTo>
                    <a:pt x="298" y="371"/>
                    <a:pt x="377" y="275"/>
                    <a:pt x="374" y="180"/>
                  </a:cubicBezTo>
                  <a:cubicBezTo>
                    <a:pt x="370" y="75"/>
                    <a:pt x="283" y="3"/>
                    <a:pt x="183" y="0"/>
                  </a:cubicBezTo>
                  <a:cubicBezTo>
                    <a:pt x="181" y="0"/>
                    <a:pt x="180" y="0"/>
                    <a:pt x="179" y="0"/>
                  </a:cubicBezTo>
                  <a:close/>
                </a:path>
              </a:pathLst>
            </a:custGeom>
            <a:solidFill>
              <a:srgbClr val="010101">
                <a:alpha val="15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6" name="Google Shape;2196;p43"/>
            <p:cNvSpPr/>
            <p:nvPr/>
          </p:nvSpPr>
          <p:spPr>
            <a:xfrm>
              <a:off x="1669450" y="730050"/>
              <a:ext cx="9425" cy="9250"/>
            </a:xfrm>
            <a:custGeom>
              <a:avLst/>
              <a:gdLst/>
              <a:ahLst/>
              <a:cxnLst/>
              <a:rect l="l" t="t" r="r" b="b"/>
              <a:pathLst>
                <a:path w="377" h="370" extrusionOk="0">
                  <a:moveTo>
                    <a:pt x="179" y="0"/>
                  </a:moveTo>
                  <a:cubicBezTo>
                    <a:pt x="79" y="0"/>
                    <a:pt x="1" y="96"/>
                    <a:pt x="3" y="191"/>
                  </a:cubicBezTo>
                  <a:cubicBezTo>
                    <a:pt x="7" y="296"/>
                    <a:pt x="94" y="367"/>
                    <a:pt x="195" y="369"/>
                  </a:cubicBezTo>
                  <a:cubicBezTo>
                    <a:pt x="196" y="370"/>
                    <a:pt x="197" y="370"/>
                    <a:pt x="198" y="370"/>
                  </a:cubicBezTo>
                  <a:cubicBezTo>
                    <a:pt x="297" y="370"/>
                    <a:pt x="377" y="273"/>
                    <a:pt x="373" y="179"/>
                  </a:cubicBezTo>
                  <a:cubicBezTo>
                    <a:pt x="370" y="73"/>
                    <a:pt x="283" y="1"/>
                    <a:pt x="182" y="0"/>
                  </a:cubicBezTo>
                  <a:cubicBezTo>
                    <a:pt x="181" y="0"/>
                    <a:pt x="180" y="0"/>
                    <a:pt x="179" y="0"/>
                  </a:cubicBezTo>
                  <a:close/>
                </a:path>
              </a:pathLst>
            </a:custGeom>
            <a:solidFill>
              <a:srgbClr val="010101">
                <a:alpha val="15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7" name="Google Shape;2197;p43"/>
            <p:cNvSpPr/>
            <p:nvPr/>
          </p:nvSpPr>
          <p:spPr>
            <a:xfrm>
              <a:off x="1756525" y="739475"/>
              <a:ext cx="9425" cy="9300"/>
            </a:xfrm>
            <a:custGeom>
              <a:avLst/>
              <a:gdLst/>
              <a:ahLst/>
              <a:cxnLst/>
              <a:rect l="l" t="t" r="r" b="b"/>
              <a:pathLst>
                <a:path w="377" h="372" extrusionOk="0">
                  <a:moveTo>
                    <a:pt x="179" y="0"/>
                  </a:moveTo>
                  <a:cubicBezTo>
                    <a:pt x="80" y="0"/>
                    <a:pt x="1" y="97"/>
                    <a:pt x="4" y="191"/>
                  </a:cubicBezTo>
                  <a:cubicBezTo>
                    <a:pt x="7" y="297"/>
                    <a:pt x="94" y="369"/>
                    <a:pt x="195" y="371"/>
                  </a:cubicBezTo>
                  <a:cubicBezTo>
                    <a:pt x="196" y="371"/>
                    <a:pt x="197" y="371"/>
                    <a:pt x="198" y="371"/>
                  </a:cubicBezTo>
                  <a:cubicBezTo>
                    <a:pt x="298" y="371"/>
                    <a:pt x="377" y="275"/>
                    <a:pt x="373" y="180"/>
                  </a:cubicBezTo>
                  <a:cubicBezTo>
                    <a:pt x="370" y="75"/>
                    <a:pt x="283" y="3"/>
                    <a:pt x="182" y="0"/>
                  </a:cubicBezTo>
                  <a:cubicBezTo>
                    <a:pt x="181" y="0"/>
                    <a:pt x="180" y="0"/>
                    <a:pt x="179" y="0"/>
                  </a:cubicBezTo>
                  <a:close/>
                </a:path>
              </a:pathLst>
            </a:custGeom>
            <a:solidFill>
              <a:srgbClr val="010101">
                <a:alpha val="15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8" name="Google Shape;2198;p43"/>
            <p:cNvSpPr/>
            <p:nvPr/>
          </p:nvSpPr>
          <p:spPr>
            <a:xfrm>
              <a:off x="1638200" y="760125"/>
              <a:ext cx="2425" cy="1125"/>
            </a:xfrm>
            <a:custGeom>
              <a:avLst/>
              <a:gdLst/>
              <a:ahLst/>
              <a:cxnLst/>
              <a:rect l="l" t="t" r="r" b="b"/>
              <a:pathLst>
                <a:path w="97" h="45" extrusionOk="0">
                  <a:moveTo>
                    <a:pt x="1" y="0"/>
                  </a:moveTo>
                  <a:lnTo>
                    <a:pt x="1" y="0"/>
                  </a:lnTo>
                  <a:cubicBezTo>
                    <a:pt x="9" y="7"/>
                    <a:pt x="19" y="14"/>
                    <a:pt x="29" y="21"/>
                  </a:cubicBezTo>
                  <a:cubicBezTo>
                    <a:pt x="50" y="33"/>
                    <a:pt x="73" y="41"/>
                    <a:pt x="97" y="45"/>
                  </a:cubicBezTo>
                  <a:cubicBezTo>
                    <a:pt x="65" y="30"/>
                    <a:pt x="33" y="15"/>
                    <a:pt x="1" y="0"/>
                  </a:cubicBezTo>
                  <a:close/>
                </a:path>
              </a:pathLst>
            </a:custGeom>
            <a:solidFill>
              <a:srgbClr val="4729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9" name="Google Shape;2199;p43"/>
            <p:cNvSpPr/>
            <p:nvPr/>
          </p:nvSpPr>
          <p:spPr>
            <a:xfrm>
              <a:off x="1579263" y="684775"/>
              <a:ext cx="290650" cy="101925"/>
            </a:xfrm>
            <a:custGeom>
              <a:avLst/>
              <a:gdLst/>
              <a:ahLst/>
              <a:cxnLst/>
              <a:rect l="l" t="t" r="r" b="b"/>
              <a:pathLst>
                <a:path w="11626" h="4077" extrusionOk="0">
                  <a:moveTo>
                    <a:pt x="3879" y="936"/>
                  </a:moveTo>
                  <a:cubicBezTo>
                    <a:pt x="3878" y="937"/>
                    <a:pt x="3877" y="938"/>
                    <a:pt x="3876" y="939"/>
                  </a:cubicBezTo>
                  <a:cubicBezTo>
                    <a:pt x="3878" y="938"/>
                    <a:pt x="3879" y="937"/>
                    <a:pt x="3879" y="936"/>
                  </a:cubicBezTo>
                  <a:close/>
                  <a:moveTo>
                    <a:pt x="7691" y="1091"/>
                  </a:moveTo>
                  <a:lnTo>
                    <a:pt x="7691" y="1091"/>
                  </a:lnTo>
                  <a:cubicBezTo>
                    <a:pt x="7692" y="1092"/>
                    <a:pt x="7694" y="1094"/>
                    <a:pt x="7696" y="1096"/>
                  </a:cubicBezTo>
                  <a:lnTo>
                    <a:pt x="7696" y="1096"/>
                  </a:lnTo>
                  <a:cubicBezTo>
                    <a:pt x="7694" y="1094"/>
                    <a:pt x="7692" y="1092"/>
                    <a:pt x="7691" y="1091"/>
                  </a:cubicBezTo>
                  <a:close/>
                  <a:moveTo>
                    <a:pt x="3198" y="1775"/>
                  </a:moveTo>
                  <a:cubicBezTo>
                    <a:pt x="3197" y="1777"/>
                    <a:pt x="3196" y="1779"/>
                    <a:pt x="3195" y="1781"/>
                  </a:cubicBezTo>
                  <a:lnTo>
                    <a:pt x="3195" y="1781"/>
                  </a:lnTo>
                  <a:cubicBezTo>
                    <a:pt x="3196" y="1779"/>
                    <a:pt x="3197" y="1776"/>
                    <a:pt x="3198" y="1775"/>
                  </a:cubicBezTo>
                  <a:close/>
                  <a:moveTo>
                    <a:pt x="5447" y="370"/>
                  </a:moveTo>
                  <a:cubicBezTo>
                    <a:pt x="5483" y="370"/>
                    <a:pt x="5520" y="372"/>
                    <a:pt x="5556" y="374"/>
                  </a:cubicBezTo>
                  <a:cubicBezTo>
                    <a:pt x="5595" y="378"/>
                    <a:pt x="5632" y="384"/>
                    <a:pt x="5670" y="391"/>
                  </a:cubicBezTo>
                  <a:cubicBezTo>
                    <a:pt x="5701" y="399"/>
                    <a:pt x="5733" y="409"/>
                    <a:pt x="5765" y="414"/>
                  </a:cubicBezTo>
                  <a:cubicBezTo>
                    <a:pt x="5798" y="423"/>
                    <a:pt x="5834" y="428"/>
                    <a:pt x="5867" y="434"/>
                  </a:cubicBezTo>
                  <a:cubicBezTo>
                    <a:pt x="5939" y="449"/>
                    <a:pt x="6012" y="464"/>
                    <a:pt x="6085" y="480"/>
                  </a:cubicBezTo>
                  <a:cubicBezTo>
                    <a:pt x="6122" y="489"/>
                    <a:pt x="6158" y="500"/>
                    <a:pt x="6195" y="512"/>
                  </a:cubicBezTo>
                  <a:cubicBezTo>
                    <a:pt x="6284" y="549"/>
                    <a:pt x="6372" y="590"/>
                    <a:pt x="6461" y="628"/>
                  </a:cubicBezTo>
                  <a:cubicBezTo>
                    <a:pt x="6538" y="659"/>
                    <a:pt x="6616" y="689"/>
                    <a:pt x="6690" y="727"/>
                  </a:cubicBezTo>
                  <a:cubicBezTo>
                    <a:pt x="6744" y="756"/>
                    <a:pt x="6796" y="788"/>
                    <a:pt x="6849" y="819"/>
                  </a:cubicBezTo>
                  <a:cubicBezTo>
                    <a:pt x="6890" y="844"/>
                    <a:pt x="6931" y="868"/>
                    <a:pt x="6971" y="895"/>
                  </a:cubicBezTo>
                  <a:cubicBezTo>
                    <a:pt x="7029" y="935"/>
                    <a:pt x="7079" y="983"/>
                    <a:pt x="7129" y="1030"/>
                  </a:cubicBezTo>
                  <a:cubicBezTo>
                    <a:pt x="7123" y="1026"/>
                    <a:pt x="7118" y="1019"/>
                    <a:pt x="7111" y="1014"/>
                  </a:cubicBezTo>
                  <a:lnTo>
                    <a:pt x="7111" y="1014"/>
                  </a:lnTo>
                  <a:cubicBezTo>
                    <a:pt x="7191" y="1090"/>
                    <a:pt x="7258" y="1177"/>
                    <a:pt x="7334" y="1255"/>
                  </a:cubicBezTo>
                  <a:cubicBezTo>
                    <a:pt x="7416" y="1342"/>
                    <a:pt x="7507" y="1420"/>
                    <a:pt x="7595" y="1500"/>
                  </a:cubicBezTo>
                  <a:cubicBezTo>
                    <a:pt x="7625" y="1532"/>
                    <a:pt x="7656" y="1563"/>
                    <a:pt x="7684" y="1596"/>
                  </a:cubicBezTo>
                  <a:cubicBezTo>
                    <a:pt x="7709" y="1626"/>
                    <a:pt x="7729" y="1658"/>
                    <a:pt x="7751" y="1691"/>
                  </a:cubicBezTo>
                  <a:cubicBezTo>
                    <a:pt x="7805" y="1780"/>
                    <a:pt x="7851" y="1875"/>
                    <a:pt x="7904" y="1967"/>
                  </a:cubicBezTo>
                  <a:cubicBezTo>
                    <a:pt x="7934" y="2018"/>
                    <a:pt x="7966" y="2067"/>
                    <a:pt x="8001" y="2114"/>
                  </a:cubicBezTo>
                  <a:cubicBezTo>
                    <a:pt x="8035" y="2161"/>
                    <a:pt x="8074" y="2202"/>
                    <a:pt x="8111" y="2246"/>
                  </a:cubicBezTo>
                  <a:cubicBezTo>
                    <a:pt x="8117" y="2254"/>
                    <a:pt x="8123" y="2261"/>
                    <a:pt x="8129" y="2266"/>
                  </a:cubicBezTo>
                  <a:cubicBezTo>
                    <a:pt x="8131" y="2269"/>
                    <a:pt x="8134" y="2271"/>
                    <a:pt x="8137" y="2273"/>
                  </a:cubicBezTo>
                  <a:cubicBezTo>
                    <a:pt x="8138" y="2274"/>
                    <a:pt x="8139" y="2275"/>
                    <a:pt x="8140" y="2275"/>
                  </a:cubicBezTo>
                  <a:cubicBezTo>
                    <a:pt x="8150" y="2285"/>
                    <a:pt x="8159" y="2293"/>
                    <a:pt x="8171" y="2301"/>
                  </a:cubicBezTo>
                  <a:cubicBezTo>
                    <a:pt x="8185" y="2312"/>
                    <a:pt x="8198" y="2322"/>
                    <a:pt x="8213" y="2334"/>
                  </a:cubicBezTo>
                  <a:cubicBezTo>
                    <a:pt x="8223" y="2342"/>
                    <a:pt x="8235" y="2351"/>
                    <a:pt x="8245" y="2359"/>
                  </a:cubicBezTo>
                  <a:cubicBezTo>
                    <a:pt x="8264" y="2373"/>
                    <a:pt x="8281" y="2389"/>
                    <a:pt x="8299" y="2402"/>
                  </a:cubicBezTo>
                  <a:cubicBezTo>
                    <a:pt x="8338" y="2433"/>
                    <a:pt x="8378" y="2464"/>
                    <a:pt x="8414" y="2496"/>
                  </a:cubicBezTo>
                  <a:cubicBezTo>
                    <a:pt x="8427" y="2488"/>
                    <a:pt x="8440" y="2481"/>
                    <a:pt x="8451" y="2473"/>
                  </a:cubicBezTo>
                  <a:cubicBezTo>
                    <a:pt x="8454" y="2472"/>
                    <a:pt x="8457" y="2470"/>
                    <a:pt x="8459" y="2469"/>
                  </a:cubicBezTo>
                  <a:cubicBezTo>
                    <a:pt x="8464" y="2465"/>
                    <a:pt x="8468" y="2463"/>
                    <a:pt x="8473" y="2461"/>
                  </a:cubicBezTo>
                  <a:cubicBezTo>
                    <a:pt x="8489" y="2450"/>
                    <a:pt x="8505" y="2440"/>
                    <a:pt x="8522" y="2431"/>
                  </a:cubicBezTo>
                  <a:cubicBezTo>
                    <a:pt x="8522" y="2431"/>
                    <a:pt x="8523" y="2430"/>
                    <a:pt x="8523" y="2430"/>
                  </a:cubicBezTo>
                  <a:cubicBezTo>
                    <a:pt x="8557" y="2409"/>
                    <a:pt x="8593" y="2392"/>
                    <a:pt x="8628" y="2375"/>
                  </a:cubicBezTo>
                  <a:cubicBezTo>
                    <a:pt x="8627" y="2373"/>
                    <a:pt x="8625" y="2370"/>
                    <a:pt x="8624" y="2367"/>
                  </a:cubicBezTo>
                  <a:cubicBezTo>
                    <a:pt x="8650" y="2353"/>
                    <a:pt x="8677" y="2338"/>
                    <a:pt x="8705" y="2326"/>
                  </a:cubicBezTo>
                  <a:cubicBezTo>
                    <a:pt x="8765" y="2301"/>
                    <a:pt x="8828" y="2279"/>
                    <a:pt x="8891" y="2258"/>
                  </a:cubicBezTo>
                  <a:cubicBezTo>
                    <a:pt x="9035" y="2216"/>
                    <a:pt x="9178" y="2182"/>
                    <a:pt x="9326" y="2153"/>
                  </a:cubicBezTo>
                  <a:cubicBezTo>
                    <a:pt x="9396" y="2142"/>
                    <a:pt x="9464" y="2131"/>
                    <a:pt x="9534" y="2126"/>
                  </a:cubicBezTo>
                  <a:cubicBezTo>
                    <a:pt x="9577" y="2126"/>
                    <a:pt x="9619" y="2127"/>
                    <a:pt x="9662" y="2129"/>
                  </a:cubicBezTo>
                  <a:cubicBezTo>
                    <a:pt x="9705" y="2134"/>
                    <a:pt x="9748" y="2138"/>
                    <a:pt x="9791" y="2146"/>
                  </a:cubicBezTo>
                  <a:cubicBezTo>
                    <a:pt x="9822" y="2154"/>
                    <a:pt x="9851" y="2162"/>
                    <a:pt x="9880" y="2172"/>
                  </a:cubicBezTo>
                  <a:cubicBezTo>
                    <a:pt x="9940" y="2195"/>
                    <a:pt x="9997" y="2223"/>
                    <a:pt x="10054" y="2251"/>
                  </a:cubicBezTo>
                  <a:cubicBezTo>
                    <a:pt x="10223" y="2343"/>
                    <a:pt x="10389" y="2439"/>
                    <a:pt x="10550" y="2544"/>
                  </a:cubicBezTo>
                  <a:cubicBezTo>
                    <a:pt x="10597" y="2578"/>
                    <a:pt x="10642" y="2615"/>
                    <a:pt x="10685" y="2654"/>
                  </a:cubicBezTo>
                  <a:cubicBezTo>
                    <a:pt x="10736" y="2702"/>
                    <a:pt x="10784" y="2751"/>
                    <a:pt x="10829" y="2803"/>
                  </a:cubicBezTo>
                  <a:cubicBezTo>
                    <a:pt x="10855" y="2835"/>
                    <a:pt x="10879" y="2868"/>
                    <a:pt x="10901" y="2902"/>
                  </a:cubicBezTo>
                  <a:cubicBezTo>
                    <a:pt x="10911" y="2918"/>
                    <a:pt x="10919" y="2934"/>
                    <a:pt x="10927" y="2950"/>
                  </a:cubicBezTo>
                  <a:cubicBezTo>
                    <a:pt x="10938" y="2979"/>
                    <a:pt x="10947" y="3008"/>
                    <a:pt x="10958" y="3038"/>
                  </a:cubicBezTo>
                  <a:cubicBezTo>
                    <a:pt x="10984" y="3128"/>
                    <a:pt x="11009" y="3222"/>
                    <a:pt x="11042" y="3310"/>
                  </a:cubicBezTo>
                  <a:cubicBezTo>
                    <a:pt x="11067" y="3378"/>
                    <a:pt x="11098" y="3444"/>
                    <a:pt x="11128" y="3509"/>
                  </a:cubicBezTo>
                  <a:cubicBezTo>
                    <a:pt x="11008" y="3509"/>
                    <a:pt x="10888" y="3507"/>
                    <a:pt x="10767" y="3507"/>
                  </a:cubicBezTo>
                  <a:cubicBezTo>
                    <a:pt x="10690" y="3507"/>
                    <a:pt x="10612" y="3508"/>
                    <a:pt x="10534" y="3509"/>
                  </a:cubicBezTo>
                  <a:cubicBezTo>
                    <a:pt x="10332" y="3514"/>
                    <a:pt x="10129" y="3522"/>
                    <a:pt x="9927" y="3530"/>
                  </a:cubicBezTo>
                  <a:cubicBezTo>
                    <a:pt x="9721" y="3538"/>
                    <a:pt x="9516" y="3560"/>
                    <a:pt x="9312" y="3584"/>
                  </a:cubicBezTo>
                  <a:cubicBezTo>
                    <a:pt x="9129" y="3606"/>
                    <a:pt x="8946" y="3624"/>
                    <a:pt x="8762" y="3633"/>
                  </a:cubicBezTo>
                  <a:cubicBezTo>
                    <a:pt x="8702" y="3634"/>
                    <a:pt x="8642" y="3634"/>
                    <a:pt x="8581" y="3634"/>
                  </a:cubicBezTo>
                  <a:cubicBezTo>
                    <a:pt x="8238" y="3634"/>
                    <a:pt x="7893" y="3622"/>
                    <a:pt x="7549" y="3619"/>
                  </a:cubicBezTo>
                  <a:cubicBezTo>
                    <a:pt x="7533" y="3619"/>
                    <a:pt x="7516" y="3619"/>
                    <a:pt x="7500" y="3619"/>
                  </a:cubicBezTo>
                  <a:cubicBezTo>
                    <a:pt x="7335" y="3619"/>
                    <a:pt x="7170" y="3624"/>
                    <a:pt x="7005" y="3626"/>
                  </a:cubicBezTo>
                  <a:cubicBezTo>
                    <a:pt x="6955" y="3626"/>
                    <a:pt x="6906" y="3626"/>
                    <a:pt x="6857" y="3626"/>
                  </a:cubicBezTo>
                  <a:cubicBezTo>
                    <a:pt x="6698" y="3626"/>
                    <a:pt x="6539" y="3625"/>
                    <a:pt x="6381" y="3621"/>
                  </a:cubicBezTo>
                  <a:cubicBezTo>
                    <a:pt x="6223" y="3618"/>
                    <a:pt x="6064" y="3614"/>
                    <a:pt x="5905" y="3614"/>
                  </a:cubicBezTo>
                  <a:cubicBezTo>
                    <a:pt x="5875" y="3614"/>
                    <a:pt x="5845" y="3614"/>
                    <a:pt x="5815" y="3614"/>
                  </a:cubicBezTo>
                  <a:cubicBezTo>
                    <a:pt x="5616" y="3617"/>
                    <a:pt x="5416" y="3621"/>
                    <a:pt x="5217" y="3628"/>
                  </a:cubicBezTo>
                  <a:cubicBezTo>
                    <a:pt x="5024" y="3634"/>
                    <a:pt x="4830" y="3641"/>
                    <a:pt x="4636" y="3641"/>
                  </a:cubicBezTo>
                  <a:cubicBezTo>
                    <a:pt x="4621" y="3641"/>
                    <a:pt x="4605" y="3641"/>
                    <a:pt x="4590" y="3641"/>
                  </a:cubicBezTo>
                  <a:cubicBezTo>
                    <a:pt x="4386" y="3638"/>
                    <a:pt x="4182" y="3637"/>
                    <a:pt x="3979" y="3636"/>
                  </a:cubicBezTo>
                  <a:cubicBezTo>
                    <a:pt x="3788" y="3635"/>
                    <a:pt x="3599" y="3629"/>
                    <a:pt x="3409" y="3620"/>
                  </a:cubicBezTo>
                  <a:cubicBezTo>
                    <a:pt x="3219" y="3611"/>
                    <a:pt x="3028" y="3599"/>
                    <a:pt x="2837" y="3599"/>
                  </a:cubicBezTo>
                  <a:cubicBezTo>
                    <a:pt x="2828" y="3599"/>
                    <a:pt x="2820" y="3599"/>
                    <a:pt x="2811" y="3600"/>
                  </a:cubicBezTo>
                  <a:cubicBezTo>
                    <a:pt x="2608" y="3601"/>
                    <a:pt x="2405" y="3608"/>
                    <a:pt x="2202" y="3621"/>
                  </a:cubicBezTo>
                  <a:cubicBezTo>
                    <a:pt x="2005" y="3634"/>
                    <a:pt x="1807" y="3646"/>
                    <a:pt x="1612" y="3657"/>
                  </a:cubicBezTo>
                  <a:cubicBezTo>
                    <a:pt x="1495" y="3661"/>
                    <a:pt x="1379" y="3666"/>
                    <a:pt x="1262" y="3666"/>
                  </a:cubicBezTo>
                  <a:cubicBezTo>
                    <a:pt x="1208" y="3666"/>
                    <a:pt x="1153" y="3665"/>
                    <a:pt x="1099" y="3662"/>
                  </a:cubicBezTo>
                  <a:cubicBezTo>
                    <a:pt x="998" y="3659"/>
                    <a:pt x="896" y="3652"/>
                    <a:pt x="794" y="3651"/>
                  </a:cubicBezTo>
                  <a:cubicBezTo>
                    <a:pt x="671" y="3651"/>
                    <a:pt x="546" y="3656"/>
                    <a:pt x="426" y="3684"/>
                  </a:cubicBezTo>
                  <a:cubicBezTo>
                    <a:pt x="411" y="3688"/>
                    <a:pt x="396" y="3693"/>
                    <a:pt x="382" y="3697"/>
                  </a:cubicBezTo>
                  <a:cubicBezTo>
                    <a:pt x="384" y="3644"/>
                    <a:pt x="385" y="3593"/>
                    <a:pt x="388" y="3540"/>
                  </a:cubicBezTo>
                  <a:cubicBezTo>
                    <a:pt x="399" y="3436"/>
                    <a:pt x="414" y="3334"/>
                    <a:pt x="433" y="3231"/>
                  </a:cubicBezTo>
                  <a:cubicBezTo>
                    <a:pt x="448" y="3170"/>
                    <a:pt x="467" y="3108"/>
                    <a:pt x="487" y="3046"/>
                  </a:cubicBezTo>
                  <a:cubicBezTo>
                    <a:pt x="520" y="2964"/>
                    <a:pt x="556" y="2885"/>
                    <a:pt x="595" y="2805"/>
                  </a:cubicBezTo>
                  <a:cubicBezTo>
                    <a:pt x="635" y="2733"/>
                    <a:pt x="678" y="2662"/>
                    <a:pt x="725" y="2593"/>
                  </a:cubicBezTo>
                  <a:cubicBezTo>
                    <a:pt x="763" y="2542"/>
                    <a:pt x="803" y="2492"/>
                    <a:pt x="847" y="2442"/>
                  </a:cubicBezTo>
                  <a:cubicBezTo>
                    <a:pt x="892" y="2397"/>
                    <a:pt x="938" y="2351"/>
                    <a:pt x="988" y="2309"/>
                  </a:cubicBezTo>
                  <a:cubicBezTo>
                    <a:pt x="1029" y="2277"/>
                    <a:pt x="1072" y="2248"/>
                    <a:pt x="1116" y="2219"/>
                  </a:cubicBezTo>
                  <a:cubicBezTo>
                    <a:pt x="1158" y="2195"/>
                    <a:pt x="1201" y="2172"/>
                    <a:pt x="1246" y="2151"/>
                  </a:cubicBezTo>
                  <a:cubicBezTo>
                    <a:pt x="1270" y="2142"/>
                    <a:pt x="1294" y="2132"/>
                    <a:pt x="1318" y="2124"/>
                  </a:cubicBezTo>
                  <a:cubicBezTo>
                    <a:pt x="1343" y="2118"/>
                    <a:pt x="1368" y="2112"/>
                    <a:pt x="1392" y="2106"/>
                  </a:cubicBezTo>
                  <a:cubicBezTo>
                    <a:pt x="1468" y="2094"/>
                    <a:pt x="1542" y="2086"/>
                    <a:pt x="1618" y="2080"/>
                  </a:cubicBezTo>
                  <a:cubicBezTo>
                    <a:pt x="1661" y="2080"/>
                    <a:pt x="1705" y="2080"/>
                    <a:pt x="1748" y="2082"/>
                  </a:cubicBezTo>
                  <a:cubicBezTo>
                    <a:pt x="1803" y="2087"/>
                    <a:pt x="1858" y="2095"/>
                    <a:pt x="1913" y="2106"/>
                  </a:cubicBezTo>
                  <a:cubicBezTo>
                    <a:pt x="1977" y="2122"/>
                    <a:pt x="2038" y="2142"/>
                    <a:pt x="2100" y="2163"/>
                  </a:cubicBezTo>
                  <a:cubicBezTo>
                    <a:pt x="2162" y="2186"/>
                    <a:pt x="2220" y="2214"/>
                    <a:pt x="2279" y="2242"/>
                  </a:cubicBezTo>
                  <a:cubicBezTo>
                    <a:pt x="2321" y="2265"/>
                    <a:pt x="2361" y="2288"/>
                    <a:pt x="2401" y="2313"/>
                  </a:cubicBezTo>
                  <a:cubicBezTo>
                    <a:pt x="2416" y="2326"/>
                    <a:pt x="2430" y="2336"/>
                    <a:pt x="2444" y="2349"/>
                  </a:cubicBezTo>
                  <a:cubicBezTo>
                    <a:pt x="2460" y="2366"/>
                    <a:pt x="2475" y="2384"/>
                    <a:pt x="2491" y="2401"/>
                  </a:cubicBezTo>
                  <a:cubicBezTo>
                    <a:pt x="2489" y="2405"/>
                    <a:pt x="2488" y="2408"/>
                    <a:pt x="2487" y="2411"/>
                  </a:cubicBezTo>
                  <a:cubicBezTo>
                    <a:pt x="2492" y="2417"/>
                    <a:pt x="2498" y="2423"/>
                    <a:pt x="2505" y="2429"/>
                  </a:cubicBezTo>
                  <a:cubicBezTo>
                    <a:pt x="2560" y="2478"/>
                    <a:pt x="2614" y="2526"/>
                    <a:pt x="2667" y="2574"/>
                  </a:cubicBezTo>
                  <a:cubicBezTo>
                    <a:pt x="2672" y="2578"/>
                    <a:pt x="2676" y="2582"/>
                    <a:pt x="2681" y="2585"/>
                  </a:cubicBezTo>
                  <a:lnTo>
                    <a:pt x="2680" y="2585"/>
                  </a:lnTo>
                  <a:cubicBezTo>
                    <a:pt x="2681" y="2586"/>
                    <a:pt x="2682" y="2586"/>
                    <a:pt x="2683" y="2588"/>
                  </a:cubicBezTo>
                  <a:cubicBezTo>
                    <a:pt x="2686" y="2590"/>
                    <a:pt x="2688" y="2592"/>
                    <a:pt x="2691" y="2594"/>
                  </a:cubicBezTo>
                  <a:cubicBezTo>
                    <a:pt x="2695" y="2589"/>
                    <a:pt x="2698" y="2583"/>
                    <a:pt x="2701" y="2577"/>
                  </a:cubicBezTo>
                  <a:cubicBezTo>
                    <a:pt x="2742" y="2508"/>
                    <a:pt x="2783" y="2438"/>
                    <a:pt x="2829" y="2373"/>
                  </a:cubicBezTo>
                  <a:cubicBezTo>
                    <a:pt x="2829" y="2373"/>
                    <a:pt x="2830" y="2371"/>
                    <a:pt x="2830" y="2371"/>
                  </a:cubicBezTo>
                  <a:cubicBezTo>
                    <a:pt x="2880" y="2298"/>
                    <a:pt x="2931" y="2227"/>
                    <a:pt x="2983" y="2155"/>
                  </a:cubicBezTo>
                  <a:cubicBezTo>
                    <a:pt x="3004" y="2127"/>
                    <a:pt x="3023" y="2099"/>
                    <a:pt x="3042" y="2072"/>
                  </a:cubicBezTo>
                  <a:cubicBezTo>
                    <a:pt x="3049" y="2063"/>
                    <a:pt x="3055" y="2054"/>
                    <a:pt x="3062" y="2044"/>
                  </a:cubicBezTo>
                  <a:cubicBezTo>
                    <a:pt x="3105" y="1956"/>
                    <a:pt x="3150" y="1868"/>
                    <a:pt x="3195" y="1781"/>
                  </a:cubicBezTo>
                  <a:lnTo>
                    <a:pt x="3195" y="1781"/>
                  </a:lnTo>
                  <a:cubicBezTo>
                    <a:pt x="3194" y="1782"/>
                    <a:pt x="3194" y="1782"/>
                    <a:pt x="3193" y="1783"/>
                  </a:cubicBezTo>
                  <a:cubicBezTo>
                    <a:pt x="3197" y="1776"/>
                    <a:pt x="3200" y="1770"/>
                    <a:pt x="3204" y="1764"/>
                  </a:cubicBezTo>
                  <a:cubicBezTo>
                    <a:pt x="3204" y="1763"/>
                    <a:pt x="3204" y="1763"/>
                    <a:pt x="3205" y="1762"/>
                  </a:cubicBezTo>
                  <a:lnTo>
                    <a:pt x="3205" y="1762"/>
                  </a:lnTo>
                  <a:cubicBezTo>
                    <a:pt x="3205" y="1762"/>
                    <a:pt x="3205" y="1763"/>
                    <a:pt x="3205" y="1763"/>
                  </a:cubicBezTo>
                  <a:cubicBezTo>
                    <a:pt x="3259" y="1665"/>
                    <a:pt x="3315" y="1569"/>
                    <a:pt x="3375" y="1475"/>
                  </a:cubicBezTo>
                  <a:cubicBezTo>
                    <a:pt x="3447" y="1373"/>
                    <a:pt x="3523" y="1277"/>
                    <a:pt x="3604" y="1183"/>
                  </a:cubicBezTo>
                  <a:cubicBezTo>
                    <a:pt x="3693" y="1095"/>
                    <a:pt x="3786" y="1014"/>
                    <a:pt x="3881" y="934"/>
                  </a:cubicBezTo>
                  <a:lnTo>
                    <a:pt x="3881" y="934"/>
                  </a:lnTo>
                  <a:cubicBezTo>
                    <a:pt x="3880" y="935"/>
                    <a:pt x="3880" y="935"/>
                    <a:pt x="3879" y="936"/>
                  </a:cubicBezTo>
                  <a:lnTo>
                    <a:pt x="3879" y="936"/>
                  </a:lnTo>
                  <a:cubicBezTo>
                    <a:pt x="4001" y="841"/>
                    <a:pt x="4127" y="750"/>
                    <a:pt x="4257" y="667"/>
                  </a:cubicBezTo>
                  <a:cubicBezTo>
                    <a:pt x="4307" y="638"/>
                    <a:pt x="4359" y="612"/>
                    <a:pt x="4411" y="586"/>
                  </a:cubicBezTo>
                  <a:cubicBezTo>
                    <a:pt x="4496" y="550"/>
                    <a:pt x="4582" y="519"/>
                    <a:pt x="4670" y="492"/>
                  </a:cubicBezTo>
                  <a:cubicBezTo>
                    <a:pt x="4763" y="463"/>
                    <a:pt x="4859" y="439"/>
                    <a:pt x="4957" y="421"/>
                  </a:cubicBezTo>
                  <a:cubicBezTo>
                    <a:pt x="5093" y="398"/>
                    <a:pt x="5231" y="381"/>
                    <a:pt x="5369" y="373"/>
                  </a:cubicBezTo>
                  <a:lnTo>
                    <a:pt x="5368" y="373"/>
                  </a:lnTo>
                  <a:cubicBezTo>
                    <a:pt x="5371" y="371"/>
                    <a:pt x="5374" y="371"/>
                    <a:pt x="5377" y="371"/>
                  </a:cubicBezTo>
                  <a:lnTo>
                    <a:pt x="5387" y="371"/>
                  </a:lnTo>
                  <a:cubicBezTo>
                    <a:pt x="5407" y="371"/>
                    <a:pt x="5427" y="370"/>
                    <a:pt x="5447" y="370"/>
                  </a:cubicBezTo>
                  <a:close/>
                  <a:moveTo>
                    <a:pt x="5448" y="1"/>
                  </a:moveTo>
                  <a:cubicBezTo>
                    <a:pt x="5424" y="1"/>
                    <a:pt x="5399" y="1"/>
                    <a:pt x="5375" y="2"/>
                  </a:cubicBezTo>
                  <a:cubicBezTo>
                    <a:pt x="5198" y="10"/>
                    <a:pt x="5017" y="32"/>
                    <a:pt x="4842" y="66"/>
                  </a:cubicBezTo>
                  <a:cubicBezTo>
                    <a:pt x="4674" y="99"/>
                    <a:pt x="4505" y="146"/>
                    <a:pt x="4348" y="213"/>
                  </a:cubicBezTo>
                  <a:cubicBezTo>
                    <a:pt x="4265" y="247"/>
                    <a:pt x="4180" y="282"/>
                    <a:pt x="4102" y="329"/>
                  </a:cubicBezTo>
                  <a:cubicBezTo>
                    <a:pt x="4021" y="377"/>
                    <a:pt x="3943" y="430"/>
                    <a:pt x="3866" y="485"/>
                  </a:cubicBezTo>
                  <a:cubicBezTo>
                    <a:pt x="3786" y="542"/>
                    <a:pt x="3707" y="600"/>
                    <a:pt x="3630" y="663"/>
                  </a:cubicBezTo>
                  <a:cubicBezTo>
                    <a:pt x="3556" y="724"/>
                    <a:pt x="3480" y="784"/>
                    <a:pt x="3413" y="852"/>
                  </a:cubicBezTo>
                  <a:cubicBezTo>
                    <a:pt x="3337" y="927"/>
                    <a:pt x="3268" y="1004"/>
                    <a:pt x="3201" y="1088"/>
                  </a:cubicBezTo>
                  <a:cubicBezTo>
                    <a:pt x="3143" y="1163"/>
                    <a:pt x="3087" y="1242"/>
                    <a:pt x="3034" y="1322"/>
                  </a:cubicBezTo>
                  <a:cubicBezTo>
                    <a:pt x="2930" y="1482"/>
                    <a:pt x="2846" y="1653"/>
                    <a:pt x="2761" y="1823"/>
                  </a:cubicBezTo>
                  <a:cubicBezTo>
                    <a:pt x="2725" y="1896"/>
                    <a:pt x="2687" y="1968"/>
                    <a:pt x="2650" y="2041"/>
                  </a:cubicBezTo>
                  <a:cubicBezTo>
                    <a:pt x="2617" y="2014"/>
                    <a:pt x="2582" y="1990"/>
                    <a:pt x="2544" y="1967"/>
                  </a:cubicBezTo>
                  <a:cubicBezTo>
                    <a:pt x="2378" y="1866"/>
                    <a:pt x="2196" y="1797"/>
                    <a:pt x="2010" y="1749"/>
                  </a:cubicBezTo>
                  <a:cubicBezTo>
                    <a:pt x="1904" y="1721"/>
                    <a:pt x="1793" y="1710"/>
                    <a:pt x="1682" y="1710"/>
                  </a:cubicBezTo>
                  <a:cubicBezTo>
                    <a:pt x="1602" y="1710"/>
                    <a:pt x="1523" y="1716"/>
                    <a:pt x="1446" y="1725"/>
                  </a:cubicBezTo>
                  <a:cubicBezTo>
                    <a:pt x="1344" y="1737"/>
                    <a:pt x="1241" y="1755"/>
                    <a:pt x="1145" y="1793"/>
                  </a:cubicBezTo>
                  <a:cubicBezTo>
                    <a:pt x="1048" y="1832"/>
                    <a:pt x="959" y="1880"/>
                    <a:pt x="872" y="1936"/>
                  </a:cubicBezTo>
                  <a:cubicBezTo>
                    <a:pt x="711" y="2038"/>
                    <a:pt x="569" y="2183"/>
                    <a:pt x="456" y="2334"/>
                  </a:cubicBezTo>
                  <a:cubicBezTo>
                    <a:pt x="334" y="2497"/>
                    <a:pt x="234" y="2680"/>
                    <a:pt x="159" y="2870"/>
                  </a:cubicBezTo>
                  <a:cubicBezTo>
                    <a:pt x="82" y="3063"/>
                    <a:pt x="43" y="3266"/>
                    <a:pt x="24" y="3471"/>
                  </a:cubicBezTo>
                  <a:cubicBezTo>
                    <a:pt x="14" y="3565"/>
                    <a:pt x="10" y="3661"/>
                    <a:pt x="8" y="3755"/>
                  </a:cubicBezTo>
                  <a:cubicBezTo>
                    <a:pt x="5" y="3856"/>
                    <a:pt x="1" y="3957"/>
                    <a:pt x="10" y="4059"/>
                  </a:cubicBezTo>
                  <a:cubicBezTo>
                    <a:pt x="11" y="4064"/>
                    <a:pt x="11" y="4068"/>
                    <a:pt x="11" y="4074"/>
                  </a:cubicBezTo>
                  <a:cubicBezTo>
                    <a:pt x="41" y="4075"/>
                    <a:pt x="69" y="4076"/>
                    <a:pt x="98" y="4076"/>
                  </a:cubicBezTo>
                  <a:cubicBezTo>
                    <a:pt x="117" y="4076"/>
                    <a:pt x="136" y="4075"/>
                    <a:pt x="154" y="4075"/>
                  </a:cubicBezTo>
                  <a:lnTo>
                    <a:pt x="155" y="4075"/>
                  </a:lnTo>
                  <a:cubicBezTo>
                    <a:pt x="180" y="4074"/>
                    <a:pt x="207" y="4074"/>
                    <a:pt x="234" y="4073"/>
                  </a:cubicBezTo>
                  <a:cubicBezTo>
                    <a:pt x="287" y="4073"/>
                    <a:pt x="340" y="4073"/>
                    <a:pt x="394" y="4074"/>
                  </a:cubicBezTo>
                  <a:cubicBezTo>
                    <a:pt x="400" y="4074"/>
                    <a:pt x="407" y="4073"/>
                    <a:pt x="412" y="4073"/>
                  </a:cubicBezTo>
                  <a:cubicBezTo>
                    <a:pt x="416" y="4072"/>
                    <a:pt x="419" y="4069"/>
                    <a:pt x="423" y="4068"/>
                  </a:cubicBezTo>
                  <a:cubicBezTo>
                    <a:pt x="467" y="4056"/>
                    <a:pt x="511" y="4043"/>
                    <a:pt x="556" y="4035"/>
                  </a:cubicBezTo>
                  <a:cubicBezTo>
                    <a:pt x="598" y="4028"/>
                    <a:pt x="641" y="4025"/>
                    <a:pt x="683" y="4021"/>
                  </a:cubicBezTo>
                  <a:cubicBezTo>
                    <a:pt x="700" y="4021"/>
                    <a:pt x="716" y="4021"/>
                    <a:pt x="733" y="4021"/>
                  </a:cubicBezTo>
                  <a:cubicBezTo>
                    <a:pt x="805" y="4021"/>
                    <a:pt x="878" y="4025"/>
                    <a:pt x="951" y="4028"/>
                  </a:cubicBezTo>
                  <a:cubicBezTo>
                    <a:pt x="1026" y="4031"/>
                    <a:pt x="1102" y="4035"/>
                    <a:pt x="1179" y="4035"/>
                  </a:cubicBezTo>
                  <a:cubicBezTo>
                    <a:pt x="1327" y="4034"/>
                    <a:pt x="1475" y="4032"/>
                    <a:pt x="1622" y="4025"/>
                  </a:cubicBezTo>
                  <a:cubicBezTo>
                    <a:pt x="1905" y="4016"/>
                    <a:pt x="2187" y="3991"/>
                    <a:pt x="2470" y="3975"/>
                  </a:cubicBezTo>
                  <a:cubicBezTo>
                    <a:pt x="2555" y="3972"/>
                    <a:pt x="2643" y="3969"/>
                    <a:pt x="2730" y="3969"/>
                  </a:cubicBezTo>
                  <a:cubicBezTo>
                    <a:pt x="2742" y="3969"/>
                    <a:pt x="2753" y="3969"/>
                    <a:pt x="2765" y="3969"/>
                  </a:cubicBezTo>
                  <a:cubicBezTo>
                    <a:pt x="2957" y="3969"/>
                    <a:pt x="3149" y="3977"/>
                    <a:pt x="3341" y="3987"/>
                  </a:cubicBezTo>
                  <a:cubicBezTo>
                    <a:pt x="3528" y="3995"/>
                    <a:pt x="3715" y="4004"/>
                    <a:pt x="3902" y="4005"/>
                  </a:cubicBezTo>
                  <a:cubicBezTo>
                    <a:pt x="4106" y="4007"/>
                    <a:pt x="4310" y="4009"/>
                    <a:pt x="4514" y="4009"/>
                  </a:cubicBezTo>
                  <a:cubicBezTo>
                    <a:pt x="4718" y="4009"/>
                    <a:pt x="4922" y="4007"/>
                    <a:pt x="5126" y="4000"/>
                  </a:cubicBezTo>
                  <a:cubicBezTo>
                    <a:pt x="5324" y="3994"/>
                    <a:pt x="5521" y="3987"/>
                    <a:pt x="5719" y="3985"/>
                  </a:cubicBezTo>
                  <a:cubicBezTo>
                    <a:pt x="5764" y="3984"/>
                    <a:pt x="5809" y="3984"/>
                    <a:pt x="5854" y="3984"/>
                  </a:cubicBezTo>
                  <a:cubicBezTo>
                    <a:pt x="6007" y="3984"/>
                    <a:pt x="6161" y="3987"/>
                    <a:pt x="6315" y="3989"/>
                  </a:cubicBezTo>
                  <a:cubicBezTo>
                    <a:pt x="6491" y="3992"/>
                    <a:pt x="6668" y="3995"/>
                    <a:pt x="6845" y="3995"/>
                  </a:cubicBezTo>
                  <a:cubicBezTo>
                    <a:pt x="6872" y="3995"/>
                    <a:pt x="6900" y="3995"/>
                    <a:pt x="6927" y="3995"/>
                  </a:cubicBezTo>
                  <a:cubicBezTo>
                    <a:pt x="7099" y="3994"/>
                    <a:pt x="7270" y="3989"/>
                    <a:pt x="7441" y="3989"/>
                  </a:cubicBezTo>
                  <a:cubicBezTo>
                    <a:pt x="7469" y="3989"/>
                    <a:pt x="7497" y="3989"/>
                    <a:pt x="7525" y="3989"/>
                  </a:cubicBezTo>
                  <a:cubicBezTo>
                    <a:pt x="7873" y="3991"/>
                    <a:pt x="8220" y="4003"/>
                    <a:pt x="8568" y="4003"/>
                  </a:cubicBezTo>
                  <a:cubicBezTo>
                    <a:pt x="8629" y="4003"/>
                    <a:pt x="8690" y="4003"/>
                    <a:pt x="8752" y="4002"/>
                  </a:cubicBezTo>
                  <a:cubicBezTo>
                    <a:pt x="8943" y="3999"/>
                    <a:pt x="9135" y="3977"/>
                    <a:pt x="9326" y="3954"/>
                  </a:cubicBezTo>
                  <a:cubicBezTo>
                    <a:pt x="9528" y="3930"/>
                    <a:pt x="9731" y="3912"/>
                    <a:pt x="9934" y="3898"/>
                  </a:cubicBezTo>
                  <a:lnTo>
                    <a:pt x="9933" y="3898"/>
                  </a:lnTo>
                  <a:cubicBezTo>
                    <a:pt x="10209" y="3887"/>
                    <a:pt x="10484" y="3876"/>
                    <a:pt x="10761" y="3876"/>
                  </a:cubicBezTo>
                  <a:cubicBezTo>
                    <a:pt x="10897" y="3876"/>
                    <a:pt x="11033" y="3879"/>
                    <a:pt x="11168" y="3879"/>
                  </a:cubicBezTo>
                  <a:cubicBezTo>
                    <a:pt x="11206" y="3879"/>
                    <a:pt x="11242" y="3880"/>
                    <a:pt x="11280" y="3880"/>
                  </a:cubicBezTo>
                  <a:cubicBezTo>
                    <a:pt x="11318" y="3879"/>
                    <a:pt x="11354" y="3879"/>
                    <a:pt x="11391" y="3879"/>
                  </a:cubicBezTo>
                  <a:cubicBezTo>
                    <a:pt x="11414" y="3879"/>
                    <a:pt x="11437" y="3877"/>
                    <a:pt x="11460" y="3877"/>
                  </a:cubicBezTo>
                  <a:lnTo>
                    <a:pt x="11506" y="3877"/>
                  </a:lnTo>
                  <a:cubicBezTo>
                    <a:pt x="11529" y="3876"/>
                    <a:pt x="11551" y="3875"/>
                    <a:pt x="11573" y="3874"/>
                  </a:cubicBezTo>
                  <a:cubicBezTo>
                    <a:pt x="11590" y="3873"/>
                    <a:pt x="11607" y="3872"/>
                    <a:pt x="11625" y="3871"/>
                  </a:cubicBezTo>
                  <a:cubicBezTo>
                    <a:pt x="11622" y="3865"/>
                    <a:pt x="11621" y="3859"/>
                    <a:pt x="11618" y="3852"/>
                  </a:cubicBezTo>
                  <a:cubicBezTo>
                    <a:pt x="11596" y="3784"/>
                    <a:pt x="11572" y="3715"/>
                    <a:pt x="11550" y="3646"/>
                  </a:cubicBezTo>
                  <a:cubicBezTo>
                    <a:pt x="11538" y="3613"/>
                    <a:pt x="11528" y="3579"/>
                    <a:pt x="11517" y="3545"/>
                  </a:cubicBezTo>
                  <a:cubicBezTo>
                    <a:pt x="11512" y="3530"/>
                    <a:pt x="11508" y="3516"/>
                    <a:pt x="11504" y="3502"/>
                  </a:cubicBezTo>
                  <a:cubicBezTo>
                    <a:pt x="11490" y="3458"/>
                    <a:pt x="11477" y="3414"/>
                    <a:pt x="11469" y="3369"/>
                  </a:cubicBezTo>
                  <a:cubicBezTo>
                    <a:pt x="11469" y="3367"/>
                    <a:pt x="11469" y="3366"/>
                    <a:pt x="11469" y="3364"/>
                  </a:cubicBezTo>
                  <a:cubicBezTo>
                    <a:pt x="11455" y="3335"/>
                    <a:pt x="11441" y="3306"/>
                    <a:pt x="11427" y="3276"/>
                  </a:cubicBezTo>
                  <a:cubicBezTo>
                    <a:pt x="11406" y="3222"/>
                    <a:pt x="11384" y="3170"/>
                    <a:pt x="11366" y="3115"/>
                  </a:cubicBezTo>
                  <a:cubicBezTo>
                    <a:pt x="11365" y="3115"/>
                    <a:pt x="11365" y="3114"/>
                    <a:pt x="11365" y="3114"/>
                  </a:cubicBezTo>
                  <a:cubicBezTo>
                    <a:pt x="11345" y="3050"/>
                    <a:pt x="11328" y="2985"/>
                    <a:pt x="11309" y="2923"/>
                  </a:cubicBezTo>
                  <a:cubicBezTo>
                    <a:pt x="11281" y="2836"/>
                    <a:pt x="11247" y="2753"/>
                    <a:pt x="11195" y="2677"/>
                  </a:cubicBezTo>
                  <a:cubicBezTo>
                    <a:pt x="11115" y="2556"/>
                    <a:pt x="11012" y="2451"/>
                    <a:pt x="10905" y="2354"/>
                  </a:cubicBezTo>
                  <a:cubicBezTo>
                    <a:pt x="10800" y="2258"/>
                    <a:pt x="10679" y="2185"/>
                    <a:pt x="10556" y="2112"/>
                  </a:cubicBezTo>
                  <a:cubicBezTo>
                    <a:pt x="10437" y="2041"/>
                    <a:pt x="10319" y="1972"/>
                    <a:pt x="10196" y="1909"/>
                  </a:cubicBezTo>
                  <a:cubicBezTo>
                    <a:pt x="10062" y="1842"/>
                    <a:pt x="9923" y="1786"/>
                    <a:pt x="9773" y="1769"/>
                  </a:cubicBezTo>
                  <a:cubicBezTo>
                    <a:pt x="9707" y="1761"/>
                    <a:pt x="9641" y="1757"/>
                    <a:pt x="9575" y="1757"/>
                  </a:cubicBezTo>
                  <a:cubicBezTo>
                    <a:pt x="9533" y="1757"/>
                    <a:pt x="9492" y="1758"/>
                    <a:pt x="9450" y="1762"/>
                  </a:cubicBezTo>
                  <a:cubicBezTo>
                    <a:pt x="9354" y="1769"/>
                    <a:pt x="9257" y="1788"/>
                    <a:pt x="9161" y="1808"/>
                  </a:cubicBezTo>
                  <a:cubicBezTo>
                    <a:pt x="9065" y="1828"/>
                    <a:pt x="8970" y="1850"/>
                    <a:pt x="8876" y="1877"/>
                  </a:cubicBezTo>
                  <a:cubicBezTo>
                    <a:pt x="8737" y="1917"/>
                    <a:pt x="8593" y="1961"/>
                    <a:pt x="8466" y="2032"/>
                  </a:cubicBezTo>
                  <a:cubicBezTo>
                    <a:pt x="8453" y="2039"/>
                    <a:pt x="8442" y="2048"/>
                    <a:pt x="8429" y="2055"/>
                  </a:cubicBezTo>
                  <a:cubicBezTo>
                    <a:pt x="8388" y="2001"/>
                    <a:pt x="8345" y="1949"/>
                    <a:pt x="8301" y="1898"/>
                  </a:cubicBezTo>
                  <a:cubicBezTo>
                    <a:pt x="8281" y="1872"/>
                    <a:pt x="8264" y="1847"/>
                    <a:pt x="8246" y="1820"/>
                  </a:cubicBezTo>
                  <a:cubicBezTo>
                    <a:pt x="8169" y="1691"/>
                    <a:pt x="8108" y="1552"/>
                    <a:pt x="8021" y="1428"/>
                  </a:cubicBezTo>
                  <a:cubicBezTo>
                    <a:pt x="7934" y="1304"/>
                    <a:pt x="7820" y="1206"/>
                    <a:pt x="7707" y="1106"/>
                  </a:cubicBezTo>
                  <a:lnTo>
                    <a:pt x="7707" y="1106"/>
                  </a:lnTo>
                  <a:cubicBezTo>
                    <a:pt x="7708" y="1106"/>
                    <a:pt x="7708" y="1106"/>
                    <a:pt x="7709" y="1107"/>
                  </a:cubicBezTo>
                  <a:cubicBezTo>
                    <a:pt x="7662" y="1063"/>
                    <a:pt x="7616" y="1019"/>
                    <a:pt x="7574" y="971"/>
                  </a:cubicBezTo>
                  <a:cubicBezTo>
                    <a:pt x="7520" y="911"/>
                    <a:pt x="7469" y="848"/>
                    <a:pt x="7413" y="792"/>
                  </a:cubicBezTo>
                  <a:cubicBezTo>
                    <a:pt x="7358" y="736"/>
                    <a:pt x="7298" y="683"/>
                    <a:pt x="7238" y="633"/>
                  </a:cubicBezTo>
                  <a:cubicBezTo>
                    <a:pt x="7177" y="583"/>
                    <a:pt x="7109" y="544"/>
                    <a:pt x="7042" y="504"/>
                  </a:cubicBezTo>
                  <a:cubicBezTo>
                    <a:pt x="6971" y="462"/>
                    <a:pt x="6902" y="420"/>
                    <a:pt x="6828" y="384"/>
                  </a:cubicBezTo>
                  <a:cubicBezTo>
                    <a:pt x="6758" y="349"/>
                    <a:pt x="6683" y="319"/>
                    <a:pt x="6610" y="289"/>
                  </a:cubicBezTo>
                  <a:cubicBezTo>
                    <a:pt x="6533" y="257"/>
                    <a:pt x="6459" y="221"/>
                    <a:pt x="6382" y="190"/>
                  </a:cubicBezTo>
                  <a:cubicBezTo>
                    <a:pt x="6333" y="170"/>
                    <a:pt x="6285" y="152"/>
                    <a:pt x="6234" y="137"/>
                  </a:cubicBezTo>
                  <a:cubicBezTo>
                    <a:pt x="6190" y="125"/>
                    <a:pt x="6145" y="115"/>
                    <a:pt x="6100" y="105"/>
                  </a:cubicBezTo>
                  <a:cubicBezTo>
                    <a:pt x="6017" y="88"/>
                    <a:pt x="5932" y="71"/>
                    <a:pt x="5850" y="54"/>
                  </a:cubicBezTo>
                  <a:cubicBezTo>
                    <a:pt x="5850" y="54"/>
                    <a:pt x="5850" y="54"/>
                    <a:pt x="5850" y="52"/>
                  </a:cubicBezTo>
                  <a:cubicBezTo>
                    <a:pt x="5847" y="52"/>
                    <a:pt x="5845" y="51"/>
                    <a:pt x="5843" y="51"/>
                  </a:cubicBezTo>
                  <a:cubicBezTo>
                    <a:pt x="5840" y="51"/>
                    <a:pt x="5838" y="50"/>
                    <a:pt x="5836" y="50"/>
                  </a:cubicBezTo>
                  <a:cubicBezTo>
                    <a:pt x="5835" y="50"/>
                    <a:pt x="5834" y="49"/>
                    <a:pt x="5831" y="49"/>
                  </a:cubicBezTo>
                  <a:cubicBezTo>
                    <a:pt x="5802" y="40"/>
                    <a:pt x="5770" y="35"/>
                    <a:pt x="5741" y="30"/>
                  </a:cubicBezTo>
                  <a:cubicBezTo>
                    <a:pt x="5700" y="20"/>
                    <a:pt x="5659" y="14"/>
                    <a:pt x="5618" y="9"/>
                  </a:cubicBezTo>
                  <a:cubicBezTo>
                    <a:pt x="5561" y="3"/>
                    <a:pt x="5504" y="1"/>
                    <a:pt x="5448"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 name="Thought Bubble: Cloud 11">
            <a:extLst>
              <a:ext uri="{FF2B5EF4-FFF2-40B4-BE49-F238E27FC236}">
                <a16:creationId xmlns:a16="http://schemas.microsoft.com/office/drawing/2014/main" id="{526A169D-A6E9-9D51-3F90-E1EE4BCBFCB3}"/>
              </a:ext>
            </a:extLst>
          </p:cNvPr>
          <p:cNvSpPr/>
          <p:nvPr/>
        </p:nvSpPr>
        <p:spPr>
          <a:xfrm>
            <a:off x="888346" y="706405"/>
            <a:ext cx="3647483" cy="2165704"/>
          </a:xfrm>
          <a:prstGeom prst="cloudCallout">
            <a:avLst>
              <a:gd name="adj1" fmla="val 55429"/>
              <a:gd name="adj2" fmla="val 59345"/>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just">
              <a:lnSpc>
                <a:spcPct val="150000"/>
              </a:lnSpc>
              <a:spcBef>
                <a:spcPts val="300"/>
              </a:spcBef>
              <a:spcAft>
                <a:spcPts val="300"/>
              </a:spcAft>
            </a:pPr>
            <a:r>
              <a:rPr lang="vi-VN" sz="2500">
                <a:solidFill>
                  <a:schemeClr val="accent6">
                    <a:lumMod val="10000"/>
                  </a:schemeClr>
                </a:solidFill>
                <a:effectLst/>
                <a:ea typeface="Calibri" panose="020F0502020204030204" pitchFamily="34" charset="0"/>
              </a:rPr>
              <a:t>Sinh sản là gì? Có mấy hình thức sinh sản?</a:t>
            </a:r>
            <a:endParaRPr lang="en-US" sz="2500">
              <a:solidFill>
                <a:schemeClr val="accent6">
                  <a:lumMod val="10000"/>
                </a:schemeClr>
              </a:solidFill>
              <a:effectLst/>
              <a:ea typeface="Calibri" panose="020F0502020204030204" pitchFamily="34" charset="0"/>
            </a:endParaRPr>
          </a:p>
        </p:txBody>
      </p:sp>
      <p:sp>
        <p:nvSpPr>
          <p:cNvPr id="16" name="TextBox 15">
            <a:extLst>
              <a:ext uri="{FF2B5EF4-FFF2-40B4-BE49-F238E27FC236}">
                <a16:creationId xmlns:a16="http://schemas.microsoft.com/office/drawing/2014/main" id="{217E5C77-AF54-1A72-032F-4D731DB48B4A}"/>
              </a:ext>
            </a:extLst>
          </p:cNvPr>
          <p:cNvSpPr txBox="1"/>
          <p:nvPr/>
        </p:nvSpPr>
        <p:spPr>
          <a:xfrm>
            <a:off x="4720351" y="1448222"/>
            <a:ext cx="3758775" cy="3036152"/>
          </a:xfrm>
          <a:prstGeom prst="rect">
            <a:avLst/>
          </a:prstGeom>
          <a:noFill/>
        </p:spPr>
        <p:txBody>
          <a:bodyPr wrap="square">
            <a:spAutoFit/>
          </a:bodyPr>
          <a:lstStyle/>
          <a:p>
            <a:pPr marL="285750" marR="0" indent="-285750" algn="just">
              <a:lnSpc>
                <a:spcPct val="150000"/>
              </a:lnSpc>
              <a:spcBef>
                <a:spcPts val="300"/>
              </a:spcBef>
              <a:spcAft>
                <a:spcPts val="300"/>
              </a:spcAft>
              <a:buFont typeface="Wingdings" panose="05000000000000000000" pitchFamily="2" charset="2"/>
              <a:buChar char="q"/>
            </a:pPr>
            <a:r>
              <a:rPr lang="en-US" sz="2000">
                <a:solidFill>
                  <a:srgbClr val="000000"/>
                </a:solidFill>
                <a:effectLst/>
                <a:latin typeface="+mj-lt"/>
                <a:ea typeface="Calibri" panose="020F0502020204030204" pitchFamily="34" charset="0"/>
              </a:rPr>
              <a:t>Sinh sản: là quá trình tạo ra những cá thể mới đảm bảo sự phát triển kế tục của loài. </a:t>
            </a:r>
            <a:endParaRPr lang="en-US" sz="2000">
              <a:latin typeface="+mj-lt"/>
              <a:ea typeface="Calibri" panose="020F0502020204030204" pitchFamily="34" charset="0"/>
            </a:endParaRPr>
          </a:p>
          <a:p>
            <a:pPr marL="285750" marR="0" indent="-285750" algn="just">
              <a:lnSpc>
                <a:spcPct val="150000"/>
              </a:lnSpc>
              <a:spcBef>
                <a:spcPts val="300"/>
              </a:spcBef>
              <a:spcAft>
                <a:spcPts val="300"/>
              </a:spcAft>
              <a:buFont typeface="Wingdings" panose="05000000000000000000" pitchFamily="2" charset="2"/>
              <a:buChar char="q"/>
            </a:pPr>
            <a:r>
              <a:rPr lang="en-US" sz="2000">
                <a:solidFill>
                  <a:srgbClr val="000000"/>
                </a:solidFill>
                <a:effectLst/>
                <a:latin typeface="+mj-lt"/>
                <a:ea typeface="Calibri" panose="020F0502020204030204" pitchFamily="34" charset="0"/>
              </a:rPr>
              <a:t>Có 2 hình thức sinh sản: </a:t>
            </a:r>
            <a:endParaRPr lang="en-US" sz="2000">
              <a:effectLst/>
              <a:latin typeface="+mj-lt"/>
              <a:ea typeface="Calibri" panose="020F0502020204030204" pitchFamily="34" charset="0"/>
            </a:endParaRPr>
          </a:p>
          <a:p>
            <a:pPr marL="285750" marR="0" indent="-285750" algn="just">
              <a:lnSpc>
                <a:spcPct val="150000"/>
              </a:lnSpc>
              <a:spcBef>
                <a:spcPts val="300"/>
              </a:spcBef>
              <a:spcAft>
                <a:spcPts val="300"/>
              </a:spcAft>
              <a:buFont typeface="Wingdings" panose="05000000000000000000" pitchFamily="2" charset="2"/>
              <a:buChar char="§"/>
            </a:pPr>
            <a:r>
              <a:rPr lang="en-US" sz="2000">
                <a:solidFill>
                  <a:srgbClr val="000000"/>
                </a:solidFill>
                <a:effectLst/>
                <a:latin typeface="+mj-lt"/>
                <a:ea typeface="Calibri" panose="020F0502020204030204" pitchFamily="34" charset="0"/>
              </a:rPr>
              <a:t>Sinh sản vô tính </a:t>
            </a:r>
            <a:endParaRPr lang="en-US" sz="2000">
              <a:latin typeface="+mj-lt"/>
              <a:ea typeface="Calibri" panose="020F0502020204030204" pitchFamily="34" charset="0"/>
            </a:endParaRPr>
          </a:p>
          <a:p>
            <a:pPr marL="285750" marR="0" indent="-285750" algn="just">
              <a:lnSpc>
                <a:spcPct val="150000"/>
              </a:lnSpc>
              <a:spcBef>
                <a:spcPts val="300"/>
              </a:spcBef>
              <a:spcAft>
                <a:spcPts val="300"/>
              </a:spcAft>
              <a:buFont typeface="Wingdings" panose="05000000000000000000" pitchFamily="2" charset="2"/>
              <a:buChar char="§"/>
            </a:pPr>
            <a:r>
              <a:rPr lang="en-US" sz="2000">
                <a:solidFill>
                  <a:srgbClr val="000000"/>
                </a:solidFill>
                <a:effectLst/>
                <a:latin typeface="+mj-lt"/>
                <a:ea typeface="Calibri" panose="020F0502020204030204" pitchFamily="34" charset="0"/>
              </a:rPr>
              <a:t>Sinh sản hữu tính</a:t>
            </a:r>
            <a:endParaRPr lang="en-US" sz="2000">
              <a:effectLst/>
              <a:latin typeface="+mj-lt"/>
              <a:ea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16">
                                            <p:txEl>
                                              <p:pRg st="0" end="0"/>
                                            </p:txEl>
                                          </p:spTgt>
                                        </p:tgtEl>
                                        <p:attrNameLst>
                                          <p:attrName>style.visibility</p:attrName>
                                        </p:attrNameLst>
                                      </p:cBhvr>
                                      <p:to>
                                        <p:strVal val="visible"/>
                                      </p:to>
                                    </p:set>
                                    <p:animEffect transition="in" filter="fade">
                                      <p:cBhvr>
                                        <p:cTn id="14" dur="500"/>
                                        <p:tgtEl>
                                          <p:spTgt spid="16">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6">
                                            <p:txEl>
                                              <p:pRg st="1" end="1"/>
                                            </p:txEl>
                                          </p:spTgt>
                                        </p:tgtEl>
                                        <p:attrNameLst>
                                          <p:attrName>style.visibility</p:attrName>
                                        </p:attrNameLst>
                                      </p:cBhvr>
                                      <p:to>
                                        <p:strVal val="visible"/>
                                      </p:to>
                                    </p:set>
                                    <p:animEffect transition="in" filter="fade">
                                      <p:cBhvr>
                                        <p:cTn id="19" dur="500"/>
                                        <p:tgtEl>
                                          <p:spTgt spid="16">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6">
                                            <p:txEl>
                                              <p:pRg st="2" end="2"/>
                                            </p:txEl>
                                          </p:spTgt>
                                        </p:tgtEl>
                                        <p:attrNameLst>
                                          <p:attrName>style.visibility</p:attrName>
                                        </p:attrNameLst>
                                      </p:cBhvr>
                                      <p:to>
                                        <p:strVal val="visible"/>
                                      </p:to>
                                    </p:set>
                                    <p:animEffect transition="in" filter="fade">
                                      <p:cBhvr>
                                        <p:cTn id="24" dur="500"/>
                                        <p:tgtEl>
                                          <p:spTgt spid="16">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6">
                                            <p:txEl>
                                              <p:pRg st="3" end="3"/>
                                            </p:txEl>
                                          </p:spTgt>
                                        </p:tgtEl>
                                        <p:attrNameLst>
                                          <p:attrName>style.visibility</p:attrName>
                                        </p:attrNameLst>
                                      </p:cBhvr>
                                      <p:to>
                                        <p:strVal val="visible"/>
                                      </p:to>
                                    </p:set>
                                    <p:animEffect transition="in" filter="fade">
                                      <p:cBhvr>
                                        <p:cTn id="29" dur="500"/>
                                        <p:tgtEl>
                                          <p:spTgt spid="1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6"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777"/>
        <p:cNvGrpSpPr/>
        <p:nvPr/>
      </p:nvGrpSpPr>
      <p:grpSpPr>
        <a:xfrm>
          <a:off x="0" y="0"/>
          <a:ext cx="0" cy="0"/>
          <a:chOff x="0" y="0"/>
          <a:chExt cx="0" cy="0"/>
        </a:xfrm>
      </p:grpSpPr>
      <p:sp>
        <p:nvSpPr>
          <p:cNvPr id="5" name="TextBox 4">
            <a:extLst>
              <a:ext uri="{FF2B5EF4-FFF2-40B4-BE49-F238E27FC236}">
                <a16:creationId xmlns:a16="http://schemas.microsoft.com/office/drawing/2014/main" id="{3378F858-18CD-6710-FA43-DA4D8F250A6A}"/>
              </a:ext>
            </a:extLst>
          </p:cNvPr>
          <p:cNvSpPr txBox="1"/>
          <p:nvPr/>
        </p:nvSpPr>
        <p:spPr>
          <a:xfrm>
            <a:off x="1109417" y="1952456"/>
            <a:ext cx="1268361" cy="861774"/>
          </a:xfrm>
          <a:prstGeom prst="rect">
            <a:avLst/>
          </a:prstGeom>
          <a:noFill/>
        </p:spPr>
        <p:txBody>
          <a:bodyPr wrap="square" rtlCol="0">
            <a:spAutoFit/>
          </a:bodyPr>
          <a:lstStyle/>
          <a:p>
            <a:pPr algn="ctr"/>
            <a:r>
              <a:rPr lang="en-US" sz="5000" b="1"/>
              <a:t>02</a:t>
            </a:r>
          </a:p>
        </p:txBody>
      </p:sp>
      <p:sp>
        <p:nvSpPr>
          <p:cNvPr id="6" name="TextBox 5">
            <a:extLst>
              <a:ext uri="{FF2B5EF4-FFF2-40B4-BE49-F238E27FC236}">
                <a16:creationId xmlns:a16="http://schemas.microsoft.com/office/drawing/2014/main" id="{F519E04A-A048-BD43-8721-C204B7B6A594}"/>
              </a:ext>
            </a:extLst>
          </p:cNvPr>
          <p:cNvSpPr txBox="1"/>
          <p:nvPr/>
        </p:nvSpPr>
        <p:spPr>
          <a:xfrm>
            <a:off x="2325708" y="1900812"/>
            <a:ext cx="5648986" cy="813300"/>
          </a:xfrm>
          <a:prstGeom prst="rect">
            <a:avLst/>
          </a:prstGeom>
          <a:noFill/>
        </p:spPr>
        <p:txBody>
          <a:bodyPr wrap="square" rtlCol="0">
            <a:spAutoFit/>
          </a:bodyPr>
          <a:lstStyle/>
          <a:p>
            <a:pPr algn="just">
              <a:lnSpc>
                <a:spcPct val="150000"/>
              </a:lnSpc>
            </a:pPr>
            <a:r>
              <a:rPr lang="en-US" sz="3500">
                <a:solidFill>
                  <a:srgbClr val="000000"/>
                </a:solidFill>
                <a:effectLst/>
                <a:latin typeface="Arial" panose="020B0604020202020204" pitchFamily="34" charset="0"/>
                <a:ea typeface="Times New Roman" panose="02020603050405020304" pitchFamily="18" charset="0"/>
              </a:rPr>
              <a:t>Khái niệm sinh sản vô tính. </a:t>
            </a:r>
            <a:endParaRPr lang="en-US" sz="3500">
              <a:effectLst/>
              <a:latin typeface="Calibri" panose="020F0502020204030204" pitchFamily="34" charset="0"/>
              <a:ea typeface="Calibri" panose="020F0502020204030204" pitchFamily="34" charset="0"/>
            </a:endParaRPr>
          </a:p>
        </p:txBody>
      </p:sp>
    </p:spTree>
  </p:cSld>
  <p:clrMapOvr>
    <a:masterClrMapping/>
  </p:clrMapOvr>
  <p:transition spd="med">
    <p:pull/>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304"/>
        <p:cNvGrpSpPr/>
        <p:nvPr/>
      </p:nvGrpSpPr>
      <p:grpSpPr>
        <a:xfrm>
          <a:off x="0" y="0"/>
          <a:ext cx="0" cy="0"/>
          <a:chOff x="0" y="0"/>
          <a:chExt cx="0" cy="0"/>
        </a:xfrm>
      </p:grpSpPr>
      <p:sp>
        <p:nvSpPr>
          <p:cNvPr id="18" name="TextBox 17">
            <a:extLst>
              <a:ext uri="{FF2B5EF4-FFF2-40B4-BE49-F238E27FC236}">
                <a16:creationId xmlns:a16="http://schemas.microsoft.com/office/drawing/2014/main" id="{0483340C-3E2F-3BA7-D310-3598DBBC989E}"/>
              </a:ext>
            </a:extLst>
          </p:cNvPr>
          <p:cNvSpPr txBox="1"/>
          <p:nvPr/>
        </p:nvSpPr>
        <p:spPr>
          <a:xfrm>
            <a:off x="537486" y="446768"/>
            <a:ext cx="8114207" cy="1184363"/>
          </a:xfrm>
          <a:prstGeom prst="rect">
            <a:avLst/>
          </a:prstGeom>
          <a:noFill/>
        </p:spPr>
        <p:txBody>
          <a:bodyPr wrap="square">
            <a:spAutoFit/>
          </a:bodyPr>
          <a:lstStyle/>
          <a:p>
            <a:pPr marL="0" marR="0" algn="just">
              <a:lnSpc>
                <a:spcPct val="150000"/>
              </a:lnSpc>
              <a:spcBef>
                <a:spcPts val="300"/>
              </a:spcBef>
              <a:spcAft>
                <a:spcPts val="300"/>
              </a:spcAft>
            </a:pPr>
            <a:r>
              <a:rPr lang="en-US" sz="2500" b="1">
                <a:solidFill>
                  <a:srgbClr val="000000"/>
                </a:solidFill>
                <a:effectLst/>
                <a:latin typeface="Arial" panose="020B0604020202020204" pitchFamily="34" charset="0"/>
                <a:ea typeface="Calibri" panose="020F0502020204030204" pitchFamily="34" charset="0"/>
              </a:rPr>
              <a:t>Nhiệm vụ 1: </a:t>
            </a:r>
            <a:r>
              <a:rPr lang="en-US" sz="2500">
                <a:solidFill>
                  <a:srgbClr val="000000"/>
                </a:solidFill>
                <a:effectLst/>
                <a:latin typeface="Arial" panose="020B0604020202020204" pitchFamily="34" charset="0"/>
                <a:ea typeface="Calibri" panose="020F0502020204030204" pitchFamily="34" charset="0"/>
              </a:rPr>
              <a:t>Thực hành quan sát vết cắt đoạn thân cây hoa hồng sau khi cắm vào đất 3 tuần.</a:t>
            </a:r>
            <a:endParaRPr lang="en-US" sz="2500">
              <a:effectLst/>
              <a:latin typeface="Calibri" panose="020F0502020204030204" pitchFamily="34" charset="0"/>
              <a:ea typeface="Calibri" panose="020F0502020204030204" pitchFamily="34" charset="0"/>
            </a:endParaRPr>
          </a:p>
        </p:txBody>
      </p:sp>
      <p:sp>
        <p:nvSpPr>
          <p:cNvPr id="21" name="TextBox 20">
            <a:extLst>
              <a:ext uri="{FF2B5EF4-FFF2-40B4-BE49-F238E27FC236}">
                <a16:creationId xmlns:a16="http://schemas.microsoft.com/office/drawing/2014/main" id="{D3B2CB51-1F18-83FF-E4B3-45C69C5C85F4}"/>
              </a:ext>
            </a:extLst>
          </p:cNvPr>
          <p:cNvSpPr txBox="1"/>
          <p:nvPr/>
        </p:nvSpPr>
        <p:spPr>
          <a:xfrm>
            <a:off x="3981578" y="1663722"/>
            <a:ext cx="4401524" cy="3033010"/>
          </a:xfrm>
          <a:prstGeom prst="rect">
            <a:avLst/>
          </a:prstGeom>
          <a:noFill/>
        </p:spPr>
        <p:txBody>
          <a:bodyPr wrap="square">
            <a:spAutoFit/>
          </a:bodyPr>
          <a:lstStyle/>
          <a:p>
            <a:pPr marL="285750" marR="0" indent="-285750" algn="just">
              <a:lnSpc>
                <a:spcPct val="150000"/>
              </a:lnSpc>
              <a:spcBef>
                <a:spcPts val="300"/>
              </a:spcBef>
              <a:spcAft>
                <a:spcPts val="300"/>
              </a:spcAft>
              <a:buFont typeface="Arial" panose="020B0604020202020204" pitchFamily="34" charset="0"/>
              <a:buChar char="•"/>
            </a:pPr>
            <a:r>
              <a:rPr lang="en-US" sz="1800">
                <a:solidFill>
                  <a:srgbClr val="000000"/>
                </a:solidFill>
                <a:effectLst/>
                <a:latin typeface="Arial" panose="020B0604020202020204" pitchFamily="34" charset="0"/>
                <a:ea typeface="Calibri" panose="020F0502020204030204" pitchFamily="34" charset="0"/>
              </a:rPr>
              <a:t>Cắt đoạn thân cây hoa hồng cắm vào đất trước bài học 3 tuần.</a:t>
            </a:r>
            <a:endParaRPr lang="en-US" sz="1800">
              <a:latin typeface="Calibri" panose="020F0502020204030204" pitchFamily="34" charset="0"/>
              <a:ea typeface="Calibri" panose="020F0502020204030204" pitchFamily="34" charset="0"/>
            </a:endParaRPr>
          </a:p>
          <a:p>
            <a:pPr marL="285750" marR="0" indent="-285750" algn="just">
              <a:lnSpc>
                <a:spcPct val="150000"/>
              </a:lnSpc>
              <a:spcBef>
                <a:spcPts val="300"/>
              </a:spcBef>
              <a:spcAft>
                <a:spcPts val="300"/>
              </a:spcAft>
              <a:buFont typeface="Arial" panose="020B0604020202020204" pitchFamily="34" charset="0"/>
              <a:buChar char="•"/>
            </a:pPr>
            <a:r>
              <a:rPr lang="en-US" sz="1800">
                <a:latin typeface="Arial" panose="020B0604020202020204" pitchFamily="34" charset="0"/>
                <a:ea typeface="Calibri" panose="020F0502020204030204" pitchFamily="34" charset="0"/>
              </a:rPr>
              <a:t>Q</a:t>
            </a:r>
            <a:r>
              <a:rPr lang="en-US" sz="1800">
                <a:solidFill>
                  <a:srgbClr val="000000"/>
                </a:solidFill>
                <a:effectLst/>
                <a:latin typeface="Arial" panose="020B0604020202020204" pitchFamily="34" charset="0"/>
                <a:ea typeface="Calibri" panose="020F0502020204030204" pitchFamily="34" charset="0"/>
              </a:rPr>
              <a:t>uan sát vết cắt đoạn thân cây hoa hồng và mô tả những gì quan sát được. Đoạn thân cây hoa hồng này có thể phát triển thành cây mới được không? Vì sao?</a:t>
            </a:r>
            <a:endParaRPr lang="en-US" sz="1800">
              <a:effectLst/>
              <a:latin typeface="Calibri" panose="020F0502020204030204" pitchFamily="34" charset="0"/>
              <a:ea typeface="Calibri" panose="020F0502020204030204" pitchFamily="34" charset="0"/>
            </a:endParaRPr>
          </a:p>
        </p:txBody>
      </p:sp>
      <p:sp>
        <p:nvSpPr>
          <p:cNvPr id="23" name="TextBox 22">
            <a:extLst>
              <a:ext uri="{FF2B5EF4-FFF2-40B4-BE49-F238E27FC236}">
                <a16:creationId xmlns:a16="http://schemas.microsoft.com/office/drawing/2014/main" id="{8CAE960D-8E41-B967-86BE-231E99EAB7DE}"/>
              </a:ext>
            </a:extLst>
          </p:cNvPr>
          <p:cNvSpPr txBox="1"/>
          <p:nvPr/>
        </p:nvSpPr>
        <p:spPr>
          <a:xfrm>
            <a:off x="116812" y="1473829"/>
            <a:ext cx="3959942" cy="598177"/>
          </a:xfrm>
          <a:prstGeom prst="rect">
            <a:avLst/>
          </a:prstGeom>
          <a:noFill/>
        </p:spPr>
        <p:txBody>
          <a:bodyPr wrap="square" rtlCol="0">
            <a:spAutoFit/>
          </a:bodyPr>
          <a:lstStyle/>
          <a:p>
            <a:pPr algn="ctr">
              <a:lnSpc>
                <a:spcPct val="150000"/>
              </a:lnSpc>
            </a:pPr>
            <a:r>
              <a:rPr lang="en-US" sz="2500">
                <a:solidFill>
                  <a:srgbClr val="FF0000"/>
                </a:solidFill>
              </a:rPr>
              <a:t>Thảo luận nhóm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ppt_x"/>
                                          </p:val>
                                        </p:tav>
                                        <p:tav tm="100000">
                                          <p:val>
                                            <p:strVal val="#ppt_x"/>
                                          </p:val>
                                        </p:tav>
                                      </p:tavLst>
                                    </p:anim>
                                    <p:anim calcmode="lin" valueType="num">
                                      <p:cBhvr additive="base">
                                        <p:cTn id="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21">
                                            <p:txEl>
                                              <p:pRg st="0" end="0"/>
                                            </p:txEl>
                                          </p:spTgt>
                                        </p:tgtEl>
                                        <p:attrNameLst>
                                          <p:attrName>style.visibility</p:attrName>
                                        </p:attrNameLst>
                                      </p:cBhvr>
                                      <p:to>
                                        <p:strVal val="visible"/>
                                      </p:to>
                                    </p:set>
                                    <p:animEffect transition="in" filter="fade">
                                      <p:cBhvr>
                                        <p:cTn id="13" dur="500"/>
                                        <p:tgtEl>
                                          <p:spTgt spid="21">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1">
                                            <p:txEl>
                                              <p:pRg st="1" end="1"/>
                                            </p:txEl>
                                          </p:spTgt>
                                        </p:tgtEl>
                                        <p:attrNameLst>
                                          <p:attrName>style.visibility</p:attrName>
                                        </p:attrNameLst>
                                      </p:cBhvr>
                                      <p:to>
                                        <p:strVal val="visible"/>
                                      </p:to>
                                    </p:set>
                                    <p:animEffect transition="in" filter="fade">
                                      <p:cBhvr>
                                        <p:cTn id="18" dur="500"/>
                                        <p:tgtEl>
                                          <p:spTgt spid="2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uild="p"/>
      <p:bldP spid="2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397"/>
        <p:cNvGrpSpPr/>
        <p:nvPr/>
      </p:nvGrpSpPr>
      <p:grpSpPr>
        <a:xfrm>
          <a:off x="0" y="0"/>
          <a:ext cx="0" cy="0"/>
          <a:chOff x="0" y="0"/>
          <a:chExt cx="0" cy="0"/>
        </a:xfrm>
      </p:grpSpPr>
      <p:sp>
        <p:nvSpPr>
          <p:cNvPr id="22" name="TextBox 21">
            <a:extLst>
              <a:ext uri="{FF2B5EF4-FFF2-40B4-BE49-F238E27FC236}">
                <a16:creationId xmlns:a16="http://schemas.microsoft.com/office/drawing/2014/main" id="{72CE4235-1110-BE7C-5E31-15C1EB4484CB}"/>
              </a:ext>
            </a:extLst>
          </p:cNvPr>
          <p:cNvSpPr txBox="1"/>
          <p:nvPr/>
        </p:nvSpPr>
        <p:spPr>
          <a:xfrm>
            <a:off x="1826701" y="447058"/>
            <a:ext cx="5932668" cy="607282"/>
          </a:xfrm>
          <a:prstGeom prst="rect">
            <a:avLst/>
          </a:prstGeom>
          <a:noFill/>
        </p:spPr>
        <p:txBody>
          <a:bodyPr wrap="square">
            <a:spAutoFit/>
          </a:bodyPr>
          <a:lstStyle/>
          <a:p>
            <a:pPr marL="0" marR="0" algn="ctr">
              <a:lnSpc>
                <a:spcPct val="150000"/>
              </a:lnSpc>
              <a:spcBef>
                <a:spcPts val="300"/>
              </a:spcBef>
              <a:spcAft>
                <a:spcPts val="300"/>
              </a:spcAft>
            </a:pPr>
            <a:r>
              <a:rPr lang="en-US" sz="2500" b="1">
                <a:solidFill>
                  <a:srgbClr val="000000"/>
                </a:solidFill>
                <a:effectLst/>
                <a:latin typeface="Arial" panose="020B0604020202020204" pitchFamily="34" charset="0"/>
                <a:ea typeface="Calibri" panose="020F0502020204030204" pitchFamily="34" charset="0"/>
              </a:rPr>
              <a:t>Nhiệm vụ 2: </a:t>
            </a:r>
            <a:r>
              <a:rPr lang="en-US" sz="2500">
                <a:solidFill>
                  <a:srgbClr val="000000"/>
                </a:solidFill>
                <a:effectLst/>
                <a:latin typeface="Arial" panose="020B0604020202020204" pitchFamily="34" charset="0"/>
                <a:ea typeface="Calibri" panose="020F0502020204030204" pitchFamily="34" charset="0"/>
              </a:rPr>
              <a:t>Tìm hiểu sinh sản vô tính</a:t>
            </a:r>
            <a:endParaRPr lang="en-US" sz="2500">
              <a:effectLst/>
              <a:latin typeface="Calibri" panose="020F0502020204030204" pitchFamily="34" charset="0"/>
              <a:ea typeface="Calibri" panose="020F0502020204030204" pitchFamily="34" charset="0"/>
            </a:endParaRPr>
          </a:p>
        </p:txBody>
      </p:sp>
      <p:sp>
        <p:nvSpPr>
          <p:cNvPr id="25" name="TextBox 24">
            <a:extLst>
              <a:ext uri="{FF2B5EF4-FFF2-40B4-BE49-F238E27FC236}">
                <a16:creationId xmlns:a16="http://schemas.microsoft.com/office/drawing/2014/main" id="{648695C2-5591-2D61-EB7D-0DAEA27C1BCB}"/>
              </a:ext>
            </a:extLst>
          </p:cNvPr>
          <p:cNvSpPr txBox="1"/>
          <p:nvPr/>
        </p:nvSpPr>
        <p:spPr>
          <a:xfrm>
            <a:off x="1064061" y="1822022"/>
            <a:ext cx="1744070" cy="2329420"/>
          </a:xfrm>
          <a:prstGeom prst="rect">
            <a:avLst/>
          </a:prstGeom>
          <a:noFill/>
        </p:spPr>
        <p:txBody>
          <a:bodyPr wrap="square" rtlCol="0">
            <a:spAutoFit/>
          </a:bodyPr>
          <a:lstStyle/>
          <a:p>
            <a:pPr algn="just">
              <a:lnSpc>
                <a:spcPct val="150000"/>
              </a:lnSpc>
            </a:pPr>
            <a:r>
              <a:rPr lang="en-US" sz="2500"/>
              <a:t>Nêu khái niệm, đặc điểm sinh sản vô tính</a:t>
            </a:r>
          </a:p>
        </p:txBody>
      </p:sp>
      <p:sp>
        <p:nvSpPr>
          <p:cNvPr id="28" name="TextBox 27">
            <a:extLst>
              <a:ext uri="{FF2B5EF4-FFF2-40B4-BE49-F238E27FC236}">
                <a16:creationId xmlns:a16="http://schemas.microsoft.com/office/drawing/2014/main" id="{8B976F6B-74B9-5521-38A6-26D9C030CBC8}"/>
              </a:ext>
            </a:extLst>
          </p:cNvPr>
          <p:cNvSpPr txBox="1"/>
          <p:nvPr/>
        </p:nvSpPr>
        <p:spPr>
          <a:xfrm>
            <a:off x="2885049" y="1590791"/>
            <a:ext cx="5653140" cy="2479205"/>
          </a:xfrm>
          <a:prstGeom prst="rect">
            <a:avLst/>
          </a:prstGeom>
          <a:noFill/>
        </p:spPr>
        <p:txBody>
          <a:bodyPr wrap="square">
            <a:spAutoFit/>
          </a:bodyPr>
          <a:lstStyle/>
          <a:p>
            <a:pPr marL="342900" marR="0" indent="-342900" algn="just">
              <a:lnSpc>
                <a:spcPct val="150000"/>
              </a:lnSpc>
              <a:spcBef>
                <a:spcPts val="0"/>
              </a:spcBef>
              <a:spcAft>
                <a:spcPts val="1000"/>
              </a:spcAft>
              <a:buFont typeface="Arial" panose="020B0604020202020204" pitchFamily="34" charset="0"/>
              <a:buChar char="•"/>
            </a:pPr>
            <a:r>
              <a:rPr lang="en-US" sz="2000">
                <a:effectLst/>
                <a:latin typeface="Arial" panose="020B0604020202020204" pitchFamily="34" charset="0"/>
                <a:ea typeface="Calibri" panose="020F0502020204030204" pitchFamily="34" charset="0"/>
              </a:rPr>
              <a:t>Sinh sản vô tính là: hình thức sinh sản không có sự kết hợp yếu tố đực và yếu tố cái. </a:t>
            </a:r>
            <a:endParaRPr lang="en-US" sz="2000">
              <a:latin typeface="Calibri" panose="020F0502020204030204" pitchFamily="34" charset="0"/>
              <a:ea typeface="Calibri" panose="020F0502020204030204" pitchFamily="34" charset="0"/>
            </a:endParaRPr>
          </a:p>
          <a:p>
            <a:pPr marL="342900" marR="0" indent="-342900" algn="just">
              <a:lnSpc>
                <a:spcPct val="150000"/>
              </a:lnSpc>
              <a:spcBef>
                <a:spcPts val="0"/>
              </a:spcBef>
              <a:spcAft>
                <a:spcPts val="1000"/>
              </a:spcAft>
              <a:buFont typeface="Arial" panose="020B0604020202020204" pitchFamily="34" charset="0"/>
              <a:buChar char="•"/>
            </a:pPr>
            <a:r>
              <a:rPr lang="en-US" sz="2000">
                <a:effectLst/>
                <a:latin typeface="Arial" panose="020B0604020202020204" pitchFamily="34" charset="0"/>
                <a:ea typeface="Calibri" panose="020F0502020204030204" pitchFamily="34" charset="0"/>
              </a:rPr>
              <a:t>Đặc điểm: Ở sinh sản vô tính, cơ thể con chỉ nhận được chất di truyền từ cơ thể mẹ nên giống nhau và giống mẹ. </a:t>
            </a:r>
            <a:endParaRPr lang="en-US" sz="2000">
              <a:effectLst/>
              <a:latin typeface="Calibri" panose="020F0502020204030204" pitchFamily="34" charset="0"/>
              <a:ea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randombar(horizontal)">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 calcmode="lin" valueType="num">
                                      <p:cBhvr additive="base">
                                        <p:cTn id="12" dur="500" fill="hold"/>
                                        <p:tgtEl>
                                          <p:spTgt spid="25"/>
                                        </p:tgtEl>
                                        <p:attrNameLst>
                                          <p:attrName>ppt_x</p:attrName>
                                        </p:attrNameLst>
                                      </p:cBhvr>
                                      <p:tavLst>
                                        <p:tav tm="0">
                                          <p:val>
                                            <p:strVal val="#ppt_x"/>
                                          </p:val>
                                        </p:tav>
                                        <p:tav tm="100000">
                                          <p:val>
                                            <p:strVal val="#ppt_x"/>
                                          </p:val>
                                        </p:tav>
                                      </p:tavLst>
                                    </p:anim>
                                    <p:anim calcmode="lin" valueType="num">
                                      <p:cBhvr additive="base">
                                        <p:cTn id="13"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8">
                                            <p:txEl>
                                              <p:pRg st="0" end="0"/>
                                            </p:txEl>
                                          </p:spTgt>
                                        </p:tgtEl>
                                        <p:attrNameLst>
                                          <p:attrName>style.visibility</p:attrName>
                                        </p:attrNameLst>
                                      </p:cBhvr>
                                      <p:to>
                                        <p:strVal val="visible"/>
                                      </p:to>
                                    </p:set>
                                    <p:animEffect transition="in" filter="fade">
                                      <p:cBhvr>
                                        <p:cTn id="18" dur="500"/>
                                        <p:tgtEl>
                                          <p:spTgt spid="28">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8">
                                            <p:txEl>
                                              <p:pRg st="1" end="1"/>
                                            </p:txEl>
                                          </p:spTgt>
                                        </p:tgtEl>
                                        <p:attrNameLst>
                                          <p:attrName>style.visibility</p:attrName>
                                        </p:attrNameLst>
                                      </p:cBhvr>
                                      <p:to>
                                        <p:strVal val="visible"/>
                                      </p:to>
                                    </p:set>
                                    <p:animEffect transition="in" filter="fade">
                                      <p:cBhvr>
                                        <p:cTn id="23" dur="500"/>
                                        <p:tgtEl>
                                          <p:spTgt spid="2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5" grpId="0"/>
      <p:bldP spid="28"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190"/>
        <p:cNvGrpSpPr/>
        <p:nvPr/>
      </p:nvGrpSpPr>
      <p:grpSpPr>
        <a:xfrm>
          <a:off x="0" y="0"/>
          <a:ext cx="0" cy="0"/>
          <a:chOff x="0" y="0"/>
          <a:chExt cx="0" cy="0"/>
        </a:xfrm>
      </p:grpSpPr>
      <p:sp>
        <p:nvSpPr>
          <p:cNvPr id="6" name="TextBox 5">
            <a:extLst>
              <a:ext uri="{FF2B5EF4-FFF2-40B4-BE49-F238E27FC236}">
                <a16:creationId xmlns:a16="http://schemas.microsoft.com/office/drawing/2014/main" id="{A14F7B5B-BB17-46FD-AABF-4B2068D4922F}"/>
              </a:ext>
            </a:extLst>
          </p:cNvPr>
          <p:cNvSpPr txBox="1"/>
          <p:nvPr/>
        </p:nvSpPr>
        <p:spPr>
          <a:xfrm>
            <a:off x="3314700" y="1385022"/>
            <a:ext cx="4998720" cy="2933560"/>
          </a:xfrm>
          <a:prstGeom prst="rect">
            <a:avLst/>
          </a:prstGeom>
          <a:noFill/>
        </p:spPr>
        <p:txBody>
          <a:bodyPr wrap="square">
            <a:spAutoFit/>
          </a:bodyPr>
          <a:lstStyle/>
          <a:p>
            <a:pPr marL="285750" marR="0" indent="-285750" algn="just">
              <a:lnSpc>
                <a:spcPct val="150000"/>
              </a:lnSpc>
              <a:spcBef>
                <a:spcPts val="0"/>
              </a:spcBef>
              <a:spcAft>
                <a:spcPts val="1000"/>
              </a:spcAft>
              <a:buFont typeface="Arial" panose="020B0604020202020204" pitchFamily="34" charset="0"/>
              <a:buChar char="•"/>
            </a:pPr>
            <a:r>
              <a:rPr lang="en-US" sz="2000">
                <a:effectLst/>
                <a:latin typeface="+mj-lt"/>
                <a:ea typeface="Calibri" panose="020F0502020204030204" pitchFamily="34" charset="0"/>
              </a:rPr>
              <a:t>Thực vật có hai hình thức sinh sản vô tính là sinh sản bằng bào tử và sinh sản sinh dưỡng.</a:t>
            </a:r>
            <a:endParaRPr lang="en-US" sz="2000">
              <a:latin typeface="+mj-lt"/>
              <a:ea typeface="Calibri" panose="020F0502020204030204" pitchFamily="34" charset="0"/>
            </a:endParaRPr>
          </a:p>
          <a:p>
            <a:pPr marL="285750" marR="0" indent="-285750" algn="just">
              <a:lnSpc>
                <a:spcPct val="150000"/>
              </a:lnSpc>
              <a:spcBef>
                <a:spcPts val="0"/>
              </a:spcBef>
              <a:spcAft>
                <a:spcPts val="1000"/>
              </a:spcAft>
              <a:buFont typeface="Arial" panose="020B0604020202020204" pitchFamily="34" charset="0"/>
              <a:buChar char="•"/>
            </a:pPr>
            <a:r>
              <a:rPr lang="en-US" sz="2000">
                <a:effectLst/>
                <a:latin typeface="+mj-lt"/>
                <a:ea typeface="Calibri" panose="020F0502020204030204" pitchFamily="34" charset="0"/>
              </a:rPr>
              <a:t>Động vật có các hình thức sinh sản vô tính là nảy chồi (thủy tức), phân mảnh (sao biển) và trinh sản (ong, kiến…)</a:t>
            </a:r>
          </a:p>
        </p:txBody>
      </p:sp>
      <p:sp>
        <p:nvSpPr>
          <p:cNvPr id="7" name="TextBox 6">
            <a:extLst>
              <a:ext uri="{FF2B5EF4-FFF2-40B4-BE49-F238E27FC236}">
                <a16:creationId xmlns:a16="http://schemas.microsoft.com/office/drawing/2014/main" id="{651629DD-389C-F1C1-6A72-CA3619EA665C}"/>
              </a:ext>
            </a:extLst>
          </p:cNvPr>
          <p:cNvSpPr txBox="1"/>
          <p:nvPr/>
        </p:nvSpPr>
        <p:spPr>
          <a:xfrm>
            <a:off x="4973024" y="888144"/>
            <a:ext cx="2072640" cy="477054"/>
          </a:xfrm>
          <a:prstGeom prst="rect">
            <a:avLst/>
          </a:prstGeom>
          <a:noFill/>
        </p:spPr>
        <p:txBody>
          <a:bodyPr wrap="square" rtlCol="0">
            <a:spAutoFit/>
          </a:bodyPr>
          <a:lstStyle/>
          <a:p>
            <a:pPr algn="ctr"/>
            <a:r>
              <a:rPr lang="en-US" sz="2500" b="1">
                <a:solidFill>
                  <a:srgbClr val="FF0000"/>
                </a:solidFill>
              </a:rPr>
              <a:t>Kết luận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wipe(down)">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wipe(down)">
                                      <p:cBhvr>
                                        <p:cTn id="17"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62"/>
        <p:cNvGrpSpPr/>
        <p:nvPr/>
      </p:nvGrpSpPr>
      <p:grpSpPr>
        <a:xfrm>
          <a:off x="0" y="0"/>
          <a:ext cx="0" cy="0"/>
          <a:chOff x="0" y="0"/>
          <a:chExt cx="0" cy="0"/>
        </a:xfrm>
      </p:grpSpPr>
      <p:sp>
        <p:nvSpPr>
          <p:cNvPr id="965" name="Google Shape;965;p36"/>
          <p:cNvSpPr/>
          <p:nvPr/>
        </p:nvSpPr>
        <p:spPr>
          <a:xfrm>
            <a:off x="4176229" y="5097440"/>
            <a:ext cx="1096" cy="2093"/>
          </a:xfrm>
          <a:custGeom>
            <a:avLst/>
            <a:gdLst/>
            <a:ahLst/>
            <a:cxnLst/>
            <a:rect l="l" t="t" r="r" b="b"/>
            <a:pathLst>
              <a:path w="11" h="21" extrusionOk="0">
                <a:moveTo>
                  <a:pt x="0" y="1"/>
                </a:moveTo>
                <a:cubicBezTo>
                  <a:pt x="2" y="5"/>
                  <a:pt x="5" y="10"/>
                  <a:pt x="7" y="15"/>
                </a:cubicBezTo>
                <a:cubicBezTo>
                  <a:pt x="8" y="18"/>
                  <a:pt x="9" y="20"/>
                  <a:pt x="10" y="21"/>
                </a:cubicBezTo>
                <a:cubicBezTo>
                  <a:pt x="7" y="14"/>
                  <a:pt x="3" y="8"/>
                  <a:pt x="0" y="1"/>
                </a:cubicBezTo>
                <a:close/>
              </a:path>
            </a:pathLst>
          </a:custGeom>
          <a:solidFill>
            <a:srgbClr val="D9856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66" name="Google Shape;966;p36"/>
          <p:cNvSpPr/>
          <p:nvPr/>
        </p:nvSpPr>
        <p:spPr>
          <a:xfrm flipH="1">
            <a:off x="4448413" y="5097440"/>
            <a:ext cx="1096" cy="2093"/>
          </a:xfrm>
          <a:custGeom>
            <a:avLst/>
            <a:gdLst/>
            <a:ahLst/>
            <a:cxnLst/>
            <a:rect l="l" t="t" r="r" b="b"/>
            <a:pathLst>
              <a:path w="11" h="21" extrusionOk="0">
                <a:moveTo>
                  <a:pt x="0" y="1"/>
                </a:moveTo>
                <a:cubicBezTo>
                  <a:pt x="2" y="5"/>
                  <a:pt x="5" y="10"/>
                  <a:pt x="7" y="15"/>
                </a:cubicBezTo>
                <a:cubicBezTo>
                  <a:pt x="8" y="18"/>
                  <a:pt x="9" y="20"/>
                  <a:pt x="10" y="21"/>
                </a:cubicBezTo>
                <a:cubicBezTo>
                  <a:pt x="7" y="14"/>
                  <a:pt x="3" y="8"/>
                  <a:pt x="0" y="1"/>
                </a:cubicBezTo>
                <a:close/>
              </a:path>
            </a:pathLst>
          </a:custGeom>
          <a:solidFill>
            <a:srgbClr val="D9856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67" name="Google Shape;967;p36"/>
          <p:cNvSpPr/>
          <p:nvPr/>
        </p:nvSpPr>
        <p:spPr>
          <a:xfrm>
            <a:off x="833601" y="4657689"/>
            <a:ext cx="498" cy="498"/>
          </a:xfrm>
          <a:custGeom>
            <a:avLst/>
            <a:gdLst/>
            <a:ahLst/>
            <a:cxnLst/>
            <a:rect l="l" t="t" r="r" b="b"/>
            <a:pathLst>
              <a:path w="5" h="5" extrusionOk="0">
                <a:moveTo>
                  <a:pt x="3" y="1"/>
                </a:moveTo>
                <a:cubicBezTo>
                  <a:pt x="2" y="2"/>
                  <a:pt x="1" y="3"/>
                  <a:pt x="1" y="4"/>
                </a:cubicBezTo>
                <a:cubicBezTo>
                  <a:pt x="2" y="3"/>
                  <a:pt x="3" y="2"/>
                  <a:pt x="4" y="1"/>
                </a:cubicBezTo>
                <a:close/>
              </a:path>
            </a:pathLst>
          </a:custGeom>
          <a:solidFill>
            <a:srgbClr val="D9856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68" name="Google Shape;968;p36"/>
          <p:cNvSpPr/>
          <p:nvPr/>
        </p:nvSpPr>
        <p:spPr>
          <a:xfrm>
            <a:off x="797719" y="4694866"/>
            <a:ext cx="1694" cy="1794"/>
          </a:xfrm>
          <a:custGeom>
            <a:avLst/>
            <a:gdLst/>
            <a:ahLst/>
            <a:cxnLst/>
            <a:rect l="l" t="t" r="r" b="b"/>
            <a:pathLst>
              <a:path w="17" h="18" extrusionOk="0">
                <a:moveTo>
                  <a:pt x="17" y="1"/>
                </a:moveTo>
                <a:lnTo>
                  <a:pt x="17" y="1"/>
                </a:lnTo>
                <a:cubicBezTo>
                  <a:pt x="15" y="2"/>
                  <a:pt x="13" y="4"/>
                  <a:pt x="12" y="5"/>
                </a:cubicBezTo>
                <a:cubicBezTo>
                  <a:pt x="11" y="6"/>
                  <a:pt x="11" y="7"/>
                  <a:pt x="10" y="8"/>
                </a:cubicBezTo>
                <a:lnTo>
                  <a:pt x="10" y="8"/>
                </a:lnTo>
                <a:cubicBezTo>
                  <a:pt x="9" y="8"/>
                  <a:pt x="9" y="8"/>
                  <a:pt x="9" y="9"/>
                </a:cubicBezTo>
                <a:cubicBezTo>
                  <a:pt x="6" y="12"/>
                  <a:pt x="3" y="16"/>
                  <a:pt x="1" y="18"/>
                </a:cubicBezTo>
                <a:cubicBezTo>
                  <a:pt x="3" y="15"/>
                  <a:pt x="6" y="12"/>
                  <a:pt x="9" y="10"/>
                </a:cubicBezTo>
                <a:lnTo>
                  <a:pt x="9" y="10"/>
                </a:lnTo>
                <a:cubicBezTo>
                  <a:pt x="9" y="10"/>
                  <a:pt x="9" y="10"/>
                  <a:pt x="9" y="10"/>
                </a:cubicBezTo>
                <a:cubicBezTo>
                  <a:pt x="10" y="9"/>
                  <a:pt x="11" y="8"/>
                  <a:pt x="12" y="6"/>
                </a:cubicBezTo>
                <a:lnTo>
                  <a:pt x="12" y="6"/>
                </a:lnTo>
                <a:cubicBezTo>
                  <a:pt x="12" y="7"/>
                  <a:pt x="11" y="7"/>
                  <a:pt x="11" y="7"/>
                </a:cubicBezTo>
                <a:lnTo>
                  <a:pt x="11" y="7"/>
                </a:lnTo>
                <a:cubicBezTo>
                  <a:pt x="13" y="5"/>
                  <a:pt x="15" y="3"/>
                  <a:pt x="17" y="1"/>
                </a:cubicBezTo>
                <a:close/>
              </a:path>
            </a:pathLst>
          </a:custGeom>
          <a:solidFill>
            <a:srgbClr val="D9856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69" name="Google Shape;969;p36"/>
          <p:cNvSpPr/>
          <p:nvPr/>
        </p:nvSpPr>
        <p:spPr>
          <a:xfrm flipH="1">
            <a:off x="8253289" y="4690526"/>
            <a:ext cx="498" cy="498"/>
          </a:xfrm>
          <a:custGeom>
            <a:avLst/>
            <a:gdLst/>
            <a:ahLst/>
            <a:cxnLst/>
            <a:rect l="l" t="t" r="r" b="b"/>
            <a:pathLst>
              <a:path w="5" h="5" extrusionOk="0">
                <a:moveTo>
                  <a:pt x="3" y="1"/>
                </a:moveTo>
                <a:cubicBezTo>
                  <a:pt x="2" y="2"/>
                  <a:pt x="1" y="3"/>
                  <a:pt x="1" y="4"/>
                </a:cubicBezTo>
                <a:cubicBezTo>
                  <a:pt x="2" y="3"/>
                  <a:pt x="3" y="2"/>
                  <a:pt x="4" y="1"/>
                </a:cubicBezTo>
                <a:close/>
              </a:path>
            </a:pathLst>
          </a:custGeom>
          <a:solidFill>
            <a:srgbClr val="D9856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 name="TextBox 5">
            <a:extLst>
              <a:ext uri="{FF2B5EF4-FFF2-40B4-BE49-F238E27FC236}">
                <a16:creationId xmlns:a16="http://schemas.microsoft.com/office/drawing/2014/main" id="{BA55D647-8EF0-167F-DC34-A7C4909F5F49}"/>
              </a:ext>
            </a:extLst>
          </p:cNvPr>
          <p:cNvSpPr txBox="1"/>
          <p:nvPr/>
        </p:nvSpPr>
        <p:spPr>
          <a:xfrm>
            <a:off x="226491" y="1213967"/>
            <a:ext cx="8529367" cy="2171428"/>
          </a:xfrm>
          <a:prstGeom prst="rect">
            <a:avLst/>
          </a:prstGeom>
          <a:noFill/>
        </p:spPr>
        <p:txBody>
          <a:bodyPr wrap="square" rtlCol="0">
            <a:spAutoFit/>
          </a:bodyPr>
          <a:lstStyle/>
          <a:p>
            <a:pPr algn="ctr">
              <a:lnSpc>
                <a:spcPct val="150000"/>
              </a:lnSpc>
            </a:pPr>
            <a:r>
              <a:rPr lang="vi-VN" sz="4800" b="1" spc="-216">
                <a:solidFill>
                  <a:srgbClr val="000000"/>
                </a:solidFill>
                <a:latin typeface="Arial" panose="020B0604020202020204" pitchFamily="34" charset="0"/>
                <a:cs typeface="Arial" panose="020B0604020202020204" pitchFamily="34" charset="0"/>
              </a:rPr>
              <a:t>CẢM ƠN CÁC EM ĐÃ </a:t>
            </a:r>
          </a:p>
          <a:p>
            <a:pPr algn="ctr">
              <a:lnSpc>
                <a:spcPct val="150000"/>
              </a:lnSpc>
            </a:pPr>
            <a:r>
              <a:rPr lang="vi-VN" sz="4800" b="1" spc="-216">
                <a:solidFill>
                  <a:srgbClr val="000000"/>
                </a:solidFill>
                <a:latin typeface="Arial" panose="020B0604020202020204" pitchFamily="34" charset="0"/>
                <a:cs typeface="Arial" panose="020B0604020202020204" pitchFamily="34" charset="0"/>
              </a:rPr>
              <a:t>LẮNG NGHE BÀI GIẢNG!</a:t>
            </a:r>
            <a:endParaRPr lang="en-US" sz="4800" b="1" spc="-216">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56876532"/>
      </p:ext>
    </p:extLst>
  </p:cSld>
  <p:clrMapOvr>
    <a:masterClrMapping/>
  </p:clrMapOvr>
  <p:transition spd="slow">
    <p:push dir="u"/>
  </p:transition>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Gallery</Template>
  <TotalTime>232</TotalTime>
  <Words>308</Words>
  <PresentationFormat>On-screen Show (16:9)</PresentationFormat>
  <Paragraphs>23</Paragraphs>
  <Slides>8</Slides>
  <Notes>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8</vt:i4>
      </vt:variant>
    </vt:vector>
  </HeadingPairs>
  <TitlesOfParts>
    <vt:vector size="16" baseType="lpstr">
      <vt:lpstr>Calibri</vt:lpstr>
      <vt:lpstr>Gill Sans MT</vt:lpstr>
      <vt:lpstr>Pompiere</vt:lpstr>
      <vt:lpstr>Arial</vt:lpstr>
      <vt:lpstr>Calibri Light</vt:lpstr>
      <vt:lpstr>Wingdings</vt:lpstr>
      <vt:lpstr>Bebas Neue</vt:lpstr>
      <vt:lpstr>Gallery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modified xsi:type="dcterms:W3CDTF">2022-11-26T07:55:42Z</dcterms:modified>
</cp:coreProperties>
</file>