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304" r:id="rId4"/>
    <p:sldId id="257" r:id="rId5"/>
    <p:sldId id="386" r:id="rId6"/>
    <p:sldId id="262" r:id="rId7"/>
    <p:sldId id="387" r:id="rId8"/>
    <p:sldId id="388" r:id="rId9"/>
    <p:sldId id="389" r:id="rId10"/>
    <p:sldId id="390" r:id="rId11"/>
    <p:sldId id="392" r:id="rId12"/>
    <p:sldId id="281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592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070549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133286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792621" y="584039"/>
            <a:ext cx="950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263424" y="4956789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199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tư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19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5908" y="1334585"/>
            <a:ext cx="8016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</a:rPr>
              <a:t>đến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HP001 4 hàng" panose="020B0603050302020204" pitchFamily="34" charset="0"/>
              </a:rPr>
              <a:t> 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BB5E426-78B5-4F85-8E93-A65B775D7561}"/>
              </a:ext>
            </a:extLst>
          </p:cNvPr>
          <p:cNvGrpSpPr/>
          <p:nvPr/>
        </p:nvGrpSpPr>
        <p:grpSpPr>
          <a:xfrm>
            <a:off x="2723515" y="2693679"/>
            <a:ext cx="3704958" cy="4121442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633B80A-C241-402D-BAB4-A6D874F2CE2C}"/>
              </a:ext>
            </a:extLst>
          </p:cNvPr>
          <p:cNvGrpSpPr/>
          <p:nvPr/>
        </p:nvGrpSpPr>
        <p:grpSpPr>
          <a:xfrm>
            <a:off x="6711900" y="2428612"/>
            <a:ext cx="3582176" cy="4429388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AF5EA42-3FCE-40ED-A863-F3301D4B6444}"/>
              </a:ext>
            </a:extLst>
          </p:cNvPr>
          <p:cNvGrpSpPr/>
          <p:nvPr/>
        </p:nvGrpSpPr>
        <p:grpSpPr>
          <a:xfrm>
            <a:off x="2041634" y="1343828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6821798-794B-4BFB-9F08-B812B981447B}"/>
              </a:ext>
            </a:extLst>
          </p:cNvPr>
          <p:cNvGrpSpPr/>
          <p:nvPr/>
        </p:nvGrpSpPr>
        <p:grpSpPr>
          <a:xfrm>
            <a:off x="8614152" y="1196431"/>
            <a:ext cx="2429164" cy="1301558"/>
            <a:chOff x="2244437" y="1071418"/>
            <a:chExt cx="2429164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xmlns="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8FAAE9C-0F23-4063-9832-7CA0E5BE43C9}"/>
                </a:ext>
              </a:extLst>
            </p:cNvPr>
            <p:cNvSpPr txBox="1"/>
            <p:nvPr/>
          </p:nvSpPr>
          <p:spPr>
            <a:xfrm>
              <a:off x="2458093" y="1219174"/>
              <a:ext cx="2001851" cy="7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2DF9B41-B106-4888-88EE-C1539E67D100}"/>
              </a:ext>
            </a:extLst>
          </p:cNvPr>
          <p:cNvSpPr/>
          <p:nvPr/>
        </p:nvSpPr>
        <p:spPr>
          <a:xfrm>
            <a:off x="2488766" y="218068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5B341C2-752C-4F51-AEA0-4EB0F8AD43F6}"/>
              </a:ext>
            </a:extLst>
          </p:cNvPr>
          <p:cNvSpPr/>
          <p:nvPr/>
        </p:nvSpPr>
        <p:spPr>
          <a:xfrm>
            <a:off x="4750153" y="2307001"/>
            <a:ext cx="3584643" cy="26005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754" y="1241936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516830" y="1355321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1108038" y="2963298"/>
            <a:ext cx="3646842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6642940" y="2522512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4552466" y="3018224"/>
            <a:ext cx="7485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6170670" y="3479889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7716820" y="3465530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7021065" y="3957852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4324660" y="447039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986631" y="2302009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941782" y="2905780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3" t="4988" b="26564"/>
          <a:stretch/>
        </p:blipFill>
        <p:spPr>
          <a:xfrm>
            <a:off x="6303077" y="4307461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004387-DCA5-489E-90B6-F79B03980B2C}"/>
              </a:ext>
            </a:extLst>
          </p:cNvPr>
          <p:cNvGrpSpPr/>
          <p:nvPr/>
        </p:nvGrpSpPr>
        <p:grpSpPr>
          <a:xfrm>
            <a:off x="925158" y="4219488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954865" y="2002097"/>
            <a:ext cx="4242815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656680" y="522484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438</Words>
  <Application>Microsoft Office PowerPoint</Application>
  <PresentationFormat>Custom</PresentationFormat>
  <Paragraphs>86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Windows User</cp:lastModifiedBy>
  <cp:revision>463</cp:revision>
  <dcterms:created xsi:type="dcterms:W3CDTF">2021-02-20T02:56:00Z</dcterms:created>
  <dcterms:modified xsi:type="dcterms:W3CDTF">2021-10-27T08:48:59Z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