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7" r:id="rId3"/>
    <p:sldId id="260" r:id="rId4"/>
    <p:sldId id="261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4.wmf"/><Relationship Id="rId16" Type="http://schemas.openxmlformats.org/officeDocument/2006/relationships/image" Target="../media/image68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0746A15F-0F66-4E82-8932-24D53A0F9038}" type="slidenum">
              <a:rPr lang="en-US" altLang="en-US" sz="1200">
                <a:latin typeface="Arial" charset="0"/>
              </a:rPr>
              <a:pPr algn="r"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68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65.wmf"/><Relationship Id="rId36" Type="http://schemas.openxmlformats.org/officeDocument/2006/relationships/image" Target="../media/image69.wmf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66.wmf"/><Relationship Id="rId35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png"/><Relationship Id="rId12" Type="http://schemas.openxmlformats.org/officeDocument/2006/relationships/image" Target="../media/image81.png"/><Relationship Id="rId2" Type="http://schemas.openxmlformats.org/officeDocument/2006/relationships/audio" Target="../media/media1.mp3"/><Relationship Id="rId16" Type="http://schemas.openxmlformats.org/officeDocument/2006/relationships/slide" Target="slide16.xml"/><Relationship Id="rId1" Type="http://schemas.microsoft.com/office/2007/relationships/media" Target="../media/media1.mp3"/><Relationship Id="rId6" Type="http://schemas.openxmlformats.org/officeDocument/2006/relationships/image" Target="../media/image78.png"/><Relationship Id="rId11" Type="http://schemas.openxmlformats.org/officeDocument/2006/relationships/slide" Target="slide14.xml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10" Type="http://schemas.microsoft.com/office/2007/relationships/hdphoto" Target="../media/hdphoto1.wdp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7.wmf"/><Relationship Id="rId3" Type="http://schemas.openxmlformats.org/officeDocument/2006/relationships/audio" Target="../media/media2.mp3"/><Relationship Id="rId7" Type="http://schemas.openxmlformats.org/officeDocument/2006/relationships/image" Target="../media/image89.png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70.bin"/><Relationship Id="rId2" Type="http://schemas.microsoft.com/office/2007/relationships/media" Target="../media/media2.mp3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9.vml"/><Relationship Id="rId6" Type="http://schemas.openxmlformats.org/officeDocument/2006/relationships/slide" Target="slide12.xml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83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audio" Target="../media/media2.mp3"/><Relationship Id="rId7" Type="http://schemas.openxmlformats.org/officeDocument/2006/relationships/image" Target="../media/image92.png"/><Relationship Id="rId12" Type="http://schemas.openxmlformats.org/officeDocument/2006/relationships/image" Target="../media/image91.wmf"/><Relationship Id="rId2" Type="http://schemas.microsoft.com/office/2007/relationships/media" Target="../media/media2.mp3"/><Relationship Id="rId1" Type="http://schemas.openxmlformats.org/officeDocument/2006/relationships/vmlDrawing" Target="../drawings/vmlDrawing10.vml"/><Relationship Id="rId6" Type="http://schemas.openxmlformats.org/officeDocument/2006/relationships/slide" Target="slide12.xml"/><Relationship Id="rId11" Type="http://schemas.openxmlformats.org/officeDocument/2006/relationships/oleObject" Target="../embeddings/oleObject72.bin"/><Relationship Id="rId5" Type="http://schemas.openxmlformats.org/officeDocument/2006/relationships/image" Target="../media/image88.png"/><Relationship Id="rId10" Type="http://schemas.openxmlformats.org/officeDocument/2006/relationships/image" Target="../media/image90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oleObject" Target="../embeddings/oleObject75.bin"/><Relationship Id="rId3" Type="http://schemas.openxmlformats.org/officeDocument/2006/relationships/audio" Target="../media/media2.mp3"/><Relationship Id="rId7" Type="http://schemas.openxmlformats.org/officeDocument/2006/relationships/image" Target="../media/image82.png"/><Relationship Id="rId12" Type="http://schemas.openxmlformats.org/officeDocument/2006/relationships/image" Target="../media/image95.wmf"/><Relationship Id="rId2" Type="http://schemas.microsoft.com/office/2007/relationships/media" Target="../media/media2.mp3"/><Relationship Id="rId1" Type="http://schemas.openxmlformats.org/officeDocument/2006/relationships/vmlDrawing" Target="../drawings/vmlDrawing11.vml"/><Relationship Id="rId6" Type="http://schemas.openxmlformats.org/officeDocument/2006/relationships/slide" Target="slide12.xml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88.png"/><Relationship Id="rId10" Type="http://schemas.openxmlformats.org/officeDocument/2006/relationships/image" Target="../media/image94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1.gif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4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9.wmf"/><Relationship Id="rId3" Type="http://schemas.openxmlformats.org/officeDocument/2006/relationships/image" Target="../media/image52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02754" y="1676400"/>
            <a:ext cx="2032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31861"/>
              </p:ext>
            </p:extLst>
          </p:nvPr>
        </p:nvGraphicFramePr>
        <p:xfrm>
          <a:off x="2819400" y="914400"/>
          <a:ext cx="2336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8"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914400"/>
                        <a:ext cx="23368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1" name="Straight Arrow Connector 7170"/>
          <p:cNvCxnSpPr/>
          <p:nvPr/>
        </p:nvCxnSpPr>
        <p:spPr>
          <a:xfrm>
            <a:off x="3684155" y="1173403"/>
            <a:ext cx="1219200" cy="457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94101" y="1173403"/>
            <a:ext cx="1309254" cy="457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4" name="Object 7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85103"/>
              </p:ext>
            </p:extLst>
          </p:nvPr>
        </p:nvGraphicFramePr>
        <p:xfrm>
          <a:off x="42863" y="2138279"/>
          <a:ext cx="1557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9"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2138279"/>
                        <a:ext cx="1557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7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82034"/>
              </p:ext>
            </p:extLst>
          </p:nvPr>
        </p:nvGraphicFramePr>
        <p:xfrm>
          <a:off x="1393391" y="2138065"/>
          <a:ext cx="14827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0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391" y="2138065"/>
                        <a:ext cx="14827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7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26213"/>
              </p:ext>
            </p:extLst>
          </p:nvPr>
        </p:nvGraphicFramePr>
        <p:xfrm>
          <a:off x="2779712" y="2144992"/>
          <a:ext cx="16795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1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2" y="2144992"/>
                        <a:ext cx="16795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7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43404"/>
              </p:ext>
            </p:extLst>
          </p:nvPr>
        </p:nvGraphicFramePr>
        <p:xfrm>
          <a:off x="4313237" y="2165774"/>
          <a:ext cx="23463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2" name="Equation" r:id="rId11" imgW="1206360" imgH="393480" progId="Equation.DSMT4">
                  <p:embed/>
                </p:oleObj>
              </mc:Choice>
              <mc:Fallback>
                <p:oleObj name="Equation" r:id="rId11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7" y="2165774"/>
                        <a:ext cx="234632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7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92475"/>
              </p:ext>
            </p:extLst>
          </p:nvPr>
        </p:nvGraphicFramePr>
        <p:xfrm>
          <a:off x="188913" y="3068638"/>
          <a:ext cx="1384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3" name="Equation" r:id="rId13" imgW="711000" imgH="393480" progId="Equation.DSMT4">
                  <p:embed/>
                </p:oleObj>
              </mc:Choice>
              <mc:Fallback>
                <p:oleObj name="Equation" r:id="rId13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3068638"/>
                        <a:ext cx="1384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941159"/>
              </p:ext>
            </p:extLst>
          </p:nvPr>
        </p:nvGraphicFramePr>
        <p:xfrm>
          <a:off x="1479116" y="3048000"/>
          <a:ext cx="13112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4" name="Equation" r:id="rId15" imgW="672840" imgH="393480" progId="Equation.DSMT4">
                  <p:embed/>
                </p:oleObj>
              </mc:Choice>
              <mc:Fallback>
                <p:oleObj name="Equation" r:id="rId15" imgW="672840" imgH="393480" progId="Equation.DSMT4">
                  <p:embed/>
                  <p:pic>
                    <p:nvPicPr>
                      <p:cNvPr id="0" name="Object 7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116" y="3048000"/>
                        <a:ext cx="13112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068574"/>
              </p:ext>
            </p:extLst>
          </p:nvPr>
        </p:nvGraphicFramePr>
        <p:xfrm>
          <a:off x="2667000" y="3048000"/>
          <a:ext cx="29702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5" name="Equation" r:id="rId17" imgW="1523880" imgH="393480" progId="Equation.DSMT4">
                  <p:embed/>
                </p:oleObj>
              </mc:Choice>
              <mc:Fallback>
                <p:oleObj name="Equation" r:id="rId17" imgW="1523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29702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16366"/>
              </p:ext>
            </p:extLst>
          </p:nvPr>
        </p:nvGraphicFramePr>
        <p:xfrm>
          <a:off x="166688" y="4038600"/>
          <a:ext cx="1508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6" name="Equation" r:id="rId19" imgW="774360" imgH="393480" progId="Equation.DSMT4">
                  <p:embed/>
                </p:oleObj>
              </mc:Choice>
              <mc:Fallback>
                <p:oleObj name="Equation" r:id="rId19" imgW="774360" imgH="393480" progId="Equation.DSMT4">
                  <p:embed/>
                  <p:pic>
                    <p:nvPicPr>
                      <p:cNvPr id="0" name="Object 7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038600"/>
                        <a:ext cx="15081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73507"/>
              </p:ext>
            </p:extLst>
          </p:nvPr>
        </p:nvGraphicFramePr>
        <p:xfrm>
          <a:off x="1524000" y="4038600"/>
          <a:ext cx="14827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7" name="Equation" r:id="rId21" imgW="761760" imgH="393480" progId="Equation.DSMT4">
                  <p:embed/>
                </p:oleObj>
              </mc:Choice>
              <mc:Fallback>
                <p:oleObj name="Equation" r:id="rId21" imgW="7617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14827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78260"/>
              </p:ext>
            </p:extLst>
          </p:nvPr>
        </p:nvGraphicFramePr>
        <p:xfrm>
          <a:off x="2861036" y="4038600"/>
          <a:ext cx="286543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8" name="Equation" r:id="rId23" imgW="1473120" imgH="419040" progId="Equation.DSMT4">
                  <p:embed/>
                </p:oleObj>
              </mc:Choice>
              <mc:Fallback>
                <p:oleObj name="Equation" r:id="rId23" imgW="147312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036" y="4038600"/>
                        <a:ext cx="2865437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85474"/>
              </p:ext>
            </p:extLst>
          </p:nvPr>
        </p:nvGraphicFramePr>
        <p:xfrm>
          <a:off x="102754" y="4953000"/>
          <a:ext cx="12620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9" name="Equation" r:id="rId25" imgW="647640" imgH="393480" progId="Equation.DSMT4">
                  <p:embed/>
                </p:oleObj>
              </mc:Choice>
              <mc:Fallback>
                <p:oleObj name="Equation" r:id="rId25" imgW="64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54" y="4953000"/>
                        <a:ext cx="12620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26325"/>
              </p:ext>
            </p:extLst>
          </p:nvPr>
        </p:nvGraphicFramePr>
        <p:xfrm>
          <a:off x="1219200" y="4953000"/>
          <a:ext cx="12366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0" name="Equation" r:id="rId27" imgW="634680" imgH="393480" progId="Equation.DSMT4">
                  <p:embed/>
                </p:oleObj>
              </mc:Choice>
              <mc:Fallback>
                <p:oleObj name="Equation" r:id="rId27" imgW="6346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53000"/>
                        <a:ext cx="12366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89620"/>
              </p:ext>
            </p:extLst>
          </p:nvPr>
        </p:nvGraphicFramePr>
        <p:xfrm>
          <a:off x="2250642" y="4953000"/>
          <a:ext cx="14335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1" name="Equation" r:id="rId29" imgW="736560" imgH="393480" progId="Equation.DSMT4">
                  <p:embed/>
                </p:oleObj>
              </mc:Choice>
              <mc:Fallback>
                <p:oleObj name="Equation" r:id="rId29" imgW="7365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642" y="4953000"/>
                        <a:ext cx="14335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04524"/>
              </p:ext>
            </p:extLst>
          </p:nvPr>
        </p:nvGraphicFramePr>
        <p:xfrm>
          <a:off x="104342" y="5715000"/>
          <a:ext cx="10144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2" name="Equation" r:id="rId31" imgW="520560" imgH="393480" progId="Equation.DSMT4">
                  <p:embed/>
                </p:oleObj>
              </mc:Choice>
              <mc:Fallback>
                <p:oleObj name="Equation" r:id="rId31" imgW="5205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2" y="5715000"/>
                        <a:ext cx="10144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84437"/>
              </p:ext>
            </p:extLst>
          </p:nvPr>
        </p:nvGraphicFramePr>
        <p:xfrm>
          <a:off x="1145742" y="5715000"/>
          <a:ext cx="9890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3" name="Equation" r:id="rId33" imgW="507960" imgH="393480" progId="Equation.DSMT4">
                  <p:embed/>
                </p:oleObj>
              </mc:Choice>
              <mc:Fallback>
                <p:oleObj name="Equation" r:id="rId33" imgW="507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742" y="5715000"/>
                        <a:ext cx="9890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31842"/>
              </p:ext>
            </p:extLst>
          </p:nvPr>
        </p:nvGraphicFramePr>
        <p:xfrm>
          <a:off x="2269549" y="5715000"/>
          <a:ext cx="14827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4" name="Equation" r:id="rId35" imgW="761760" imgH="393480" progId="Equation.DSMT4">
                  <p:embed/>
                </p:oleObj>
              </mc:Choice>
              <mc:Fallback>
                <p:oleObj name="Equation" r:id="rId35" imgW="7617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549" y="5715000"/>
                        <a:ext cx="14827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4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"/>
            <a:ext cx="1512168" cy="1745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2031"/>
            <a:ext cx="2566088" cy="3327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79531"/>
            <a:ext cx="2770008" cy="3252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75475"/>
            <a:ext cx="1224136" cy="1488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5036" y="1028732"/>
            <a:ext cx="6975768" cy="182420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Giải</a:t>
            </a:r>
            <a:r>
              <a:rPr lang="en-US" sz="6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cứu</a:t>
            </a:r>
            <a:r>
              <a:rPr lang="en-US" sz="6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bãi</a:t>
            </a:r>
            <a:r>
              <a:rPr lang="en-US" sz="6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biển</a:t>
            </a:r>
            <a:endParaRPr lang="en-US" sz="6600" b="1" dirty="0" smtClean="0">
              <a:ln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" name="Broccoli_On_My_Pl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4328" y="-846329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44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58914" cy="69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097" y="4499834"/>
            <a:ext cx="1920769" cy="2255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33887"/>
            <a:ext cx="1833855" cy="2378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862148"/>
            <a:ext cx="1724932" cy="1277761"/>
          </a:xfrm>
          <a:prstGeom prst="rect">
            <a:avLst/>
          </a:prstGeom>
        </p:spPr>
      </p:pic>
      <p:pic>
        <p:nvPicPr>
          <p:cNvPr id="6" name="Picture chuoi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0000">
                        <a14:foregroundMark x1="43438" y1="66234" x2="43438" y2="66234"/>
                        <a14:foregroundMark x1="68906" y1="30815" x2="68906" y2="3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06" y="5495467"/>
            <a:ext cx="1337757" cy="733361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07032"/>
            <a:ext cx="1339034" cy="1185603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1066800" y="2514600"/>
            <a:ext cx="5956012" cy="1026466"/>
          </a:xfrm>
          <a:prstGeom prst="cloudCallout">
            <a:avLst>
              <a:gd name="adj1" fmla="val -51742"/>
              <a:gd name="adj2" fmla="val 6903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116908" y="2648017"/>
            <a:ext cx="5653835" cy="1026466"/>
          </a:xfrm>
          <a:prstGeom prst="cloudCallout">
            <a:avLst>
              <a:gd name="adj1" fmla="val -62865"/>
              <a:gd name="adj2" fmla="val 844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Broccoli_On_My_Pl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22878" y="-1659129"/>
            <a:ext cx="609600" cy="812800"/>
          </a:xfrm>
          <a:prstGeom prst="rect">
            <a:avLst/>
          </a:prstGeom>
        </p:spPr>
      </p:pic>
      <p:pic>
        <p:nvPicPr>
          <p:cNvPr id="31" name="Picture kinh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26463"/>
            <a:ext cx="1528037" cy="10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>
            <a:hlinkClick r:id="rId16" action="ppaction://hlinksldjump"/>
          </p:cNvPr>
          <p:cNvSpPr/>
          <p:nvPr/>
        </p:nvSpPr>
        <p:spPr>
          <a:xfrm>
            <a:off x="7467600" y="6228828"/>
            <a:ext cx="1303143" cy="629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5917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44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3774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9552" y="90056"/>
            <a:ext cx="8208912" cy="1967344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488326" y="2286000"/>
            <a:ext cx="8208912" cy="358067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851587"/>
            <a:ext cx="808020" cy="107736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0000">
                        <a14:foregroundMark x1="43438" y1="66234" x2="43438" y2="66234"/>
                        <a14:foregroundMark x1="68906" y1="30815" x2="68906" y2="3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11" y="5866674"/>
            <a:ext cx="1808324" cy="99132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92807"/>
              </p:ext>
            </p:extLst>
          </p:nvPr>
        </p:nvGraphicFramePr>
        <p:xfrm>
          <a:off x="2892170" y="838200"/>
          <a:ext cx="3503675" cy="9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9" imgW="1485720" imgH="393480" progId="Equation.DSMT4">
                  <p:embed/>
                </p:oleObj>
              </mc:Choice>
              <mc:Fallback>
                <p:oleObj name="Equation" r:id="rId9" imgW="1485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2170" y="838200"/>
                        <a:ext cx="3503675" cy="92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85937"/>
              </p:ext>
            </p:extLst>
          </p:nvPr>
        </p:nvGraphicFramePr>
        <p:xfrm>
          <a:off x="481399" y="3030589"/>
          <a:ext cx="35036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11" imgW="1485720" imgH="393480" progId="Equation.DSMT4">
                  <p:embed/>
                </p:oleObj>
              </mc:Choice>
              <mc:Fallback>
                <p:oleObj name="Equation" r:id="rId11" imgW="14857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99" y="3030589"/>
                        <a:ext cx="35036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53159"/>
              </p:ext>
            </p:extLst>
          </p:nvPr>
        </p:nvGraphicFramePr>
        <p:xfrm>
          <a:off x="3962400" y="2986139"/>
          <a:ext cx="30241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Equation" r:id="rId13" imgW="1282680" imgH="431640" progId="Equation.DSMT4">
                  <p:embed/>
                </p:oleObj>
              </mc:Choice>
              <mc:Fallback>
                <p:oleObj name="Equation" r:id="rId13" imgW="12826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86139"/>
                        <a:ext cx="3024187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05126"/>
              </p:ext>
            </p:extLst>
          </p:nvPr>
        </p:nvGraphicFramePr>
        <p:xfrm>
          <a:off x="3942857" y="3886200"/>
          <a:ext cx="338296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Equation" r:id="rId15" imgW="1434960" imgH="431640" progId="Equation.DSMT4">
                  <p:embed/>
                </p:oleObj>
              </mc:Choice>
              <mc:Fallback>
                <p:oleObj name="Equation" r:id="rId15" imgW="1434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857" y="3886200"/>
                        <a:ext cx="3382962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17800"/>
              </p:ext>
            </p:extLst>
          </p:nvPr>
        </p:nvGraphicFramePr>
        <p:xfrm>
          <a:off x="3962400" y="4937987"/>
          <a:ext cx="23352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Equation" r:id="rId17" imgW="990360" imgH="393480" progId="Equation.DSMT4">
                  <p:embed/>
                </p:oleObj>
              </mc:Choice>
              <mc:Fallback>
                <p:oleObj name="Equation" r:id="rId17" imgW="9903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37987"/>
                        <a:ext cx="23352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0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7934" y="-134144"/>
            <a:ext cx="8208912" cy="2276872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km/h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giờ.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04800" y="2142728"/>
            <a:ext cx="8839200" cy="2810272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851587"/>
            <a:ext cx="808020" cy="107736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95" y="5157192"/>
            <a:ext cx="2141433" cy="189606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5530898"/>
            <a:ext cx="1043608" cy="139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62947"/>
              </p:ext>
            </p:extLst>
          </p:nvPr>
        </p:nvGraphicFramePr>
        <p:xfrm>
          <a:off x="3200400" y="493712"/>
          <a:ext cx="362348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493712"/>
                        <a:ext cx="362348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48391"/>
              </p:ext>
            </p:extLst>
          </p:nvPr>
        </p:nvGraphicFramePr>
        <p:xfrm>
          <a:off x="3733800" y="3561719"/>
          <a:ext cx="21717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tion" r:id="rId11" imgW="838080" imgH="393480" progId="Equation.DSMT4">
                  <p:embed/>
                </p:oleObj>
              </mc:Choice>
              <mc:Fallback>
                <p:oleObj name="Equation" r:id="rId11" imgW="838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61719"/>
                        <a:ext cx="21717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749" y="-20782"/>
            <a:ext cx="8902770" cy="2362199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40km/h.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52400" y="2341417"/>
            <a:ext cx="8991600" cy="40386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851587"/>
            <a:ext cx="808020" cy="1077360"/>
          </a:xfrm>
          <a:prstGeom prst="rect">
            <a:avLst/>
          </a:prstGeom>
        </p:spPr>
      </p:pic>
      <p:pic>
        <p:nvPicPr>
          <p:cNvPr id="5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08" y="5586906"/>
            <a:ext cx="2138211" cy="142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5530898"/>
            <a:ext cx="1043608" cy="139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681251"/>
              </p:ext>
            </p:extLst>
          </p:nvPr>
        </p:nvGraphicFramePr>
        <p:xfrm>
          <a:off x="1219200" y="2971800"/>
          <a:ext cx="4430018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Equation" r:id="rId9" imgW="2273040" imgH="393480" progId="Equation.DSMT4">
                  <p:embed/>
                </p:oleObj>
              </mc:Choice>
              <mc:Fallback>
                <p:oleObj name="Equation" r:id="rId9" imgW="227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2971800"/>
                        <a:ext cx="4430018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01221"/>
              </p:ext>
            </p:extLst>
          </p:nvPr>
        </p:nvGraphicFramePr>
        <p:xfrm>
          <a:off x="4343400" y="3886200"/>
          <a:ext cx="26241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Equation" r:id="rId11" imgW="1346040" imgH="393480" progId="Equation.DSMT4">
                  <p:embed/>
                </p:oleObj>
              </mc:Choice>
              <mc:Fallback>
                <p:oleObj name="Equation" r:id="rId11" imgW="13460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26241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46071"/>
              </p:ext>
            </p:extLst>
          </p:nvPr>
        </p:nvGraphicFramePr>
        <p:xfrm>
          <a:off x="1838325" y="5461000"/>
          <a:ext cx="33670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Equation" r:id="rId13" imgW="1726920" imgH="393480" progId="Equation.DSMT4">
                  <p:embed/>
                </p:oleObj>
              </mc:Choice>
              <mc:Fallback>
                <p:oleObj name="Equation" r:id="rId13" imgW="17269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461000"/>
                        <a:ext cx="33670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0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U LIEU QUAN TRONG -HUEBOM\CA VIDEO NEN PPT\AAIA_wDGAAAAAQAAAAAAAAy7AAAAJDZkMzFkNmY1LTk5ZWItNDUzMS05YmI0LTA0NjQ2ZWQ3Mzk0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685800"/>
            <a:ext cx="8150225" cy="59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159327" y="376851"/>
            <a:ext cx="868362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BÀI HỌC NÀY, CÁC EM CẦN: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-211283" y="1506998"/>
            <a:ext cx="601287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just" eaLnBrk="1" hangingPunct="1">
              <a:spcBef>
                <a:spcPct val="1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232064" y="2349723"/>
            <a:ext cx="882909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just" eaLnBrk="1" hangingPunct="1">
              <a:spcBef>
                <a:spcPct val="1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200891" y="2882979"/>
            <a:ext cx="822267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just" eaLnBrk="1" hangingPunct="1">
              <a:spcBef>
                <a:spcPct val="1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73488" y="993437"/>
            <a:ext cx="518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426990" y="-22226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61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2454699" y="2514600"/>
            <a:ext cx="1263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1641475" y="5562600"/>
            <a:ext cx="72390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089446"/>
              </p:ext>
            </p:extLst>
          </p:nvPr>
        </p:nvGraphicFramePr>
        <p:xfrm>
          <a:off x="533400" y="1522765"/>
          <a:ext cx="1444625" cy="9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0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2765"/>
                        <a:ext cx="1444625" cy="9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800419"/>
              </p:ext>
            </p:extLst>
          </p:nvPr>
        </p:nvGraphicFramePr>
        <p:xfrm>
          <a:off x="3730624" y="1510942"/>
          <a:ext cx="1682750" cy="100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1" r:id="rId7" imgW="431613" imgH="393529" progId="Equation.DSMT4">
                  <p:embed/>
                </p:oleObj>
              </mc:Choice>
              <mc:Fallback>
                <p:oleObj r:id="rId7" imgW="431613" imgH="393529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4" y="1510942"/>
                        <a:ext cx="1682750" cy="1003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61796"/>
              </p:ext>
            </p:extLst>
          </p:nvPr>
        </p:nvGraphicFramePr>
        <p:xfrm>
          <a:off x="717550" y="3200400"/>
          <a:ext cx="28146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2"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200400"/>
                        <a:ext cx="28146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418395"/>
              </p:ext>
            </p:extLst>
          </p:nvPr>
        </p:nvGraphicFramePr>
        <p:xfrm>
          <a:off x="615949" y="4267200"/>
          <a:ext cx="39560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3" r:id="rId11" imgW="1459866" imgH="393529" progId="Equation.DSMT4">
                  <p:embed/>
                </p:oleObj>
              </mc:Choice>
              <mc:Fallback>
                <p:oleObj r:id="rId11" imgW="1459866" imgH="393529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49" y="4267200"/>
                        <a:ext cx="39560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659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6" grpId="0"/>
      <p:bldP spid="59" grpId="0"/>
      <p:bldP spid="49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4"/>
          <p:cNvSpPr txBox="1">
            <a:spLocks noChangeArrowheads="1"/>
          </p:cNvSpPr>
          <p:nvPr/>
        </p:nvSpPr>
        <p:spPr bwMode="auto">
          <a:xfrm>
            <a:off x="393700" y="655638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 err="1">
                <a:solidFill>
                  <a:srgbClr val="3333FF"/>
                </a:solidFill>
                <a:latin typeface="VNI-Brush" pitchFamily="2" charset="0"/>
              </a:rPr>
              <a:t>Bài</a:t>
            </a:r>
            <a:r>
              <a:rPr lang="en-US" sz="6600" b="1" i="1" u="sng" dirty="0">
                <a:solidFill>
                  <a:srgbClr val="3333FF"/>
                </a:solidFill>
                <a:latin typeface="VNI-Brush" pitchFamily="2" charset="0"/>
              </a:rPr>
              <a:t> 5</a:t>
            </a:r>
            <a:endParaRPr lang="en-US" sz="6600" b="1" i="1" dirty="0">
              <a:solidFill>
                <a:srgbClr val="3333FF"/>
              </a:solidFill>
              <a:latin typeface="VNI-Brush" pitchFamily="2" charset="0"/>
            </a:endParaRPr>
          </a:p>
        </p:txBody>
      </p: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981199"/>
            <a:ext cx="8728075" cy="925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PHÉP NHÂN VÀ PHÉP CHIA PHÂN SỐ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75145" y="5274438"/>
            <a:ext cx="66686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85354" y="3105455"/>
            <a:ext cx="473479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3819813" y="2650062"/>
            <a:ext cx="83877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29809"/>
              </p:ext>
            </p:extLst>
          </p:nvPr>
        </p:nvGraphicFramePr>
        <p:xfrm>
          <a:off x="1338262" y="3567120"/>
          <a:ext cx="12525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" name="Equation" r:id="rId3" imgW="533160" imgH="393480" progId="Equation.DSMT4">
                  <p:embed/>
                </p:oleObj>
              </mc:Choice>
              <mc:Fallback>
                <p:oleObj name="Equation" r:id="rId3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2" y="3567120"/>
                        <a:ext cx="12525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044" y="913329"/>
            <a:ext cx="8865760" cy="1754326"/>
            <a:chOff x="75044" y="913329"/>
            <a:chExt cx="8865760" cy="1754326"/>
          </a:xfrm>
        </p:grpSpPr>
        <p:grpSp>
          <p:nvGrpSpPr>
            <p:cNvPr id="2" name="Group 1"/>
            <p:cNvGrpSpPr/>
            <p:nvPr/>
          </p:nvGrpSpPr>
          <p:grpSpPr>
            <a:xfrm>
              <a:off x="75044" y="913329"/>
              <a:ext cx="8865760" cy="1754326"/>
              <a:chOff x="75044" y="913329"/>
              <a:chExt cx="8865760" cy="1754326"/>
            </a:xfrm>
          </p:grpSpPr>
          <p:sp>
            <p:nvSpPr>
              <p:cNvPr id="23" name="TextBox 4"/>
              <p:cNvSpPr txBox="1">
                <a:spLocks noChangeArrowheads="1"/>
              </p:cNvSpPr>
              <p:nvPr/>
            </p:nvSpPr>
            <p:spPr bwMode="auto">
              <a:xfrm>
                <a:off x="600364" y="913329"/>
                <a:ext cx="834044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Cam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Ranh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-32 m.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sông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Sài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Gòn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vịnh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Cam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Ranh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sông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Sài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Gòn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259" name="Picture 13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44" y="1371600"/>
                <a:ext cx="658091" cy="658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9883745"/>
                </p:ext>
              </p:extLst>
            </p:nvPr>
          </p:nvGraphicFramePr>
          <p:xfrm>
            <a:off x="2625436" y="1406317"/>
            <a:ext cx="27146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4" name="Equation" r:id="rId6" imgW="139680" imgH="393480" progId="Equation.DSMT4">
                    <p:embed/>
                  </p:oleObj>
                </mc:Choice>
                <mc:Fallback>
                  <p:oleObj name="Equation" r:id="rId6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436" y="1406317"/>
                          <a:ext cx="27146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71565"/>
              </p:ext>
            </p:extLst>
          </p:nvPr>
        </p:nvGraphicFramePr>
        <p:xfrm>
          <a:off x="2592387" y="3567113"/>
          <a:ext cx="5637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" name="Equation" r:id="rId8" imgW="2400120" imgH="393480" progId="Equation.DSMT4">
                  <p:embed/>
                </p:oleObj>
              </mc:Choice>
              <mc:Fallback>
                <p:oleObj name="Equation" r:id="rId8" imgW="240012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7" y="3567113"/>
                        <a:ext cx="563721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1" grpId="0" animBg="1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83099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66255" y="2188396"/>
            <a:ext cx="23622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078811"/>
              </p:ext>
            </p:extLst>
          </p:nvPr>
        </p:nvGraphicFramePr>
        <p:xfrm>
          <a:off x="412750" y="2670175"/>
          <a:ext cx="14620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1"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Object 51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670175"/>
                        <a:ext cx="14620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657306"/>
              </p:ext>
            </p:extLst>
          </p:nvPr>
        </p:nvGraphicFramePr>
        <p:xfrm>
          <a:off x="1905000" y="2697614"/>
          <a:ext cx="2008187" cy="95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2" name="Equation" r:id="rId5" imgW="977760" imgH="419040" progId="Equation.DSMT4">
                  <p:embed/>
                </p:oleObj>
              </mc:Choice>
              <mc:Fallback>
                <p:oleObj name="Equation" r:id="rId5" imgW="977760" imgH="419040" progId="Equation.DSMT4">
                  <p:embed/>
                  <p:pic>
                    <p:nvPicPr>
                      <p:cNvPr id="0" name="Object 512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97614"/>
                        <a:ext cx="2008187" cy="951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555374"/>
              </p:ext>
            </p:extLst>
          </p:nvPr>
        </p:nvGraphicFramePr>
        <p:xfrm>
          <a:off x="3867582" y="2743200"/>
          <a:ext cx="7032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3" name="Equation" r:id="rId7" imgW="342720" imgH="393480" progId="Equation.DSMT4">
                  <p:embed/>
                </p:oleObj>
              </mc:Choice>
              <mc:Fallback>
                <p:oleObj name="Equation" r:id="rId7" imgW="342720" imgH="39348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582" y="2743200"/>
                        <a:ext cx="703263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63854"/>
              </p:ext>
            </p:extLst>
          </p:nvPr>
        </p:nvGraphicFramePr>
        <p:xfrm>
          <a:off x="515938" y="3705225"/>
          <a:ext cx="12525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4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Content Placeholder 614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705225"/>
                        <a:ext cx="12525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28391"/>
              </p:ext>
            </p:extLst>
          </p:nvPr>
        </p:nvGraphicFramePr>
        <p:xfrm>
          <a:off x="1804988" y="3676650"/>
          <a:ext cx="22256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5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0" name="Content Placeholder 614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676650"/>
                        <a:ext cx="22256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972069"/>
              </p:ext>
            </p:extLst>
          </p:nvPr>
        </p:nvGraphicFramePr>
        <p:xfrm>
          <a:off x="457200" y="4648200"/>
          <a:ext cx="1504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6" name="Equation" r:id="rId13" imgW="685800" imgH="393480" progId="Equation.DSMT4">
                  <p:embed/>
                </p:oleObj>
              </mc:Choice>
              <mc:Fallback>
                <p:oleObj name="Equation" r:id="rId13" imgW="685800" imgH="393480" progId="Equation.DSMT4">
                  <p:embed/>
                  <p:pic>
                    <p:nvPicPr>
                      <p:cNvPr id="0" name="Object 614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48200"/>
                        <a:ext cx="1504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55476"/>
              </p:ext>
            </p:extLst>
          </p:nvPr>
        </p:nvGraphicFramePr>
        <p:xfrm>
          <a:off x="5334000" y="4648200"/>
          <a:ext cx="86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7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Object 6150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863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487926"/>
              </p:ext>
            </p:extLst>
          </p:nvPr>
        </p:nvGraphicFramePr>
        <p:xfrm>
          <a:off x="3711575" y="4648200"/>
          <a:ext cx="1644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8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4648200"/>
                        <a:ext cx="1644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502810"/>
              </p:ext>
            </p:extLst>
          </p:nvPr>
        </p:nvGraphicFramePr>
        <p:xfrm>
          <a:off x="1905000" y="4648200"/>
          <a:ext cx="1839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9" name="Equation" r:id="rId19" imgW="838080" imgH="393480" progId="Equation.DSMT4">
                  <p:embed/>
                </p:oleObj>
              </mc:Choice>
              <mc:Fallback>
                <p:oleObj name="Equation" r:id="rId19" imgW="838080" imgH="39348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1839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289081"/>
              </p:ext>
            </p:extLst>
          </p:nvPr>
        </p:nvGraphicFramePr>
        <p:xfrm>
          <a:off x="571500" y="5638800"/>
          <a:ext cx="15509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0" name="Equation" r:id="rId21" imgW="685800" imgH="393480" progId="Equation.DSMT4">
                  <p:embed/>
                </p:oleObj>
              </mc:Choice>
              <mc:Fallback>
                <p:oleObj name="Equation" r:id="rId21" imgW="685800" imgH="393480" progId="Equation.DSMT4">
                  <p:embed/>
                  <p:pic>
                    <p:nvPicPr>
                      <p:cNvPr id="0" name="Object 6154"/>
                      <p:cNvPicPr>
                        <a:picLocks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638800"/>
                        <a:ext cx="155098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386278"/>
              </p:ext>
            </p:extLst>
          </p:nvPr>
        </p:nvGraphicFramePr>
        <p:xfrm>
          <a:off x="2151063" y="5638800"/>
          <a:ext cx="37607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1" name="Equation" r:id="rId23" imgW="1587240" imgH="393480" progId="Equation.DSMT4">
                  <p:embed/>
                </p:oleObj>
              </mc:Choice>
              <mc:Fallback>
                <p:oleObj name="Equation" r:id="rId23" imgW="1587240" imgH="393480" progId="Equation.DSMT4">
                  <p:embed/>
                  <p:pic>
                    <p:nvPicPr>
                      <p:cNvPr id="0" name="Object 6155"/>
                      <p:cNvPicPr>
                        <a:picLocks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5638800"/>
                        <a:ext cx="376078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48183"/>
              </p:ext>
            </p:extLst>
          </p:nvPr>
        </p:nvGraphicFramePr>
        <p:xfrm>
          <a:off x="6096000" y="2971800"/>
          <a:ext cx="1327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2" name="Equation" r:id="rId25" imgW="660240" imgH="393480" progId="Equation.DSMT4">
                  <p:embed/>
                </p:oleObj>
              </mc:Choice>
              <mc:Fallback>
                <p:oleObj name="Equation" r:id="rId25" imgW="660240" imgH="393480" progId="Equation.DSMT4">
                  <p:embed/>
                  <p:pic>
                    <p:nvPicPr>
                      <p:cNvPr id="0" name="Content Placeholder 819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3271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38074"/>
              </p:ext>
            </p:extLst>
          </p:nvPr>
        </p:nvGraphicFramePr>
        <p:xfrm>
          <a:off x="7375525" y="2971800"/>
          <a:ext cx="16335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3" name="Equation" r:id="rId27" imgW="1002960" imgH="393480" progId="Equation.DSMT4">
                  <p:embed/>
                </p:oleObj>
              </mc:Choice>
              <mc:Fallback>
                <p:oleObj name="Equation" r:id="rId27" imgW="1002960" imgH="393480" progId="Equation.DSMT4">
                  <p:embed/>
                  <p:pic>
                    <p:nvPicPr>
                      <p:cNvPr id="0" name="Content Placeholder 819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2971800"/>
                        <a:ext cx="16335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5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5045" y="1219199"/>
            <a:ext cx="8991600" cy="83099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66255" y="2188396"/>
            <a:ext cx="896389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ta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23535" y="2699931"/>
            <a:ext cx="448194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26095"/>
              </p:ext>
            </p:extLst>
          </p:nvPr>
        </p:nvGraphicFramePr>
        <p:xfrm>
          <a:off x="44136" y="3320420"/>
          <a:ext cx="1746781" cy="71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1" name="Equation" r:id="rId3" imgW="965200" imgH="393700" progId="Equation.3">
                  <p:embed/>
                </p:oleObj>
              </mc:Choice>
              <mc:Fallback>
                <p:oleObj name="Equation" r:id="rId3" imgW="965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6" y="3320420"/>
                        <a:ext cx="1746781" cy="71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95471"/>
              </p:ext>
            </p:extLst>
          </p:nvPr>
        </p:nvGraphicFramePr>
        <p:xfrm>
          <a:off x="27709" y="4267200"/>
          <a:ext cx="25892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2" name="Equation" r:id="rId5" imgW="1574640" imgH="431640" progId="Equation.DSMT4">
                  <p:embed/>
                </p:oleObj>
              </mc:Choice>
              <mc:Fallback>
                <p:oleObj name="Equation" r:id="rId5" imgW="15746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" y="4267200"/>
                        <a:ext cx="258921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811828"/>
              </p:ext>
            </p:extLst>
          </p:nvPr>
        </p:nvGraphicFramePr>
        <p:xfrm>
          <a:off x="1552855" y="3276600"/>
          <a:ext cx="2066645" cy="78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" name="Equation" r:id="rId7" imgW="1143000" imgH="431800" progId="Equation.3">
                  <p:embed/>
                </p:oleObj>
              </mc:Choice>
              <mc:Fallback>
                <p:oleObj name="Equation" r:id="rId7" imgW="1143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855" y="3276600"/>
                        <a:ext cx="2066645" cy="780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7609"/>
              </p:ext>
            </p:extLst>
          </p:nvPr>
        </p:nvGraphicFramePr>
        <p:xfrm>
          <a:off x="3387830" y="3276600"/>
          <a:ext cx="1217651" cy="71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4" name="Equation" r:id="rId9" imgW="672808" imgH="393529" progId="Equation.3">
                  <p:embed/>
                </p:oleObj>
              </mc:Choice>
              <mc:Fallback>
                <p:oleObj name="Equation" r:id="rId9" imgW="67280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830" y="3276600"/>
                        <a:ext cx="1217651" cy="71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54695"/>
              </p:ext>
            </p:extLst>
          </p:nvPr>
        </p:nvGraphicFramePr>
        <p:xfrm>
          <a:off x="4343400" y="3276600"/>
          <a:ext cx="987784" cy="71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5" name="Equation" r:id="rId11" imgW="545863" imgH="393529" progId="Equation.3">
                  <p:embed/>
                </p:oleObj>
              </mc:Choice>
              <mc:Fallback>
                <p:oleObj name="Equation" r:id="rId11" imgW="545863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987784" cy="71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32165"/>
              </p:ext>
            </p:extLst>
          </p:nvPr>
        </p:nvGraphicFramePr>
        <p:xfrm>
          <a:off x="2667000" y="4267200"/>
          <a:ext cx="15875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6" name="Equation" r:id="rId13" imgW="965160" imgH="431640" progId="Equation.DSMT4">
                  <p:embed/>
                </p:oleObj>
              </mc:Choice>
              <mc:Fallback>
                <p:oleObj name="Equation" r:id="rId13" imgW="9651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15875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787567"/>
              </p:ext>
            </p:extLst>
          </p:nvPr>
        </p:nvGraphicFramePr>
        <p:xfrm>
          <a:off x="4241006" y="4343400"/>
          <a:ext cx="8143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" name="Equation" r:id="rId15" imgW="495000" imgH="393480" progId="Equation.DSMT4">
                  <p:embed/>
                </p:oleObj>
              </mc:Choice>
              <mc:Fallback>
                <p:oleObj name="Equation" r:id="rId15" imgW="49500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006" y="4343400"/>
                        <a:ext cx="8143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575192"/>
              </p:ext>
            </p:extLst>
          </p:nvPr>
        </p:nvGraphicFramePr>
        <p:xfrm>
          <a:off x="5181600" y="4343400"/>
          <a:ext cx="9826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" name="Equation" r:id="rId17" imgW="596880" imgH="393480" progId="Equation.DSMT4">
                  <p:embed/>
                </p:oleObj>
              </mc:Choice>
              <mc:Fallback>
                <p:oleObj name="Equation" r:id="rId17" imgW="59688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43400"/>
                        <a:ext cx="9826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27694"/>
              </p:ext>
            </p:extLst>
          </p:nvPr>
        </p:nvGraphicFramePr>
        <p:xfrm>
          <a:off x="75045" y="5410200"/>
          <a:ext cx="1925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" name="Equation" r:id="rId19" imgW="1218960" imgH="393480" progId="Equation.DSMT4">
                  <p:embed/>
                </p:oleObj>
              </mc:Choice>
              <mc:Fallback>
                <p:oleObj name="Equation" r:id="rId19" imgW="121896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5" y="5410200"/>
                        <a:ext cx="19256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48"/>
              </p:ext>
            </p:extLst>
          </p:nvPr>
        </p:nvGraphicFramePr>
        <p:xfrm>
          <a:off x="1905000" y="5410200"/>
          <a:ext cx="17145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0" name="Equation" r:id="rId21" imgW="965160" imgH="431640" progId="Equation.DSMT4">
                  <p:embed/>
                </p:oleObj>
              </mc:Choice>
              <mc:Fallback>
                <p:oleObj name="Equation" r:id="rId21" imgW="9651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0"/>
                        <a:ext cx="17145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008579"/>
              </p:ext>
            </p:extLst>
          </p:nvPr>
        </p:nvGraphicFramePr>
        <p:xfrm>
          <a:off x="3670176" y="5486400"/>
          <a:ext cx="1956048" cy="79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1" name="Equation" r:id="rId23" imgW="1066800" imgH="431800" progId="Equation.DSMT4">
                  <p:embed/>
                </p:oleObj>
              </mc:Choice>
              <mc:Fallback>
                <p:oleObj name="Equation" r:id="rId23" imgW="10668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176" y="5486400"/>
                        <a:ext cx="1956048" cy="791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14160"/>
              </p:ext>
            </p:extLst>
          </p:nvPr>
        </p:nvGraphicFramePr>
        <p:xfrm>
          <a:off x="5486400" y="5486400"/>
          <a:ext cx="2279165" cy="79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2" name="Equation" r:id="rId25" imgW="1129810" imgH="393529" progId="Equation.DSMT4">
                  <p:embed/>
                </p:oleObj>
              </mc:Choice>
              <mc:Fallback>
                <p:oleObj name="Equation" r:id="rId25" imgW="1129810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6400"/>
                        <a:ext cx="2279165" cy="79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0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41911"/>
              </p:ext>
            </p:extLst>
          </p:nvPr>
        </p:nvGraphicFramePr>
        <p:xfrm>
          <a:off x="4791447" y="1905000"/>
          <a:ext cx="4306041" cy="77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447" y="1905000"/>
                        <a:ext cx="4306041" cy="77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23535" y="1295400"/>
            <a:ext cx="448194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59527"/>
              </p:ext>
            </p:extLst>
          </p:nvPr>
        </p:nvGraphicFramePr>
        <p:xfrm>
          <a:off x="228601" y="1781175"/>
          <a:ext cx="3733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7" name="Equation" r:id="rId5" imgW="1511280" imgH="393480" progId="Equation.DSMT4">
                  <p:embed/>
                </p:oleObj>
              </mc:Choice>
              <mc:Fallback>
                <p:oleObj name="Equation" r:id="rId5" imgW="1511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781175"/>
                        <a:ext cx="3733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93613"/>
              </p:ext>
            </p:extLst>
          </p:nvPr>
        </p:nvGraphicFramePr>
        <p:xfrm>
          <a:off x="609600" y="2743200"/>
          <a:ext cx="2547626" cy="85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8" name="Equation" r:id="rId7" imgW="1269720" imgH="431640" progId="Equation.3">
                  <p:embed/>
                </p:oleObj>
              </mc:Choice>
              <mc:Fallback>
                <p:oleObj name="Equation" r:id="rId7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2547626" cy="853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54924"/>
              </p:ext>
            </p:extLst>
          </p:nvPr>
        </p:nvGraphicFramePr>
        <p:xfrm>
          <a:off x="609600" y="3657600"/>
          <a:ext cx="1328724" cy="82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9" name="Equation" r:id="rId9" imgW="749160" imgH="393480" progId="Equation.3">
                  <p:embed/>
                </p:oleObj>
              </mc:Choice>
              <mc:Fallback>
                <p:oleObj name="Equation" r:id="rId9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1328724" cy="82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06770"/>
              </p:ext>
            </p:extLst>
          </p:nvPr>
        </p:nvGraphicFramePr>
        <p:xfrm>
          <a:off x="648418" y="4724400"/>
          <a:ext cx="2323382" cy="69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0" name="Equation" r:id="rId11" imgW="1143000" imgH="393480" progId="Equation.3">
                  <p:embed/>
                </p:oleObj>
              </mc:Choice>
              <mc:Fallback>
                <p:oleObj name="Equation" r:id="rId11" imgW="11430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18" y="4724400"/>
                        <a:ext cx="2323382" cy="695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16253"/>
              </p:ext>
            </p:extLst>
          </p:nvPr>
        </p:nvGraphicFramePr>
        <p:xfrm>
          <a:off x="5257800" y="2819400"/>
          <a:ext cx="2743200" cy="90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1" name="Equation" r:id="rId13" imgW="1218960" imgH="431640" progId="Equation.3">
                  <p:embed/>
                </p:oleObj>
              </mc:Choice>
              <mc:Fallback>
                <p:oleObj name="Equation" r:id="rId13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2743200" cy="906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19525"/>
              </p:ext>
            </p:extLst>
          </p:nvPr>
        </p:nvGraphicFramePr>
        <p:xfrm>
          <a:off x="5334000" y="3810000"/>
          <a:ext cx="1752600" cy="84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2" name="Equation" r:id="rId15" imgW="495000" imgH="393480" progId="Equation.3">
                  <p:embed/>
                </p:oleObj>
              </mc:Choice>
              <mc:Fallback>
                <p:oleObj name="Equation" r:id="rId1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752600" cy="842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73999"/>
              </p:ext>
            </p:extLst>
          </p:nvPr>
        </p:nvGraphicFramePr>
        <p:xfrm>
          <a:off x="5410200" y="4876800"/>
          <a:ext cx="1600200" cy="84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3" name="Equation" r:id="rId17" imgW="634680" imgH="393480" progId="Equation.3">
                  <p:embed/>
                </p:oleObj>
              </mc:Choice>
              <mc:Fallback>
                <p:oleObj name="Equation" r:id="rId17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876800"/>
                        <a:ext cx="1600200" cy="84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0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53" y="1132820"/>
            <a:ext cx="9304412" cy="1200329"/>
            <a:chOff x="20853" y="1132820"/>
            <a:chExt cx="9304412" cy="1200329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533400" y="1132820"/>
              <a:ext cx="8791865" cy="1200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m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m.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3" y="1295400"/>
              <a:ext cx="614362" cy="651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962966"/>
                </p:ext>
              </p:extLst>
            </p:nvPr>
          </p:nvGraphicFramePr>
          <p:xfrm>
            <a:off x="4738092" y="1132820"/>
            <a:ext cx="382480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5" name="Equation" r:id="rId4" imgW="215640" imgH="393480" progId="Equation.DSMT4">
                    <p:embed/>
                  </p:oleObj>
                </mc:Choice>
                <mc:Fallback>
                  <p:oleObj name="Equation" r:id="rId4" imgW="215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38092" y="1132820"/>
                          <a:ext cx="382480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27860"/>
                </p:ext>
              </p:extLst>
            </p:nvPr>
          </p:nvGraphicFramePr>
          <p:xfrm>
            <a:off x="7772400" y="1182123"/>
            <a:ext cx="247650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6" name="Equation" r:id="rId6" imgW="139680" imgH="393480" progId="Equation.DSMT4">
                    <p:embed/>
                  </p:oleObj>
                </mc:Choice>
                <mc:Fallback>
                  <p:oleObj name="Equation" r:id="rId6" imgW="13968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1182123"/>
                          <a:ext cx="247650" cy="696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35215" y="2648634"/>
            <a:ext cx="475442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810000" y="5562600"/>
            <a:ext cx="48768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786332" y="2148416"/>
            <a:ext cx="1143000" cy="5799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71776"/>
              </p:ext>
            </p:extLst>
          </p:nvPr>
        </p:nvGraphicFramePr>
        <p:xfrm>
          <a:off x="1752600" y="3315747"/>
          <a:ext cx="872078" cy="84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7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15747"/>
                        <a:ext cx="872078" cy="843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85796"/>
              </p:ext>
            </p:extLst>
          </p:nvPr>
        </p:nvGraphicFramePr>
        <p:xfrm>
          <a:off x="2590800" y="3329601"/>
          <a:ext cx="10620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" name="Equation" r:id="rId10" imgW="495000" imgH="393480" progId="Equation.DSMT4">
                  <p:embed/>
                </p:oleObj>
              </mc:Choice>
              <mc:Fallback>
                <p:oleObj name="Equation" r:id="rId10" imgW="49500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29601"/>
                        <a:ext cx="106203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22822"/>
              </p:ext>
            </p:extLst>
          </p:nvPr>
        </p:nvGraphicFramePr>
        <p:xfrm>
          <a:off x="3589770" y="3294965"/>
          <a:ext cx="9810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" name="Equation" r:id="rId12" imgW="457200" imgH="393480" progId="Equation.DSMT4">
                  <p:embed/>
                </p:oleObj>
              </mc:Choice>
              <mc:Fallback>
                <p:oleObj name="Equation" r:id="rId12" imgW="457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770" y="3294965"/>
                        <a:ext cx="9810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680054"/>
              </p:ext>
            </p:extLst>
          </p:nvPr>
        </p:nvGraphicFramePr>
        <p:xfrm>
          <a:off x="4570845" y="3294965"/>
          <a:ext cx="13350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845" y="3294965"/>
                        <a:ext cx="13350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114800"/>
            <a:ext cx="6248400" cy="842962"/>
            <a:chOff x="762000" y="4114800"/>
            <a:chExt cx="6248400" cy="842962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762000" y="4114800"/>
              <a:ext cx="6248400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:        m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29658"/>
                </p:ext>
              </p:extLst>
            </p:nvPr>
          </p:nvGraphicFramePr>
          <p:xfrm>
            <a:off x="5715000" y="4114800"/>
            <a:ext cx="327025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61" name="Equation" r:id="rId16" imgW="152280" imgH="393480" progId="Equation.DSMT4">
                    <p:embed/>
                  </p:oleObj>
                </mc:Choice>
                <mc:Fallback>
                  <p:oleObj name="Equation" r:id="rId16" imgW="152280" imgH="393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4114800"/>
                          <a:ext cx="327025" cy="842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786332" y="5747265"/>
            <a:ext cx="3833668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9" grpId="1" animBg="1"/>
      <p:bldP spid="20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  PHÉP NHÂN VÀ PHÉP CHIA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5045" y="1219199"/>
            <a:ext cx="8991600" cy="2308324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949472"/>
              </p:ext>
            </p:extLst>
          </p:nvPr>
        </p:nvGraphicFramePr>
        <p:xfrm>
          <a:off x="3402445" y="2407997"/>
          <a:ext cx="2336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2445" y="2407997"/>
                        <a:ext cx="23368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1" name="Straight Arrow Connector 7170"/>
          <p:cNvCxnSpPr/>
          <p:nvPr/>
        </p:nvCxnSpPr>
        <p:spPr>
          <a:xfrm>
            <a:off x="4267200" y="2667000"/>
            <a:ext cx="1219200" cy="457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77146" y="2667000"/>
            <a:ext cx="1309254" cy="457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646</Words>
  <Application>Microsoft Office PowerPoint</Application>
  <PresentationFormat>On-screen Show (4:3)</PresentationFormat>
  <Paragraphs>70</Paragraphs>
  <Slides>16</Slides>
  <Notes>1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171</cp:revision>
  <dcterms:created xsi:type="dcterms:W3CDTF">2021-07-27T23:26:22Z</dcterms:created>
  <dcterms:modified xsi:type="dcterms:W3CDTF">2021-07-29T03:03:26Z</dcterms:modified>
</cp:coreProperties>
</file>