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4"/>
  </p:notesMasterIdLst>
  <p:sldIdLst>
    <p:sldId id="328" r:id="rId2"/>
    <p:sldId id="326" r:id="rId3"/>
    <p:sldId id="292" r:id="rId4"/>
    <p:sldId id="293" r:id="rId5"/>
    <p:sldId id="294" r:id="rId6"/>
    <p:sldId id="313" r:id="rId7"/>
    <p:sldId id="329" r:id="rId8"/>
    <p:sldId id="330" r:id="rId9"/>
    <p:sldId id="331" r:id="rId10"/>
    <p:sldId id="306" r:id="rId11"/>
    <p:sldId id="332" r:id="rId12"/>
    <p:sldId id="32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8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408B8B-AF41-4BC3-8B36-03CA6732B519}" type="slidenum">
              <a:rPr lang="en-US" altLang="vi-VN" smtClean="0"/>
              <a:pPr/>
              <a:t>1</a:t>
            </a:fld>
            <a:endParaRPr lang="en-US" altLang="vi-VN" smtClean="0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E5E4363-F3D4-4C34-A9D5-A5940A556BE5}" type="slidenum">
              <a:rPr lang="en-US" altLang="vi-VN" sz="1200"/>
              <a:pPr algn="r" eaLnBrk="1" hangingPunct="1"/>
              <a:t>1</a:t>
            </a:fld>
            <a:endParaRPr lang="en-US" altLang="vi-VN" sz="1200"/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7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496888" y="1219200"/>
            <a:ext cx="811371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50875" y="704850"/>
            <a:ext cx="784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vi-VN" sz="2800" b="1" dirty="0">
                <a:solidFill>
                  <a:srgbClr val="0000FF"/>
                </a:solidFill>
              </a:rPr>
              <a:t>TRƯỜNG TIỂU </a:t>
            </a:r>
            <a:r>
              <a:rPr lang="en-US" altLang="vi-VN" sz="2800" b="1" dirty="0" smtClean="0">
                <a:solidFill>
                  <a:srgbClr val="0000FF"/>
                </a:solidFill>
              </a:rPr>
              <a:t>HỌC 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0982" y="2381"/>
            <a:ext cx="12954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93" y="5568156"/>
            <a:ext cx="12954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51775" y="5568950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Em la hoc si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8590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23"/>
          <p:cNvSpPr txBox="1">
            <a:spLocks noChangeArrowheads="1"/>
          </p:cNvSpPr>
          <p:nvPr/>
        </p:nvSpPr>
        <p:spPr bwMode="auto">
          <a:xfrm>
            <a:off x="1300956" y="4869503"/>
            <a:ext cx="810895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solidFill>
                  <a:srgbClr val="FF0000"/>
                </a:solidFill>
              </a:rPr>
              <a:t>BÀI </a:t>
            </a:r>
            <a:r>
              <a:rPr lang="en-US" altLang="vi-VN" sz="3000" b="1" dirty="0" smtClean="0">
                <a:solidFill>
                  <a:srgbClr val="FF0000"/>
                </a:solidFill>
              </a:rPr>
              <a:t>GIẢNG CỦA CÔ NGÀY HÔM NAY</a:t>
            </a:r>
            <a:endParaRPr lang="en-US" altLang="vi-VN" sz="3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3000" b="1" dirty="0">
              <a:solidFill>
                <a:srgbClr val="00FF00"/>
              </a:solidFill>
            </a:endParaRP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1692275" y="1981200"/>
            <a:ext cx="6696075" cy="1560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0508658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736" y="2967335"/>
            <a:ext cx="8070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Trò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chơi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làm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theo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lời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cô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nói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2282371"/>
            <a:ext cx="7315200" cy="328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2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9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1295400" y="1295400"/>
            <a:ext cx="66294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Kính chúc quý thầy cô sức khoẻ!</a:t>
            </a:r>
          </a:p>
          <a:p>
            <a:pPr algn="ctr"/>
            <a:r>
              <a:rPr lang="vi-VN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 các em chăm ngoan, học giỏi!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50000">
                    <a:srgbClr val="3333FF"/>
                  </a:gs>
                  <a:gs pos="100000">
                    <a:srgbClr val="FF0066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320E1-F202-49E0-AA43-158F8841EE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1187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00"/>
            <a:ext cx="9144000" cy="685641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3371850" cy="22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12127" y="1119247"/>
            <a:ext cx="6891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</a:rPr>
              <a:t>BÀI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1: PHÁT BIỂU NHIỆM VỤ VÀ TÌM SỰ TRỢ GIÚP CỦA MÁY TÍNH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2209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2282371"/>
            <a:ext cx="7315200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74" y="1549978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1725" y="3424424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1225" y="3556887"/>
            <a:ext cx="6477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17" b="83250" l="6000" r="8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3" r="6668" b="8889"/>
          <a:stretch/>
        </p:blipFill>
        <p:spPr>
          <a:xfrm>
            <a:off x="4606874" y="1788111"/>
            <a:ext cx="2129112" cy="17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788488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09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68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5334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09800"/>
            <a:ext cx="784860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69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" y="-5411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228600"/>
            <a:ext cx="7467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395925"/>
              </p:ext>
            </p:extLst>
          </p:nvPr>
        </p:nvGraphicFramePr>
        <p:xfrm>
          <a:off x="495300" y="1406196"/>
          <a:ext cx="8153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6506"/>
                <a:gridCol w="38368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nilon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rời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" y="944222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endParaRPr lang="en-US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27319"/>
              </p:ext>
            </p:extLst>
          </p:nvPr>
        </p:nvGraphicFramePr>
        <p:xfrm>
          <a:off x="447533" y="3581400"/>
          <a:ext cx="7696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632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0237" y="2667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42" y="5388114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609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09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9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609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09800"/>
            <a:ext cx="7848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76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3716</TotalTime>
  <Words>650</Words>
  <Application>Microsoft Office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hnc2006</cp:lastModifiedBy>
  <cp:revision>145</cp:revision>
  <dcterms:created xsi:type="dcterms:W3CDTF">2017-10-03T01:20:28Z</dcterms:created>
  <dcterms:modified xsi:type="dcterms:W3CDTF">2022-07-08T15:01:17Z</dcterms:modified>
</cp:coreProperties>
</file>