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6C1A00"/>
    <a:srgbClr val="A40000"/>
    <a:srgbClr val="C46940"/>
    <a:srgbClr val="003296"/>
    <a:srgbClr val="007033"/>
    <a:srgbClr val="990099"/>
    <a:srgbClr val="CC0099"/>
    <a:srgbClr val="FE9202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08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230" y="2877160"/>
            <a:ext cx="6863490" cy="152861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400825"/>
            <a:ext cx="685675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6237"/>
            <a:ext cx="8246070" cy="769013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41715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569"/>
            <a:ext cx="65828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31" y="1420799"/>
            <a:ext cx="6566315" cy="334411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199" y="393236"/>
            <a:ext cx="8076896" cy="72067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45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45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758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758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2020-07-23T11:52:29Z</dcterms:modified>
</cp:coreProperties>
</file>