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192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03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13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45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900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77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09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734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416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58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498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DFF0-575B-4419-9925-DFF6997780E9}" type="datetimeFigureOut">
              <a:rPr lang="vi-VN" smtClean="0"/>
              <a:t>13/08/2021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A123-871E-4467-B2C6-A266079BA1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11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5192A860-34E0-4595-86E9-96378BCA2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4" y="3494"/>
            <a:ext cx="12189395" cy="6856534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2299024" y="1057361"/>
            <a:ext cx="7596554" cy="914400"/>
          </a:xfrm>
          <a:prstGeom prst="round1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08582" y="903559"/>
            <a:ext cx="1863970" cy="4659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86363" y="2088794"/>
            <a:ext cx="6513576" cy="93683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KHI EM BỊ LẠC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 TIẾT 2)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604846" y="2054225"/>
            <a:ext cx="615462" cy="104066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 Diagonal Corner Rectangle 8"/>
          <p:cNvSpPr/>
          <p:nvPr/>
        </p:nvSpPr>
        <p:spPr>
          <a:xfrm>
            <a:off x="2986363" y="2077802"/>
            <a:ext cx="1600200" cy="947825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连接符 2">
            <a:extLst>
              <a:ext uri="{FF2B5EF4-FFF2-40B4-BE49-F238E27FC236}">
                <a16:creationId xmlns="" xmlns:a16="http://schemas.microsoft.com/office/drawing/2014/main" id="{D90F0396-6E67-4980-802E-FCC784E4F646}"/>
              </a:ext>
            </a:extLst>
          </p:cNvPr>
          <p:cNvCxnSpPr>
            <a:cxnSpLocks/>
          </p:cNvCxnSpPr>
          <p:nvPr/>
        </p:nvCxnSpPr>
        <p:spPr>
          <a:xfrm>
            <a:off x="2751986" y="1723677"/>
            <a:ext cx="698233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6">
            <a:extLst>
              <a:ext uri="{FF2B5EF4-FFF2-40B4-BE49-F238E27FC236}">
                <a16:creationId xmlns="" xmlns:a16="http://schemas.microsoft.com/office/drawing/2014/main" id="{2FCF69F0-2FAF-40DE-978B-6B382F85CAEA}"/>
              </a:ext>
            </a:extLst>
          </p:cNvPr>
          <p:cNvGrpSpPr>
            <a:grpSpLocks/>
          </p:cNvGrpSpPr>
          <p:nvPr/>
        </p:nvGrpSpPr>
        <p:grpSpPr bwMode="auto">
          <a:xfrm>
            <a:off x="3836458" y="2753814"/>
            <a:ext cx="327601" cy="327601"/>
            <a:chOff x="0" y="0"/>
            <a:chExt cx="784512" cy="784512"/>
          </a:xfrm>
        </p:grpSpPr>
        <p:sp>
          <p:nvSpPr>
            <p:cNvPr id="12" name="椭圆 7">
              <a:extLst>
                <a:ext uri="{FF2B5EF4-FFF2-40B4-BE49-F238E27FC236}">
                  <a16:creationId xmlns="" xmlns:a16="http://schemas.microsoft.com/office/drawing/2014/main" id="{5A5B7E11-F242-4D9C-992B-E77B2D59F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sym typeface="Source Han Sans K Normal" panose="020B0400000000000000" pitchFamily="34" charset="-128"/>
              </a:endParaRPr>
            </a:p>
          </p:txBody>
        </p:sp>
        <p:sp>
          <p:nvSpPr>
            <p:cNvPr id="13" name="任意多边形 15">
              <a:extLst>
                <a:ext uri="{FF2B5EF4-FFF2-40B4-BE49-F238E27FC236}">
                  <a16:creationId xmlns="" xmlns:a16="http://schemas.microsoft.com/office/drawing/2014/main" id="{360317AD-72E8-4AC2-8812-C6C0B82CC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0 w 574972"/>
                <a:gd name="T1" fmla="*/ 0 h 399845"/>
                <a:gd name="T2" fmla="*/ 574972 w 574972"/>
                <a:gd name="T3" fmla="*/ 399845 h 399845"/>
              </a:gdLst>
              <a:ahLst/>
              <a:cxnLst/>
              <a:rect l="T0" t="T1" r="T2" b="T3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99">
                <a:solidFill>
                  <a:srgbClr val="000000"/>
                </a:solidFill>
                <a:latin typeface="Source Han Sans K Normal" panose="020B0400000000000000" pitchFamily="34" charset="-128"/>
                <a:ea typeface="Source Han Sans K Normal" panose="020B0400000000000000" pitchFamily="34" charset="-128"/>
                <a:cs typeface="方正兰亭黑_GBK"/>
                <a:sym typeface="Source Han Sans K Normal" panose="020B04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2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91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8" name="图片 11268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568" y="0"/>
            <a:ext cx="7672385" cy="701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70" y="4763239"/>
            <a:ext cx="4159250" cy="20420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11270"/>
          <p:cNvSpPr txBox="1"/>
          <p:nvPr/>
        </p:nvSpPr>
        <p:spPr>
          <a:xfrm>
            <a:off x="6096000" y="3172579"/>
            <a:ext cx="4750195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50050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altLang="zh-CN" sz="36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0050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</a:p>
          <a:p>
            <a:pPr defTabSz="150050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altLang="zh-CN" sz="36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50050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zh-CN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3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23" y="1297377"/>
            <a:ext cx="3288190" cy="2199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7" y="1097000"/>
            <a:ext cx="2606406" cy="26064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51985" y="-338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72382" y="123505"/>
            <a:ext cx="3593983" cy="511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LUYỆN TẬP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67" y="123505"/>
            <a:ext cx="616016" cy="511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78" y="5058363"/>
            <a:ext cx="2449689" cy="1633126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2799705" y="3239911"/>
            <a:ext cx="2816518" cy="1818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5616223" y="2935111"/>
            <a:ext cx="2127955" cy="2123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15258">
            <a:off x="3174870" y="3431998"/>
            <a:ext cx="2032000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8971307">
            <a:off x="5064440" y="3441795"/>
            <a:ext cx="294378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989" y="1072"/>
            <a:ext cx="88407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Bình tĩnh đứng yên tại chỗ chờ người thân quay lại đón.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989" y="1346241"/>
            <a:ext cx="88407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Đi ra khu vực để xe tìm người thân.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989" y="2691410"/>
            <a:ext cx="88407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Tiếp tục một mình lang thang tìm người thân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989" y="4036579"/>
            <a:ext cx="88407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Tìm kiếm chú công an, bác bảo vệ, cô nhân viên,...nhờ giúp đỡ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989" y="5381748"/>
            <a:ext cx="8840724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Để một người lạ bất kì dắt tay đi tìm người thân.</a:t>
            </a:r>
          </a:p>
          <a:p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7" y="15538"/>
            <a:ext cx="1228399" cy="1228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939" y="4153350"/>
            <a:ext cx="1228398" cy="12283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3" y="1346241"/>
            <a:ext cx="1585912" cy="1082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3" y="2691410"/>
            <a:ext cx="1585912" cy="10826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75" y="5717594"/>
            <a:ext cx="1585912" cy="10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985" y="-338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72382" y="123505"/>
            <a:ext cx="3593983" cy="511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LUYỆN TẬP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67" y="123505"/>
            <a:ext cx="616016" cy="5110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95467" y="1201069"/>
            <a:ext cx="9982200" cy="1110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 nghĩ, chia sẻ cặp đôi, sau đó chia sẻ với cả lớp về ý kiến của mình.</a:t>
            </a:r>
            <a:endParaRPr lang="vi-VN" sz="24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5400" y="2525734"/>
            <a:ext cx="100922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Em đồng tình hoặc không đồng tình với việc làm nào dưới đây khi bị lạc? Vì sao?</a:t>
            </a:r>
          </a:p>
          <a:p>
            <a:pPr marL="342900" indent="-34290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Nói lời đề nghị lễ phép, lịch sự.</a:t>
            </a:r>
          </a:p>
          <a:p>
            <a:pPr marL="342900" indent="-34290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Nói với người giúp đỡ địa chỉ nơi ở.</a:t>
            </a:r>
          </a:p>
          <a:p>
            <a:pPr marL="342900" indent="-34290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Không ngừng khóc lóc với người giúp đỡ.</a:t>
            </a:r>
          </a:p>
          <a:p>
            <a:pPr marL="342900" indent="-34290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Nói với người giúp đỡ số điện thoại của người thân.</a:t>
            </a:r>
          </a:p>
          <a:p>
            <a:pPr marL="342900" indent="-342900"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Im lặng không nói gì.</a:t>
            </a: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	Cảm ơn người đã giúp đỡ.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538" y="3338512"/>
            <a:ext cx="10515600" cy="1325563"/>
          </a:xfrm>
        </p:spPr>
        <p:txBody>
          <a:bodyPr>
            <a:normAutofit/>
          </a:bodyPr>
          <a:lstStyle/>
          <a:p>
            <a:r>
              <a:rPr lang="vi-VN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 luận</a:t>
            </a:r>
            <a:endParaRPr lang="vi-VN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kk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714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1985" y="-3389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72382" y="123505"/>
            <a:ext cx="3593983" cy="511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LUYỆN TẬP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67" y="123505"/>
            <a:ext cx="616016" cy="51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6" y="1449068"/>
            <a:ext cx="5330319" cy="361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98" y="2158936"/>
            <a:ext cx="5089012" cy="352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70718" y="5065752"/>
            <a:ext cx="519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1192" y="5778782"/>
            <a:ext cx="5970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576" y="2122311"/>
            <a:ext cx="8715024" cy="22803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76400" y="-2976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72382" y="123505"/>
            <a:ext cx="3593983" cy="511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LUYỆN TẬP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67" y="123505"/>
            <a:ext cx="616016" cy="5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9407" y="1235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38515" y="484749"/>
            <a:ext cx="3593983" cy="511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VẬN DỤNG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00" y="484749"/>
            <a:ext cx="616016" cy="511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16" y="2607276"/>
            <a:ext cx="7692062" cy="425072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9100142">
            <a:off x="2296687" y="2218808"/>
            <a:ext cx="1823724" cy="1563006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1349249">
            <a:off x="7246947" y="1788416"/>
            <a:ext cx="2070443" cy="1488856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2" y="1794933"/>
            <a:ext cx="6494847" cy="2833511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5107" y="-3298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6750" y="109621"/>
            <a:ext cx="3593983" cy="5110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VẬN DỤNG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09621"/>
            <a:ext cx="616016" cy="5110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5689" y="2131181"/>
            <a:ext cx="493698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2…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033837....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2" y="2131181"/>
            <a:ext cx="1557866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240</Words>
  <Application>Microsoft Office PowerPoint</Application>
  <PresentationFormat>Custom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ASUS</cp:lastModifiedBy>
  <cp:revision>15</cp:revision>
  <dcterms:created xsi:type="dcterms:W3CDTF">2021-07-21T08:24:39Z</dcterms:created>
  <dcterms:modified xsi:type="dcterms:W3CDTF">2021-08-13T04:53:12Z</dcterms:modified>
</cp:coreProperties>
</file>