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1"/>
  </p:notesMasterIdLst>
  <p:sldIdLst>
    <p:sldId id="256" r:id="rId6"/>
    <p:sldId id="261" r:id="rId7"/>
    <p:sldId id="259" r:id="rId8"/>
    <p:sldId id="274" r:id="rId9"/>
    <p:sldId id="292" r:id="rId10"/>
    <p:sldId id="269" r:id="rId11"/>
    <p:sldId id="293" r:id="rId12"/>
    <p:sldId id="305" r:id="rId13"/>
    <p:sldId id="272" r:id="rId14"/>
    <p:sldId id="285" r:id="rId15"/>
    <p:sldId id="291" r:id="rId16"/>
    <p:sldId id="258" r:id="rId17"/>
    <p:sldId id="257" r:id="rId18"/>
    <p:sldId id="306" r:id="rId19"/>
    <p:sldId id="264" r:id="rId20"/>
    <p:sldId id="265" r:id="rId21"/>
    <p:sldId id="286" r:id="rId22"/>
    <p:sldId id="266" r:id="rId23"/>
    <p:sldId id="287" r:id="rId24"/>
    <p:sldId id="267" r:id="rId25"/>
    <p:sldId id="268" r:id="rId26"/>
    <p:sldId id="279" r:id="rId27"/>
    <p:sldId id="302" r:id="rId28"/>
    <p:sldId id="295"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AED3B"/>
    <a:srgbClr val="15142A"/>
    <a:srgbClr val="70AD47"/>
    <a:srgbClr val="A7FDFF"/>
    <a:srgbClr val="3CDFE6"/>
    <a:srgbClr val="0C0D0E"/>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varScale="1">
        <p:scale>
          <a:sx n="86" d="100"/>
          <a:sy n="86" d="100"/>
        </p:scale>
        <p:origin x="520" y="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70031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25</a:t>
            </a:fld>
            <a:endParaRPr lang="en-US"/>
          </a:p>
        </p:txBody>
      </p:sp>
    </p:spTree>
    <p:extLst>
      <p:ext uri="{BB962C8B-B14F-4D97-AF65-F5344CB8AC3E}">
        <p14:creationId xmlns:p14="http://schemas.microsoft.com/office/powerpoint/2010/main" val="361815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357536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8549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33168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720053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74835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332790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405623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56176-1479-404F-9D67-9DDE4D4653DA}"/>
              </a:ext>
            </a:extLst>
          </p:cNvPr>
          <p:cNvSpPr>
            <a:spLocks noGrp="1"/>
          </p:cNvSpPr>
          <p:nvPr>
            <p:ph type="dt" sz="half" idx="10"/>
          </p:nvPr>
        </p:nvSpPr>
        <p:spPr/>
        <p:txBody>
          <a:bodyPr/>
          <a:lstStyle>
            <a:lvl1pPr>
              <a:defRPr/>
            </a:lvl1pPr>
          </a:lstStyle>
          <a:p>
            <a:pPr>
              <a:defRPr/>
            </a:pPr>
            <a:fld id="{C42545B5-C56C-4EE3-8B27-6614460E8B4F}" type="datetimeFigureOut">
              <a:rPr lang="en-US"/>
              <a:pPr>
                <a:defRPr/>
              </a:pPr>
              <a:t>8/21/2021</a:t>
            </a:fld>
            <a:endParaRPr lang="en-US"/>
          </a:p>
        </p:txBody>
      </p:sp>
      <p:sp>
        <p:nvSpPr>
          <p:cNvPr id="5" name="Footer Placeholder 4">
            <a:extLst>
              <a:ext uri="{FF2B5EF4-FFF2-40B4-BE49-F238E27FC236}">
                <a16:creationId xmlns:a16="http://schemas.microsoft.com/office/drawing/2014/main" id="{679A3B31-6770-4142-A4EC-761EFC83DE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990905-126C-4961-B957-EC7D4659021F}"/>
              </a:ext>
            </a:extLst>
          </p:cNvPr>
          <p:cNvSpPr>
            <a:spLocks noGrp="1"/>
          </p:cNvSpPr>
          <p:nvPr>
            <p:ph type="sldNum" sz="quarter" idx="12"/>
          </p:nvPr>
        </p:nvSpPr>
        <p:spPr/>
        <p:txBody>
          <a:bodyPr/>
          <a:lstStyle>
            <a:lvl1pPr>
              <a:defRPr/>
            </a:lvl1pPr>
          </a:lstStyle>
          <a:p>
            <a:pPr>
              <a:defRPr/>
            </a:pPr>
            <a:fld id="{B28B476C-D1D4-4F1C-8499-8A1DD3A9B664}" type="slidenum">
              <a:rPr lang="en-US" altLang="en-US"/>
              <a:pPr>
                <a:defRPr/>
              </a:pPr>
              <a:t>‹#›</a:t>
            </a:fld>
            <a:endParaRPr lang="en-US" altLang="en-US"/>
          </a:p>
        </p:txBody>
      </p:sp>
    </p:spTree>
    <p:extLst>
      <p:ext uri="{BB962C8B-B14F-4D97-AF65-F5344CB8AC3E}">
        <p14:creationId xmlns:p14="http://schemas.microsoft.com/office/powerpoint/2010/main" val="329493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9DBF6-DF41-478C-90AC-EF0E8462C142}"/>
              </a:ext>
            </a:extLst>
          </p:cNvPr>
          <p:cNvSpPr>
            <a:spLocks noGrp="1"/>
          </p:cNvSpPr>
          <p:nvPr>
            <p:ph type="dt" sz="half" idx="10"/>
          </p:nvPr>
        </p:nvSpPr>
        <p:spPr/>
        <p:txBody>
          <a:bodyPr/>
          <a:lstStyle>
            <a:lvl1pPr>
              <a:defRPr/>
            </a:lvl1pPr>
          </a:lstStyle>
          <a:p>
            <a:pPr>
              <a:defRPr/>
            </a:pPr>
            <a:fld id="{7970B1AF-6E02-4C8B-8D89-4D447E416480}" type="datetimeFigureOut">
              <a:rPr lang="en-US"/>
              <a:pPr>
                <a:defRPr/>
              </a:pPr>
              <a:t>8/21/2021</a:t>
            </a:fld>
            <a:endParaRPr lang="en-US"/>
          </a:p>
        </p:txBody>
      </p:sp>
      <p:sp>
        <p:nvSpPr>
          <p:cNvPr id="5" name="Footer Placeholder 4">
            <a:extLst>
              <a:ext uri="{FF2B5EF4-FFF2-40B4-BE49-F238E27FC236}">
                <a16:creationId xmlns:a16="http://schemas.microsoft.com/office/drawing/2014/main" id="{E7C6C95A-46C6-4B2D-9FE3-96C539183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313C41-B8AC-4D18-8761-781E4B2FE2A2}"/>
              </a:ext>
            </a:extLst>
          </p:cNvPr>
          <p:cNvSpPr>
            <a:spLocks noGrp="1"/>
          </p:cNvSpPr>
          <p:nvPr>
            <p:ph type="sldNum" sz="quarter" idx="12"/>
          </p:nvPr>
        </p:nvSpPr>
        <p:spPr/>
        <p:txBody>
          <a:bodyPr/>
          <a:lstStyle>
            <a:lvl1pPr>
              <a:defRPr/>
            </a:lvl1pPr>
          </a:lstStyle>
          <a:p>
            <a:pPr>
              <a:defRPr/>
            </a:pPr>
            <a:fld id="{9C6E0568-A92A-4C88-9E11-476B98D854C3}" type="slidenum">
              <a:rPr lang="en-US" altLang="en-US"/>
              <a:pPr>
                <a:defRPr/>
              </a:pPr>
              <a:t>‹#›</a:t>
            </a:fld>
            <a:endParaRPr lang="en-US" altLang="en-US"/>
          </a:p>
        </p:txBody>
      </p:sp>
    </p:spTree>
    <p:extLst>
      <p:ext uri="{BB962C8B-B14F-4D97-AF65-F5344CB8AC3E}">
        <p14:creationId xmlns:p14="http://schemas.microsoft.com/office/powerpoint/2010/main" val="230834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268B1-3D26-4FF5-AF9F-09F13DE385F5}"/>
              </a:ext>
            </a:extLst>
          </p:cNvPr>
          <p:cNvSpPr>
            <a:spLocks noGrp="1"/>
          </p:cNvSpPr>
          <p:nvPr>
            <p:ph type="dt" sz="half" idx="10"/>
          </p:nvPr>
        </p:nvSpPr>
        <p:spPr/>
        <p:txBody>
          <a:bodyPr/>
          <a:lstStyle>
            <a:lvl1pPr>
              <a:defRPr/>
            </a:lvl1pPr>
          </a:lstStyle>
          <a:p>
            <a:pPr>
              <a:defRPr/>
            </a:pPr>
            <a:fld id="{B7B795E1-2340-4640-9FB8-184F718F9E59}" type="datetimeFigureOut">
              <a:rPr lang="en-US"/>
              <a:pPr>
                <a:defRPr/>
              </a:pPr>
              <a:t>8/21/2021</a:t>
            </a:fld>
            <a:endParaRPr lang="en-US"/>
          </a:p>
        </p:txBody>
      </p:sp>
      <p:sp>
        <p:nvSpPr>
          <p:cNvPr id="5" name="Footer Placeholder 4">
            <a:extLst>
              <a:ext uri="{FF2B5EF4-FFF2-40B4-BE49-F238E27FC236}">
                <a16:creationId xmlns:a16="http://schemas.microsoft.com/office/drawing/2014/main" id="{64EED841-86C1-41AE-9C14-32E21252D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D7AAC-624C-4333-AE0A-1E6640BFC390}"/>
              </a:ext>
            </a:extLst>
          </p:cNvPr>
          <p:cNvSpPr>
            <a:spLocks noGrp="1"/>
          </p:cNvSpPr>
          <p:nvPr>
            <p:ph type="sldNum" sz="quarter" idx="12"/>
          </p:nvPr>
        </p:nvSpPr>
        <p:spPr/>
        <p:txBody>
          <a:bodyPr/>
          <a:lstStyle>
            <a:lvl1pPr>
              <a:defRPr/>
            </a:lvl1pPr>
          </a:lstStyle>
          <a:p>
            <a:pPr>
              <a:defRPr/>
            </a:pPr>
            <a:fld id="{7362BF27-58CA-4730-B537-987710CF25C8}" type="slidenum">
              <a:rPr lang="en-US" altLang="en-US"/>
              <a:pPr>
                <a:defRPr/>
              </a:pPr>
              <a:t>‹#›</a:t>
            </a:fld>
            <a:endParaRPr lang="en-US" altLang="en-US"/>
          </a:p>
        </p:txBody>
      </p:sp>
    </p:spTree>
    <p:extLst>
      <p:ext uri="{BB962C8B-B14F-4D97-AF65-F5344CB8AC3E}">
        <p14:creationId xmlns:p14="http://schemas.microsoft.com/office/powerpoint/2010/main" val="8424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F17FFD-90E1-4B38-B706-FDF2B625DDD5}"/>
              </a:ext>
            </a:extLst>
          </p:cNvPr>
          <p:cNvSpPr>
            <a:spLocks noGrp="1"/>
          </p:cNvSpPr>
          <p:nvPr>
            <p:ph type="dt" sz="half" idx="10"/>
          </p:nvPr>
        </p:nvSpPr>
        <p:spPr/>
        <p:txBody>
          <a:bodyPr/>
          <a:lstStyle>
            <a:lvl1pPr>
              <a:defRPr/>
            </a:lvl1pPr>
          </a:lstStyle>
          <a:p>
            <a:pPr>
              <a:defRPr/>
            </a:pPr>
            <a:fld id="{753BAC41-69BD-4BCF-83EF-F20E2473D24F}" type="datetimeFigureOut">
              <a:rPr lang="en-US"/>
              <a:pPr>
                <a:defRPr/>
              </a:pPr>
              <a:t>8/21/2021</a:t>
            </a:fld>
            <a:endParaRPr lang="en-US"/>
          </a:p>
        </p:txBody>
      </p:sp>
      <p:sp>
        <p:nvSpPr>
          <p:cNvPr id="6" name="Footer Placeholder 4">
            <a:extLst>
              <a:ext uri="{FF2B5EF4-FFF2-40B4-BE49-F238E27FC236}">
                <a16:creationId xmlns:a16="http://schemas.microsoft.com/office/drawing/2014/main" id="{19F8A54B-91D7-4103-BFBF-C2B469CF85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5DE1F6-6685-4612-AE98-E264AB2B6859}"/>
              </a:ext>
            </a:extLst>
          </p:cNvPr>
          <p:cNvSpPr>
            <a:spLocks noGrp="1"/>
          </p:cNvSpPr>
          <p:nvPr>
            <p:ph type="sldNum" sz="quarter" idx="12"/>
          </p:nvPr>
        </p:nvSpPr>
        <p:spPr/>
        <p:txBody>
          <a:bodyPr/>
          <a:lstStyle>
            <a:lvl1pPr>
              <a:defRPr/>
            </a:lvl1pPr>
          </a:lstStyle>
          <a:p>
            <a:pPr>
              <a:defRPr/>
            </a:pPr>
            <a:fld id="{E9C07FA0-1E27-4D6A-98F5-912D742B67F8}" type="slidenum">
              <a:rPr lang="en-US" altLang="en-US"/>
              <a:pPr>
                <a:defRPr/>
              </a:pPr>
              <a:t>‹#›</a:t>
            </a:fld>
            <a:endParaRPr lang="en-US" altLang="en-US"/>
          </a:p>
        </p:txBody>
      </p:sp>
    </p:spTree>
    <p:extLst>
      <p:ext uri="{BB962C8B-B14F-4D97-AF65-F5344CB8AC3E}">
        <p14:creationId xmlns:p14="http://schemas.microsoft.com/office/powerpoint/2010/main" val="329837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7531339-CD32-4C6B-B8D5-294041582BEA}"/>
              </a:ext>
            </a:extLst>
          </p:cNvPr>
          <p:cNvSpPr>
            <a:spLocks noGrp="1"/>
          </p:cNvSpPr>
          <p:nvPr>
            <p:ph type="dt" sz="half" idx="10"/>
          </p:nvPr>
        </p:nvSpPr>
        <p:spPr/>
        <p:txBody>
          <a:bodyPr/>
          <a:lstStyle>
            <a:lvl1pPr>
              <a:defRPr/>
            </a:lvl1pPr>
          </a:lstStyle>
          <a:p>
            <a:pPr>
              <a:defRPr/>
            </a:pPr>
            <a:fld id="{E6F888BD-512A-4B6D-B6CC-48271D9A9FB9}" type="datetimeFigureOut">
              <a:rPr lang="en-US"/>
              <a:pPr>
                <a:defRPr/>
              </a:pPr>
              <a:t>8/21/2021</a:t>
            </a:fld>
            <a:endParaRPr lang="en-US"/>
          </a:p>
        </p:txBody>
      </p:sp>
      <p:sp>
        <p:nvSpPr>
          <p:cNvPr id="8" name="Footer Placeholder 4">
            <a:extLst>
              <a:ext uri="{FF2B5EF4-FFF2-40B4-BE49-F238E27FC236}">
                <a16:creationId xmlns:a16="http://schemas.microsoft.com/office/drawing/2014/main" id="{C8FDAE0F-1C59-476A-B3BA-3FB63CAF46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4AA9B98-BE75-4BF2-B3D2-890440956B40}"/>
              </a:ext>
            </a:extLst>
          </p:cNvPr>
          <p:cNvSpPr>
            <a:spLocks noGrp="1"/>
          </p:cNvSpPr>
          <p:nvPr>
            <p:ph type="sldNum" sz="quarter" idx="12"/>
          </p:nvPr>
        </p:nvSpPr>
        <p:spPr/>
        <p:txBody>
          <a:bodyPr/>
          <a:lstStyle>
            <a:lvl1pPr>
              <a:defRPr/>
            </a:lvl1pPr>
          </a:lstStyle>
          <a:p>
            <a:pPr>
              <a:defRPr/>
            </a:pPr>
            <a:fld id="{855C4DD4-8530-43E4-A904-311B52EBFF42}" type="slidenum">
              <a:rPr lang="en-US" altLang="en-US"/>
              <a:pPr>
                <a:defRPr/>
              </a:pPr>
              <a:t>‹#›</a:t>
            </a:fld>
            <a:endParaRPr lang="en-US" altLang="en-US"/>
          </a:p>
        </p:txBody>
      </p:sp>
    </p:spTree>
    <p:extLst>
      <p:ext uri="{BB962C8B-B14F-4D97-AF65-F5344CB8AC3E}">
        <p14:creationId xmlns:p14="http://schemas.microsoft.com/office/powerpoint/2010/main" val="35041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27288B-49C3-42D5-B76F-5565AE061517}"/>
              </a:ext>
            </a:extLst>
          </p:cNvPr>
          <p:cNvSpPr>
            <a:spLocks noGrp="1"/>
          </p:cNvSpPr>
          <p:nvPr>
            <p:ph type="dt" sz="half" idx="10"/>
          </p:nvPr>
        </p:nvSpPr>
        <p:spPr/>
        <p:txBody>
          <a:bodyPr/>
          <a:lstStyle>
            <a:lvl1pPr>
              <a:defRPr/>
            </a:lvl1pPr>
          </a:lstStyle>
          <a:p>
            <a:pPr>
              <a:defRPr/>
            </a:pPr>
            <a:fld id="{0FD40CF7-F128-4F50-B80C-DC6915540C6E}" type="datetimeFigureOut">
              <a:rPr lang="en-US"/>
              <a:pPr>
                <a:defRPr/>
              </a:pPr>
              <a:t>8/21/2021</a:t>
            </a:fld>
            <a:endParaRPr lang="en-US"/>
          </a:p>
        </p:txBody>
      </p:sp>
      <p:sp>
        <p:nvSpPr>
          <p:cNvPr id="4" name="Footer Placeholder 4">
            <a:extLst>
              <a:ext uri="{FF2B5EF4-FFF2-40B4-BE49-F238E27FC236}">
                <a16:creationId xmlns:a16="http://schemas.microsoft.com/office/drawing/2014/main" id="{6584C4F1-D008-46FF-9245-BE9D14380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7B996C-EBD2-4AB1-A629-528DF6009369}"/>
              </a:ext>
            </a:extLst>
          </p:cNvPr>
          <p:cNvSpPr>
            <a:spLocks noGrp="1"/>
          </p:cNvSpPr>
          <p:nvPr>
            <p:ph type="sldNum" sz="quarter" idx="12"/>
          </p:nvPr>
        </p:nvSpPr>
        <p:spPr/>
        <p:txBody>
          <a:bodyPr/>
          <a:lstStyle>
            <a:lvl1pPr>
              <a:defRPr/>
            </a:lvl1pPr>
          </a:lstStyle>
          <a:p>
            <a:pPr>
              <a:defRPr/>
            </a:pPr>
            <a:fld id="{70136C12-6719-4C24-9221-2561933F20DE}" type="slidenum">
              <a:rPr lang="en-US" altLang="en-US"/>
              <a:pPr>
                <a:defRPr/>
              </a:pPr>
              <a:t>‹#›</a:t>
            </a:fld>
            <a:endParaRPr lang="en-US" altLang="en-US"/>
          </a:p>
        </p:txBody>
      </p:sp>
    </p:spTree>
    <p:extLst>
      <p:ext uri="{BB962C8B-B14F-4D97-AF65-F5344CB8AC3E}">
        <p14:creationId xmlns:p14="http://schemas.microsoft.com/office/powerpoint/2010/main" val="78381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FF3A7D0-5DB9-4650-95F3-19C71B09413A}"/>
              </a:ext>
            </a:extLst>
          </p:cNvPr>
          <p:cNvSpPr>
            <a:spLocks noGrp="1"/>
          </p:cNvSpPr>
          <p:nvPr>
            <p:ph type="dt" sz="half" idx="10"/>
          </p:nvPr>
        </p:nvSpPr>
        <p:spPr/>
        <p:txBody>
          <a:bodyPr/>
          <a:lstStyle>
            <a:lvl1pPr>
              <a:defRPr/>
            </a:lvl1pPr>
          </a:lstStyle>
          <a:p>
            <a:pPr>
              <a:defRPr/>
            </a:pPr>
            <a:fld id="{5000998C-139E-4084-A6A0-B153DC4F61BC}" type="datetimeFigureOut">
              <a:rPr lang="en-US"/>
              <a:pPr>
                <a:defRPr/>
              </a:pPr>
              <a:t>8/21/2021</a:t>
            </a:fld>
            <a:endParaRPr lang="en-US"/>
          </a:p>
        </p:txBody>
      </p:sp>
      <p:sp>
        <p:nvSpPr>
          <p:cNvPr id="3" name="Footer Placeholder 4">
            <a:extLst>
              <a:ext uri="{FF2B5EF4-FFF2-40B4-BE49-F238E27FC236}">
                <a16:creationId xmlns:a16="http://schemas.microsoft.com/office/drawing/2014/main" id="{3DB77A7E-1E0D-4C07-A33B-887CE12ED3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253F914-42D4-4ECA-88E4-341E1E1BABE6}"/>
              </a:ext>
            </a:extLst>
          </p:cNvPr>
          <p:cNvSpPr>
            <a:spLocks noGrp="1"/>
          </p:cNvSpPr>
          <p:nvPr>
            <p:ph type="sldNum" sz="quarter" idx="12"/>
          </p:nvPr>
        </p:nvSpPr>
        <p:spPr/>
        <p:txBody>
          <a:bodyPr/>
          <a:lstStyle>
            <a:lvl1pPr>
              <a:defRPr/>
            </a:lvl1pPr>
          </a:lstStyle>
          <a:p>
            <a:pPr>
              <a:defRPr/>
            </a:pPr>
            <a:fld id="{6BAD7BD3-2E92-4F25-9076-7014C5972A85}" type="slidenum">
              <a:rPr lang="en-US" altLang="en-US"/>
              <a:pPr>
                <a:defRPr/>
              </a:pPr>
              <a:t>‹#›</a:t>
            </a:fld>
            <a:endParaRPr lang="en-US" altLang="en-US"/>
          </a:p>
        </p:txBody>
      </p:sp>
    </p:spTree>
    <p:extLst>
      <p:ext uri="{BB962C8B-B14F-4D97-AF65-F5344CB8AC3E}">
        <p14:creationId xmlns:p14="http://schemas.microsoft.com/office/powerpoint/2010/main" val="286649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A5637D-F485-4F26-9A5C-481164F27911}"/>
              </a:ext>
            </a:extLst>
          </p:cNvPr>
          <p:cNvSpPr>
            <a:spLocks noGrp="1"/>
          </p:cNvSpPr>
          <p:nvPr>
            <p:ph type="dt" sz="half" idx="10"/>
          </p:nvPr>
        </p:nvSpPr>
        <p:spPr/>
        <p:txBody>
          <a:bodyPr/>
          <a:lstStyle>
            <a:lvl1pPr>
              <a:defRPr/>
            </a:lvl1pPr>
          </a:lstStyle>
          <a:p>
            <a:pPr>
              <a:defRPr/>
            </a:pPr>
            <a:fld id="{46F19EDC-BC39-4A33-A45A-D558FCF51C7E}" type="datetimeFigureOut">
              <a:rPr lang="en-US"/>
              <a:pPr>
                <a:defRPr/>
              </a:pPr>
              <a:t>8/21/2021</a:t>
            </a:fld>
            <a:endParaRPr lang="en-US"/>
          </a:p>
        </p:txBody>
      </p:sp>
      <p:sp>
        <p:nvSpPr>
          <p:cNvPr id="6" name="Footer Placeholder 4">
            <a:extLst>
              <a:ext uri="{FF2B5EF4-FFF2-40B4-BE49-F238E27FC236}">
                <a16:creationId xmlns:a16="http://schemas.microsoft.com/office/drawing/2014/main" id="{0B874B41-E873-4510-9196-7018623C53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47C80C-D0A8-4DD7-9C05-6D11B377C29F}"/>
              </a:ext>
            </a:extLst>
          </p:cNvPr>
          <p:cNvSpPr>
            <a:spLocks noGrp="1"/>
          </p:cNvSpPr>
          <p:nvPr>
            <p:ph type="sldNum" sz="quarter" idx="12"/>
          </p:nvPr>
        </p:nvSpPr>
        <p:spPr/>
        <p:txBody>
          <a:bodyPr/>
          <a:lstStyle>
            <a:lvl1pPr>
              <a:defRPr/>
            </a:lvl1pPr>
          </a:lstStyle>
          <a:p>
            <a:pPr>
              <a:defRPr/>
            </a:pPr>
            <a:fld id="{40D9F044-A4E2-472D-8928-8452D852856C}" type="slidenum">
              <a:rPr lang="en-US" altLang="en-US"/>
              <a:pPr>
                <a:defRPr/>
              </a:pPr>
              <a:t>‹#›</a:t>
            </a:fld>
            <a:endParaRPr lang="en-US" altLang="en-US"/>
          </a:p>
        </p:txBody>
      </p:sp>
    </p:spTree>
    <p:extLst>
      <p:ext uri="{BB962C8B-B14F-4D97-AF65-F5344CB8AC3E}">
        <p14:creationId xmlns:p14="http://schemas.microsoft.com/office/powerpoint/2010/main" val="116929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7848A2-9FFA-41AC-9E5A-6604A2AEFCF2}"/>
              </a:ext>
            </a:extLst>
          </p:cNvPr>
          <p:cNvSpPr>
            <a:spLocks noGrp="1"/>
          </p:cNvSpPr>
          <p:nvPr>
            <p:ph type="dt" sz="half" idx="10"/>
          </p:nvPr>
        </p:nvSpPr>
        <p:spPr/>
        <p:txBody>
          <a:bodyPr/>
          <a:lstStyle>
            <a:lvl1pPr>
              <a:defRPr/>
            </a:lvl1pPr>
          </a:lstStyle>
          <a:p>
            <a:pPr>
              <a:defRPr/>
            </a:pPr>
            <a:fld id="{99069C18-8407-423F-93E4-41076AC11958}" type="datetimeFigureOut">
              <a:rPr lang="en-US"/>
              <a:pPr>
                <a:defRPr/>
              </a:pPr>
              <a:t>8/21/2021</a:t>
            </a:fld>
            <a:endParaRPr lang="en-US"/>
          </a:p>
        </p:txBody>
      </p:sp>
      <p:sp>
        <p:nvSpPr>
          <p:cNvPr id="6" name="Footer Placeholder 4">
            <a:extLst>
              <a:ext uri="{FF2B5EF4-FFF2-40B4-BE49-F238E27FC236}">
                <a16:creationId xmlns:a16="http://schemas.microsoft.com/office/drawing/2014/main" id="{C9411470-3E9D-4BD3-B1D5-2AEC27AF84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2BE5AE-C55A-41BD-99CC-4671F3365E97}"/>
              </a:ext>
            </a:extLst>
          </p:cNvPr>
          <p:cNvSpPr>
            <a:spLocks noGrp="1"/>
          </p:cNvSpPr>
          <p:nvPr>
            <p:ph type="sldNum" sz="quarter" idx="12"/>
          </p:nvPr>
        </p:nvSpPr>
        <p:spPr/>
        <p:txBody>
          <a:bodyPr/>
          <a:lstStyle>
            <a:lvl1pPr>
              <a:defRPr/>
            </a:lvl1pPr>
          </a:lstStyle>
          <a:p>
            <a:pPr>
              <a:defRPr/>
            </a:pPr>
            <a:fld id="{DF141CC2-D650-41DF-BF1D-FD0B1DC8E29B}" type="slidenum">
              <a:rPr lang="en-US" altLang="en-US"/>
              <a:pPr>
                <a:defRPr/>
              </a:pPr>
              <a:t>‹#›</a:t>
            </a:fld>
            <a:endParaRPr lang="en-US" altLang="en-US"/>
          </a:p>
        </p:txBody>
      </p:sp>
    </p:spTree>
    <p:extLst>
      <p:ext uri="{BB962C8B-B14F-4D97-AF65-F5344CB8AC3E}">
        <p14:creationId xmlns:p14="http://schemas.microsoft.com/office/powerpoint/2010/main" val="267374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0CBE7-1E2E-442C-9716-D15E4BF48934}"/>
              </a:ext>
            </a:extLst>
          </p:cNvPr>
          <p:cNvSpPr>
            <a:spLocks noGrp="1"/>
          </p:cNvSpPr>
          <p:nvPr>
            <p:ph type="dt" sz="half" idx="10"/>
          </p:nvPr>
        </p:nvSpPr>
        <p:spPr/>
        <p:txBody>
          <a:bodyPr/>
          <a:lstStyle>
            <a:lvl1pPr>
              <a:defRPr/>
            </a:lvl1pPr>
          </a:lstStyle>
          <a:p>
            <a:pPr>
              <a:defRPr/>
            </a:pPr>
            <a:fld id="{BEC48B74-4E51-4B2A-8351-A1CB4AEE686C}" type="datetimeFigureOut">
              <a:rPr lang="en-US"/>
              <a:pPr>
                <a:defRPr/>
              </a:pPr>
              <a:t>8/21/2021</a:t>
            </a:fld>
            <a:endParaRPr lang="en-US"/>
          </a:p>
        </p:txBody>
      </p:sp>
      <p:sp>
        <p:nvSpPr>
          <p:cNvPr id="5" name="Footer Placeholder 4">
            <a:extLst>
              <a:ext uri="{FF2B5EF4-FFF2-40B4-BE49-F238E27FC236}">
                <a16:creationId xmlns:a16="http://schemas.microsoft.com/office/drawing/2014/main" id="{71FCBFF6-0ABB-4124-B79D-FCF5D1EDD9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EACEAD-5C93-4BC4-AEA9-464556CAA43C}"/>
              </a:ext>
            </a:extLst>
          </p:cNvPr>
          <p:cNvSpPr>
            <a:spLocks noGrp="1"/>
          </p:cNvSpPr>
          <p:nvPr>
            <p:ph type="sldNum" sz="quarter" idx="12"/>
          </p:nvPr>
        </p:nvSpPr>
        <p:spPr/>
        <p:txBody>
          <a:bodyPr/>
          <a:lstStyle>
            <a:lvl1pPr>
              <a:defRPr/>
            </a:lvl1pPr>
          </a:lstStyle>
          <a:p>
            <a:pPr>
              <a:defRPr/>
            </a:pPr>
            <a:fld id="{E09CE16D-56E9-406B-A2CA-6BD11B61F6E2}" type="slidenum">
              <a:rPr lang="en-US" altLang="en-US"/>
              <a:pPr>
                <a:defRPr/>
              </a:pPr>
              <a:t>‹#›</a:t>
            </a:fld>
            <a:endParaRPr lang="en-US" altLang="en-US"/>
          </a:p>
        </p:txBody>
      </p:sp>
    </p:spTree>
    <p:extLst>
      <p:ext uri="{BB962C8B-B14F-4D97-AF65-F5344CB8AC3E}">
        <p14:creationId xmlns:p14="http://schemas.microsoft.com/office/powerpoint/2010/main" val="28516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3DE62-211D-4798-B03C-C751E60CBFE8}"/>
              </a:ext>
            </a:extLst>
          </p:cNvPr>
          <p:cNvSpPr>
            <a:spLocks noGrp="1"/>
          </p:cNvSpPr>
          <p:nvPr>
            <p:ph type="dt" sz="half" idx="10"/>
          </p:nvPr>
        </p:nvSpPr>
        <p:spPr/>
        <p:txBody>
          <a:bodyPr/>
          <a:lstStyle>
            <a:lvl1pPr>
              <a:defRPr/>
            </a:lvl1pPr>
          </a:lstStyle>
          <a:p>
            <a:pPr>
              <a:defRPr/>
            </a:pPr>
            <a:fld id="{BE820C20-DE87-4C62-BF14-227C39AF5C9D}" type="datetimeFigureOut">
              <a:rPr lang="en-US"/>
              <a:pPr>
                <a:defRPr/>
              </a:pPr>
              <a:t>8/21/2021</a:t>
            </a:fld>
            <a:endParaRPr lang="en-US"/>
          </a:p>
        </p:txBody>
      </p:sp>
      <p:sp>
        <p:nvSpPr>
          <p:cNvPr id="5" name="Footer Placeholder 4">
            <a:extLst>
              <a:ext uri="{FF2B5EF4-FFF2-40B4-BE49-F238E27FC236}">
                <a16:creationId xmlns:a16="http://schemas.microsoft.com/office/drawing/2014/main" id="{BECDA954-944B-420B-860C-FB16C09B4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375375-2590-41DA-B7B5-11254CC0674A}"/>
              </a:ext>
            </a:extLst>
          </p:cNvPr>
          <p:cNvSpPr>
            <a:spLocks noGrp="1"/>
          </p:cNvSpPr>
          <p:nvPr>
            <p:ph type="sldNum" sz="quarter" idx="12"/>
          </p:nvPr>
        </p:nvSpPr>
        <p:spPr/>
        <p:txBody>
          <a:bodyPr/>
          <a:lstStyle>
            <a:lvl1pPr>
              <a:defRPr/>
            </a:lvl1pPr>
          </a:lstStyle>
          <a:p>
            <a:pPr>
              <a:defRPr/>
            </a:pPr>
            <a:fld id="{7B3BC012-EF6C-4738-9B2F-605481EC9424}" type="slidenum">
              <a:rPr lang="en-US" altLang="en-US"/>
              <a:pPr>
                <a:defRPr/>
              </a:pPr>
              <a:t>‹#›</a:t>
            </a:fld>
            <a:endParaRPr lang="en-US" altLang="en-US"/>
          </a:p>
        </p:txBody>
      </p:sp>
    </p:spTree>
    <p:extLst>
      <p:ext uri="{BB962C8B-B14F-4D97-AF65-F5344CB8AC3E}">
        <p14:creationId xmlns:p14="http://schemas.microsoft.com/office/powerpoint/2010/main" val="5546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8/21/2021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8/21/2021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A25D940-6B68-4B61-A1D2-C66C8CB7824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7941DF1-CDEC-4B88-9167-838B5554547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3E9684-5F11-403D-8973-BD869EFBB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52CA6A8-908E-4CE4-B6DE-6D932327039B}" type="datetimeFigureOut">
              <a:rPr lang="en-US"/>
              <a:pPr>
                <a:defRPr/>
              </a:pPr>
              <a:t>8/21/2021</a:t>
            </a:fld>
            <a:endParaRPr lang="en-US"/>
          </a:p>
        </p:txBody>
      </p:sp>
      <p:sp>
        <p:nvSpPr>
          <p:cNvPr id="5" name="Footer Placeholder 4">
            <a:extLst>
              <a:ext uri="{FF2B5EF4-FFF2-40B4-BE49-F238E27FC236}">
                <a16:creationId xmlns:a16="http://schemas.microsoft.com/office/drawing/2014/main" id="{87752756-6D7B-4204-A188-8359F1345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18C4283-AE38-4F64-BA85-0460E6578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4CC56C-B86E-43FF-9185-0ADAFD4F7E35}" type="slidenum">
              <a:rPr lang="en-US" altLang="en-US"/>
              <a:pPr>
                <a:defRPr/>
              </a:pPr>
              <a:t>‹#›</a:t>
            </a:fld>
            <a:endParaRPr lang="en-US" altLang="en-US"/>
          </a:p>
        </p:txBody>
      </p:sp>
    </p:spTree>
    <p:extLst>
      <p:ext uri="{BB962C8B-B14F-4D97-AF65-F5344CB8AC3E}">
        <p14:creationId xmlns:p14="http://schemas.microsoft.com/office/powerpoint/2010/main" val="3601574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2.wav"/><Relationship Id="rId7" Type="http://schemas.openxmlformats.org/officeDocument/2006/relationships/image" Target="../media/image16.gif"/><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5.gif"/><Relationship Id="rId11" Type="http://schemas.openxmlformats.org/officeDocument/2006/relationships/image" Target="../media/image20.gif"/><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image" Target="../media/image13.png"/><Relationship Id="rId9"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2.wav"/><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19.gif"/><Relationship Id="rId5" Type="http://schemas.openxmlformats.org/officeDocument/2006/relationships/image" Target="../media/image14.gif"/><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audio" Target="../media/audio3.wav"/><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19.gif"/><Relationship Id="rId5" Type="http://schemas.openxmlformats.org/officeDocument/2006/relationships/image" Target="../media/image14.gif"/><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0.gif"/><Relationship Id="rId3" Type="http://schemas.openxmlformats.org/officeDocument/2006/relationships/audio" Target="../media/audio4.wav"/><Relationship Id="rId7" Type="http://schemas.openxmlformats.org/officeDocument/2006/relationships/image" Target="../media/image16.gif"/><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5.gif"/><Relationship Id="rId11" Type="http://schemas.openxmlformats.org/officeDocument/2006/relationships/image" Target="../media/image9.png"/><Relationship Id="rId5" Type="http://schemas.openxmlformats.org/officeDocument/2006/relationships/image" Target="../media/image14.gif"/><Relationship Id="rId10" Type="http://schemas.openxmlformats.org/officeDocument/2006/relationships/image" Target="../media/image22.gif"/><Relationship Id="rId4" Type="http://schemas.openxmlformats.org/officeDocument/2006/relationships/image" Target="../media/image13.png"/><Relationship Id="rId9"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24.gif"/><Relationship Id="rId7" Type="http://schemas.openxmlformats.org/officeDocument/2006/relationships/image" Target="../media/image28.gif"/><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27.gif"/><Relationship Id="rId11" Type="http://schemas.openxmlformats.org/officeDocument/2006/relationships/image" Target="../media/image30.gif"/><Relationship Id="rId5" Type="http://schemas.openxmlformats.org/officeDocument/2006/relationships/image" Target="../media/image26.gif"/><Relationship Id="rId10" Type="http://schemas.openxmlformats.org/officeDocument/2006/relationships/image" Target="../media/image22.gif"/><Relationship Id="rId4" Type="http://schemas.openxmlformats.org/officeDocument/2006/relationships/image" Target="../media/image25.gif"/><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7" y="3028028"/>
            <a:ext cx="13434332" cy="1417123"/>
          </a:xfrm>
        </p:spPr>
        <p:txBody>
          <a:bodyPr>
            <a:noAutofit/>
          </a:bodyPr>
          <a:lstStyle/>
          <a:p>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a16="http://schemas.microsoft.com/office/drawing/2014/main"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2</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Tree>
    <p:extLst>
      <p:ext uri="{BB962C8B-B14F-4D97-AF65-F5344CB8AC3E}">
        <p14:creationId xmlns:p14="http://schemas.microsoft.com/office/powerpoint/2010/main" val="19556526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2" name="TextBox 51">
            <a:extLst>
              <a:ext uri="{FF2B5EF4-FFF2-40B4-BE49-F238E27FC236}">
                <a16:creationId xmlns:a16="http://schemas.microsoft.com/office/drawing/2014/main"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887EB4-C68C-4F62-8B06-C7822D20B1FF}"/>
              </a:ext>
            </a:extLst>
          </p:cNvPr>
          <p:cNvSpPr txBox="1"/>
          <p:nvPr/>
        </p:nvSpPr>
        <p:spPr>
          <a:xfrm>
            <a:off x="3091581" y="1543643"/>
            <a:ext cx="3491654"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a:t>
            </a:r>
            <a:r>
              <a:rPr lang="en-US" sz="2800" b="1" baseline="30000" dirty="0">
                <a:solidFill>
                  <a:srgbClr val="0070C0"/>
                </a:solidFill>
                <a:latin typeface="Arial" panose="020B0604020202020204" pitchFamily="34" charset="0"/>
                <a:cs typeface="Arial" panose="020B0604020202020204" pitchFamily="34" charset="0"/>
              </a:rPr>
              <a:t>4</a:t>
            </a:r>
            <a:r>
              <a:rPr lang="en-US" sz="2800" b="1" dirty="0">
                <a:solidFill>
                  <a:srgbClr val="0070C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a16="http://schemas.microsoft.com/office/drawing/2014/main"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2</a:t>
            </a:r>
            <a:r>
              <a:rPr lang="en-US" sz="2800" b="1" baseline="30000" dirty="0">
                <a:solidFill>
                  <a:srgbClr val="0070C0"/>
                </a:solidFill>
                <a:latin typeface="Arial" panose="020B0604020202020204" pitchFamily="34" charset="0"/>
                <a:cs typeface="Arial" panose="020B0604020202020204" pitchFamily="34" charset="0"/>
              </a:rPr>
              <a:t>2</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3</a:t>
            </a:r>
            <a:r>
              <a:rPr lang="en-US" sz="2800" b="1" baseline="30000" dirty="0">
                <a:solidFill>
                  <a:srgbClr val="0070C0"/>
                </a:solidFill>
                <a:latin typeface="Arial" panose="020B0604020202020204" pitchFamily="34" charset="0"/>
                <a:cs typeface="Arial" panose="020B0604020202020204" pitchFamily="34" charset="0"/>
              </a:rPr>
              <a:t>1</a:t>
            </a:r>
            <a:endParaRPr lang="en-US" sz="28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rgbClr val="FF0000"/>
                </a:solidFill>
                <a:latin typeface="Arial" panose="020B0604020202020204" pitchFamily="34" charset="0"/>
                <a:cs typeface="Arial" panose="020B0604020202020204" pitchFamily="34" charset="0"/>
              </a:rPr>
              <a:t>ƯCLN(36, 48) = 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672952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br>
              <a:rPr lang="en-US" sz="3200" b="1" dirty="0">
                <a:solidFill>
                  <a:srgbClr val="0070C0"/>
                </a:solidFill>
                <a:latin typeface="Arial" panose="020B0604020202020204" pitchFamily="34" charset="0"/>
                <a:cs typeface="Arial" panose="020B0604020202020204" pitchFamily="34" charset="0"/>
              </a:rPr>
            </a:b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3" name="TextBox 52">
            <a:extLst>
              <a:ext uri="{FF2B5EF4-FFF2-40B4-BE49-F238E27FC236}">
                <a16:creationId xmlns:a16="http://schemas.microsoft.com/office/drawing/2014/main"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a16="http://schemas.microsoft.com/office/drawing/2014/main"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3120399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a16="http://schemas.microsoft.com/office/drawing/2014/main"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1154249" y="2918301"/>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46261" y="2907414"/>
            <a:ext cx="10148422"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a:t>
            </a:r>
            <a:endParaRPr lang="en-US" sz="3200" b="1" dirty="0">
              <a:solidFill>
                <a:srgbClr val="0070C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a16="http://schemas.microsoft.com/office/drawing/2014/main" id="{283D5B2E-1722-4486-B7E4-A6F7BFAA05DB}"/>
              </a:ext>
            </a:extLst>
          </p:cNvPr>
          <p:cNvSpPr/>
          <p:nvPr/>
        </p:nvSpPr>
        <p:spPr>
          <a:xfrm rot="10800000">
            <a:off x="1230451" y="130621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BF0D20D-E461-4678-B24C-0BB9CB239E20}"/>
              </a:ext>
            </a:extLst>
          </p:cNvPr>
          <p:cNvSpPr txBox="1"/>
          <p:nvPr/>
        </p:nvSpPr>
        <p:spPr>
          <a:xfrm>
            <a:off x="1389874" y="1528143"/>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71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ppt_w</p:attrName>
                                        </p:attrNameLst>
                                      </p:cBhvr>
                                      <p:tavLst>
                                        <p:tav tm="0" fmla="#ppt_w*sin(2.5*pi*$)">
                                          <p:val>
                                            <p:fltVal val="0"/>
                                          </p:val>
                                        </p:tav>
                                        <p:tav tm="100000">
                                          <p:val>
                                            <p:fltVal val="1"/>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5"/>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3616957" y="519787"/>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a16="http://schemas.microsoft.com/office/drawing/2014/main"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a16="http://schemas.microsoft.com/office/drawing/2014/main"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panose="02040503050406030204" pitchFamily="18" charset="0"/>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panose="02040503050406030204" pitchFamily="18" charset="0"/>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3074293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C9D17-9F8B-469E-B78D-BF62D473E9F2}"/>
              </a:ext>
            </a:extLst>
          </p:cNvPr>
          <p:cNvPicPr>
            <a:picLocks noChangeAspect="1"/>
          </p:cNvPicPr>
          <p:nvPr/>
        </p:nvPicPr>
        <p:blipFill>
          <a:blip r:embed="rId3"/>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24C8C56-5B2C-4BDF-A58B-30D1B6C5273C}"/>
              </a:ext>
            </a:extLst>
          </p:cNvPr>
          <p:cNvSpPr txBox="1"/>
          <p:nvPr/>
        </p:nvSpPr>
        <p:spPr>
          <a:xfrm>
            <a:off x="1840921" y="2828837"/>
            <a:ext cx="8510161" cy="120032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509014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panose="02040503050406030204" pitchFamily="18" charset="0"/>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panose="02040503050406030204" pitchFamily="18" charset="0"/>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a16="http://schemas.microsoft.com/office/drawing/2014/main"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a16="http://schemas.microsoft.com/office/drawing/2014/main"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a16="http://schemas.microsoft.com/office/drawing/2014/main"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a16="http://schemas.microsoft.com/office/drawing/2014/main"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a16="http://schemas.microsoft.com/office/drawing/2014/main" id="{A9B208EC-8915-4183-93C1-D8E333993086}"/>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905483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597890" y="2569564"/>
            <a:ext cx="8830645"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Đọc nội dung phần còn lại của bài, tiết sau học tiếp</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26022653"/>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7200">
                <a:solidFill>
                  <a:schemeClr val="bg1"/>
                </a:solidFill>
                <a:latin typeface="Rockwell" panose="02060603020205020403" pitchFamily="18" charset="0"/>
              </a:rPr>
              <a:t>ƯƠM MẦM TRI THỨC</a:t>
            </a:r>
            <a:endParaRPr lang="en-US" sz="7200" dirty="0">
              <a:solidFill>
                <a:schemeClr val="bg1"/>
              </a:solidFill>
              <a:latin typeface="Rockwell" panose="02060603020205020403"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a16="http://schemas.microsoft.com/office/drawing/2014/main"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a16="http://schemas.microsoft.com/office/drawing/2014/main"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a16="http://schemas.microsoft.com/office/drawing/2014/main"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548235"/>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a16="http://schemas.microsoft.com/office/drawing/2014/main"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89F2A96A-0791-4063-9DAF-4985C1F5BC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a16="http://schemas.microsoft.com/office/drawing/2014/main" id="{91C89822-C6C8-424B-9F92-5F4C714ABB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a16="http://schemas.microsoft.com/office/drawing/2014/main" id="{65748CB6-846A-4DFF-A44F-D0C6CBEF8B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a16="http://schemas.microsoft.com/office/drawing/2014/main" id="{A5965827-F17F-48CD-A1A1-2A9EE9FD39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a16="http://schemas.microsoft.com/office/drawing/2014/main" id="{FB042679-5C0F-449C-A105-DE64AB0997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F7D23366-CB58-4DFC-B56E-E1A5C1D54A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B2F3A391-3EA6-4750-B6FA-8E78E07ED848}"/>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a16="http://schemas.microsoft.com/office/drawing/2014/main" id="{2894E89C-9B28-4101-964A-80AF93E6ED9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a16="http://schemas.microsoft.com/office/drawing/2014/main"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a16="http://schemas.microsoft.com/office/drawing/2014/main" id="{D5BEC6E9-AD7E-41EF-AF48-358B76C830F5}"/>
              </a:ext>
            </a:extLst>
          </p:cNvPr>
          <p:cNvGrpSpPr>
            <a:grpSpLocks/>
          </p:cNvGrpSpPr>
          <p:nvPr/>
        </p:nvGrpSpPr>
        <p:grpSpPr bwMode="auto">
          <a:xfrm>
            <a:off x="0" y="0"/>
            <a:ext cx="6851483" cy="2487613"/>
            <a:chOff x="0" y="41007"/>
            <a:chExt cx="6980525" cy="2487384"/>
          </a:xfrm>
        </p:grpSpPr>
        <p:pic>
          <p:nvPicPr>
            <p:cNvPr id="10255" name="Picture 34">
              <a:extLst>
                <a:ext uri="{FF2B5EF4-FFF2-40B4-BE49-F238E27FC236}">
                  <a16:creationId xmlns:a16="http://schemas.microsoft.com/office/drawing/2014/main" id="{8521940A-50EE-4FC1-A37B-ECEA73E653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a16="http://schemas.microsoft.com/office/drawing/2014/main" id="{6D1A0F22-A637-4312-A295-A9672306D704}"/>
                </a:ext>
              </a:extLst>
            </p:cNvPr>
            <p:cNvSpPr txBox="1">
              <a:spLocks noChangeArrowheads="1"/>
            </p:cNvSpPr>
            <p:nvPr/>
          </p:nvSpPr>
          <p:spPr bwMode="auto">
            <a:xfrm>
              <a:off x="407109" y="564803"/>
              <a:ext cx="6214992" cy="12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2000"/>
                                        <p:tgtEl>
                                          <p:spTgt spid="143"/>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21"/>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43"/>
                                        </p:tgtEl>
                                      </p:cBhvr>
                                    </p:animEffect>
                                    <p:set>
                                      <p:cBhvr>
                                        <p:cTn id="24"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9E700448-51EA-4251-B677-C26BF91DBC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a16="http://schemas.microsoft.com/office/drawing/2014/main" id="{F629D08A-EC12-43FB-8580-36D047896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a16="http://schemas.microsoft.com/office/drawing/2014/main" id="{08E7E87D-C514-4D04-8136-D7102291CD88}"/>
                </a:ext>
              </a:extLst>
            </p:cNvPr>
            <p:cNvSpPr txBox="1">
              <a:spLocks noChangeArrowheads="1"/>
            </p:cNvSpPr>
            <p:nvPr/>
          </p:nvSpPr>
          <p:spPr bwMode="auto">
            <a:xfrm>
              <a:off x="320903" y="156349"/>
              <a:ext cx="6760605" cy="16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Thê</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nào</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lớn</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nhất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a16="http://schemas.microsoft.com/office/drawing/2014/main" id="{1B52C2A6-70CA-4629-BC95-82FD5AAF3A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a16="http://schemas.microsoft.com/office/drawing/2014/main" id="{C21C0E5D-F08B-4FE6-B627-CFF2E8859F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a16="http://schemas.microsoft.com/office/drawing/2014/main" id="{DCA1D5E0-D6B2-4DF5-8A8D-F1EA16F16E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a16="http://schemas.microsoft.com/office/drawing/2014/main" id="{A6F08D72-0A54-49EB-B7F8-7735E64B1E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id="{FD3245E5-4F2B-429D-925A-9A3A4B4A22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F4CF334C-4A12-4795-8DB7-6EE2BC1C4BE9}"/>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a16="http://schemas.microsoft.com/office/drawing/2014/main" id="{8FDF2B1C-DEDE-4604-A882-C3D72CAA3DF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21"/>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ECA5001E-575A-4879-9667-F48B6B0AC6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90A37145-FB53-4F8C-96D9-EA18A58D3514}"/>
              </a:ext>
            </a:extLst>
          </p:cNvPr>
          <p:cNvGrpSpPr>
            <a:grpSpLocks/>
          </p:cNvGrpSpPr>
          <p:nvPr/>
        </p:nvGrpSpPr>
        <p:grpSpPr bwMode="auto">
          <a:xfrm>
            <a:off x="0" y="53975"/>
            <a:ext cx="7329488" cy="2487613"/>
            <a:chOff x="0" y="41007"/>
            <a:chExt cx="6980525" cy="2487384"/>
          </a:xfrm>
        </p:grpSpPr>
        <p:pic>
          <p:nvPicPr>
            <p:cNvPr id="12309" name="Picture 34">
              <a:extLst>
                <a:ext uri="{FF2B5EF4-FFF2-40B4-BE49-F238E27FC236}">
                  <a16:creationId xmlns:a16="http://schemas.microsoft.com/office/drawing/2014/main" id="{1CFB61C3-E26B-4B6C-A4AC-E7A32CE6DD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a16="http://schemas.microsoft.com/office/drawing/2014/main" id="{B5E8C9CA-6099-422F-A3DE-6989E17A85E7}"/>
                </a:ext>
              </a:extLst>
            </p:cNvPr>
            <p:cNvSpPr txBox="1">
              <a:spLocks noChangeArrowheads="1"/>
            </p:cNvSpPr>
            <p:nvPr/>
          </p:nvSpPr>
          <p:spPr bwMode="auto">
            <a:xfrm>
              <a:off x="219919" y="449617"/>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 10, 15</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10, 30        C. 10, 15, 30  </a:t>
              </a:r>
            </a:p>
          </p:txBody>
        </p:sp>
      </p:grpSp>
      <p:pic>
        <p:nvPicPr>
          <p:cNvPr id="12292" name="Picture 100" descr="A picture containing leaf, fern&#10;&#10;Description automatically generated">
            <a:extLst>
              <a:ext uri="{FF2B5EF4-FFF2-40B4-BE49-F238E27FC236}">
                <a16:creationId xmlns:a16="http://schemas.microsoft.com/office/drawing/2014/main" id="{82223167-92F6-474C-92F2-AAB4F9E971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a16="http://schemas.microsoft.com/office/drawing/2014/main" id="{CA6EF581-3098-4E22-8BAA-DCB76A8D4E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a16="http://schemas.microsoft.com/office/drawing/2014/main" id="{1DD4167D-1386-43D2-B699-81A98872A8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a16="http://schemas.microsoft.com/office/drawing/2014/main" id="{A8D3F3B1-BFB6-4AA0-ABF5-588D59A930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E328849-10AA-480E-9D23-AA00A30C15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495057FA-8FA6-48BA-B4E8-ADA0131B8A03}"/>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a16="http://schemas.microsoft.com/office/drawing/2014/main" id="{F5A250C9-54C9-4BDB-B566-82F4954DD9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a16="http://schemas.microsoft.com/office/drawing/2014/main"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a16="http://schemas.microsoft.com/office/drawing/2014/main" id="{E169C3BA-955E-4127-A56E-2944A901B5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21"/>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031C2076-9E13-4CBC-82A2-239904E2F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a16="http://schemas.microsoft.com/office/drawing/2014/main" id="{3294BA9C-F3DC-4A17-9C5B-F5440EEB1F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a16="http://schemas.microsoft.com/office/drawing/2014/main" id="{1F16ABE0-8D04-444B-9BA9-1A6128BB93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a16="http://schemas.microsoft.com/office/drawing/2014/main" id="{4A224714-CFEB-4495-B848-ABA1697BDE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a16="http://schemas.microsoft.com/office/drawing/2014/main" id="{118D7955-18B8-4BE5-BF2C-2360D4AFA63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D6B010B7-B311-485E-A59C-20343F48DCED}"/>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a16="http://schemas.microsoft.com/office/drawing/2014/main" id="{B38DDBF0-973A-49A4-8F5D-CCC388E3458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a16="http://schemas.microsoft.com/office/drawing/2014/main" id="{ABC25A2A-A991-45A8-A732-026084113E3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a16="http://schemas.microsoft.com/office/drawing/2014/main" id="{C29246BB-6160-4240-81EE-1D9FDE08BB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a16="http://schemas.microsoft.com/office/drawing/2014/main" id="{EB57E2DC-0690-4F79-B3BA-CFF65DF25C26}"/>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grpSp>
        <p:nvGrpSpPr>
          <p:cNvPr id="3" name="Group 2">
            <a:extLst>
              <a:ext uri="{FF2B5EF4-FFF2-40B4-BE49-F238E27FC236}">
                <a16:creationId xmlns:a16="http://schemas.microsoft.com/office/drawing/2014/main"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a16="http://schemas.microsoft.com/office/drawing/2014/main"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a16="http://schemas.microsoft.com/office/drawing/2014/main" id="{423DDD60-DC29-4E1C-A376-49A8A877B2D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a16="http://schemas.microsoft.com/office/drawing/2014/main"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a16="http://schemas.microsoft.com/office/drawing/2014/main"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Tree>
    <p:extLst>
      <p:ext uri="{BB962C8B-B14F-4D97-AF65-F5344CB8AC3E}">
        <p14:creationId xmlns:p14="http://schemas.microsoft.com/office/powerpoint/2010/main" val="361082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21"/>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childTnLst>
                          </p:cTn>
                        </p:par>
                        <p:par>
                          <p:cTn id="20" fill="hold" nodeType="with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2000"/>
                                        <p:tgtEl>
                                          <p:spTgt spid="143"/>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21"/>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143"/>
                                        </p:tgtEl>
                                      </p:cBhvr>
                                    </p:animEffect>
                                    <p:set>
                                      <p:cBhvr>
                                        <p:cTn id="28" dur="1" fill="hold">
                                          <p:stCondLst>
                                            <p:cond delay="1999"/>
                                          </p:stCondLst>
                                        </p:cTn>
                                        <p:tgtEl>
                                          <p:spTgt spid="143"/>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7"/>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7"/>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7"/>
                                        </p:tgtEl>
                                        <p:attrNameLst>
                                          <p:attrName>ppt_x</p:attrName>
                                        </p:attrNameLst>
                                      </p:cBhvr>
                                      <p:tavLst>
                                        <p:tav tm="0">
                                          <p:val>
                                            <p:strVal val="ppt_x"/>
                                          </p:val>
                                        </p:tav>
                                        <p:tav tm="100000">
                                          <p:val>
                                            <p:strVal val="1+ppt_w/2"/>
                                          </p:val>
                                        </p:tav>
                                      </p:tavLst>
                                    </p:anim>
                                    <p:anim calcmode="lin" valueType="num">
                                      <p:cBhvr additive="base">
                                        <p:cTn id="41" dur="5000"/>
                                        <p:tgtEl>
                                          <p:spTgt spid="17"/>
                                        </p:tgtEl>
                                        <p:attrNameLst>
                                          <p:attrName>ppt_y</p:attrName>
                                        </p:attrNameLst>
                                      </p:cBhvr>
                                      <p:tavLst>
                                        <p:tav tm="0">
                                          <p:val>
                                            <p:strVal val="ppt_y"/>
                                          </p:val>
                                        </p:tav>
                                        <p:tav tm="100000">
                                          <p:val>
                                            <p:strVal val="ppt_y"/>
                                          </p:val>
                                        </p:tav>
                                      </p:tavLst>
                                    </p:anim>
                                    <p:set>
                                      <p:cBhvr>
                                        <p:cTn id="42"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a16="http://schemas.microsoft.com/office/drawing/2014/main" id="{1D895277-4313-4979-915B-69C28F8D2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a16="http://schemas.microsoft.com/office/drawing/2014/main" id="{F4327A1B-3165-4DD6-84A0-D688280A0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2182AFD6-A355-42FC-8B11-1D406B7D5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a16="http://schemas.microsoft.com/office/drawing/2014/main" id="{C3D7D896-9205-4058-A9AE-7279EA6F8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a16="http://schemas.microsoft.com/office/drawing/2014/main" id="{382B19C2-DA33-433B-8991-0948FD319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a16="http://schemas.microsoft.com/office/drawing/2014/main" id="{F6135034-640D-48A4-B97D-0EE7FAB11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a16="http://schemas.microsoft.com/office/drawing/2014/main"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a16="http://schemas.microsoft.com/office/drawing/2014/main" id="{945795C8-3B68-4930-9A6C-6AA1E53A0C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a16="http://schemas.microsoft.com/office/drawing/2014/main" id="{7515C587-89E7-4240-B667-5C140C96B31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EA4340B-877B-4576-BCF7-83B12ED103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a16="http://schemas.microsoft.com/office/drawing/2014/main" id="{E4604D62-9665-4FCC-ACD9-972B333991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a16="http://schemas.microsoft.com/office/drawing/2014/main" id="{9718AE51-D27A-4D08-BD42-DA4219C03A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096A91-93C8-4C7A-BF68-944591874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 safety</Template>
  <TotalTime>1505</TotalTime>
  <Words>1423</Words>
  <Application>Microsoft Office PowerPoint</Application>
  <PresentationFormat>Widescreen</PresentationFormat>
  <Paragraphs>163</Paragraphs>
  <Slides>25</Slides>
  <Notes>13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Cambria Math</vt:lpstr>
      <vt:lpstr>Rockwell</vt:lpstr>
      <vt:lpstr>Tahoma</vt:lpstr>
      <vt:lpstr>Times New Roman</vt:lpstr>
      <vt:lpstr>Office Theme</vt:lpstr>
      <vt:lpstr>2_Office Theme</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ƯƠM MẦM TRI THỨC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72</cp:revision>
  <dcterms:created xsi:type="dcterms:W3CDTF">2021-06-07T13:44:30Z</dcterms:created>
  <dcterms:modified xsi:type="dcterms:W3CDTF">2021-08-21T10:10:11Z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