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9" r:id="rId3"/>
    <p:sldId id="276" r:id="rId4"/>
    <p:sldId id="262" r:id="rId5"/>
    <p:sldId id="280" r:id="rId6"/>
    <p:sldId id="261" r:id="rId7"/>
    <p:sldId id="278" r:id="rId8"/>
    <p:sldId id="277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81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  <p15:guide id="4" orient="horz" pos="22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20EC7"/>
    <a:srgbClr val="33CC33"/>
    <a:srgbClr val="1B95A3"/>
    <a:srgbClr val="2E2D33"/>
    <a:srgbClr val="C3C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0" d="100"/>
          <a:sy n="60" d="100"/>
        </p:scale>
        <p:origin x="1032" y="72"/>
      </p:cViewPr>
      <p:guideLst>
        <p:guide orient="horz" pos="2137"/>
        <p:guide pos="3817"/>
        <p:guide orient="horz" pos="2183"/>
        <p:guide orient="horz" pos="227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6AA42-EA6D-4FBB-A62C-25C128816BD5}" type="datetimeFigureOut">
              <a:rPr lang="vi-VN" smtClean="0"/>
              <a:t>17/04/2020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CD8BA-D395-4F61-925B-78DAB01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958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CD8BA-D395-4F61-925B-78DAB0126CA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341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CD8BA-D395-4F61-925B-78DAB0126CAC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8477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CD8BA-D395-4F61-925B-78DAB0126CAC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76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55">
            <a:extLst>
              <a:ext uri="{FF2B5EF4-FFF2-40B4-BE49-F238E27FC236}">
                <a16:creationId xmlns:a16="http://schemas.microsoft.com/office/drawing/2014/main" id="{E7949860-32BB-4ADC-951D-CA55F4A79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EF7607A-5A43-46AD-BF95-5DA2D227A5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0"/>
            <a:ext cx="12192001" cy="94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5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55">
            <a:extLst>
              <a:ext uri="{FF2B5EF4-FFF2-40B4-BE49-F238E27FC236}">
                <a16:creationId xmlns:a16="http://schemas.microsoft.com/office/drawing/2014/main" id="{C73ADB5C-F8FA-4BC6-8D1C-D8AED87E0C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07F3070-8396-4CF1-87C9-35A3B0ECFA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" y="1"/>
            <a:ext cx="12192001" cy="8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55">
            <a:extLst>
              <a:ext uri="{FF2B5EF4-FFF2-40B4-BE49-F238E27FC236}">
                <a16:creationId xmlns:a16="http://schemas.microsoft.com/office/drawing/2014/main" id="{62456266-63F0-4265-BA95-12CB2CF8F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4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55">
            <a:extLst>
              <a:ext uri="{FF2B5EF4-FFF2-40B4-BE49-F238E27FC236}">
                <a16:creationId xmlns:a16="http://schemas.microsoft.com/office/drawing/2014/main" id="{820DFC48-6550-4B91-9560-BC9C4B74F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Freeform 2523">
            <a:extLst>
              <a:ext uri="{FF2B5EF4-FFF2-40B4-BE49-F238E27FC236}">
                <a16:creationId xmlns:a16="http://schemas.microsoft.com/office/drawing/2014/main" id="{D1F37484-7888-4661-9AAC-D10A09C439C8}"/>
              </a:ext>
            </a:extLst>
          </p:cNvPr>
          <p:cNvSpPr>
            <a:spLocks noEditPoints="1"/>
          </p:cNvSpPr>
          <p:nvPr/>
        </p:nvSpPr>
        <p:spPr bwMode="auto">
          <a:xfrm>
            <a:off x="2089773" y="5381246"/>
            <a:ext cx="474663" cy="846138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r" b="b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Freeform 2547">
            <a:extLst>
              <a:ext uri="{FF2B5EF4-FFF2-40B4-BE49-F238E27FC236}">
                <a16:creationId xmlns:a16="http://schemas.microsoft.com/office/drawing/2014/main" id="{F336BB9A-E8DD-42BD-B7A9-9507EE68C49E}"/>
              </a:ext>
            </a:extLst>
          </p:cNvPr>
          <p:cNvSpPr>
            <a:spLocks noEditPoints="1"/>
          </p:cNvSpPr>
          <p:nvPr/>
        </p:nvSpPr>
        <p:spPr bwMode="auto">
          <a:xfrm>
            <a:off x="566561" y="4691363"/>
            <a:ext cx="1282700" cy="1579563"/>
          </a:xfrm>
          <a:custGeom>
            <a:avLst/>
            <a:gdLst/>
            <a:ahLst/>
            <a:cxnLst>
              <a:cxn ang="0">
                <a:pos x="4" y="711"/>
              </a:cxn>
              <a:cxn ang="0">
                <a:pos x="800" y="716"/>
              </a:cxn>
              <a:cxn ang="0">
                <a:pos x="526" y="709"/>
              </a:cxn>
              <a:cxn ang="0">
                <a:pos x="634" y="873"/>
              </a:cxn>
              <a:cxn ang="0">
                <a:pos x="497" y="908"/>
              </a:cxn>
              <a:cxn ang="0">
                <a:pos x="468" y="544"/>
              </a:cxn>
              <a:cxn ang="0">
                <a:pos x="294" y="598"/>
              </a:cxn>
              <a:cxn ang="0">
                <a:pos x="310" y="608"/>
              </a:cxn>
              <a:cxn ang="0">
                <a:pos x="298" y="653"/>
              </a:cxn>
              <a:cxn ang="0">
                <a:pos x="506" y="477"/>
              </a:cxn>
              <a:cxn ang="0">
                <a:pos x="315" y="681"/>
              </a:cxn>
              <a:cxn ang="0">
                <a:pos x="278" y="745"/>
              </a:cxn>
              <a:cxn ang="0">
                <a:pos x="511" y="665"/>
              </a:cxn>
              <a:cxn ang="0">
                <a:pos x="303" y="780"/>
              </a:cxn>
              <a:cxn ang="0">
                <a:pos x="330" y="764"/>
              </a:cxn>
              <a:cxn ang="0">
                <a:pos x="521" y="671"/>
              </a:cxn>
              <a:cxn ang="0">
                <a:pos x="334" y="842"/>
              </a:cxn>
              <a:cxn ang="0">
                <a:pos x="475" y="768"/>
              </a:cxn>
              <a:cxn ang="0">
                <a:pos x="357" y="889"/>
              </a:cxn>
              <a:cxn ang="0">
                <a:pos x="451" y="853"/>
              </a:cxn>
              <a:cxn ang="0">
                <a:pos x="489" y="865"/>
              </a:cxn>
              <a:cxn ang="0">
                <a:pos x="507" y="866"/>
              </a:cxn>
              <a:cxn ang="0">
                <a:pos x="780" y="559"/>
              </a:cxn>
              <a:cxn ang="0">
                <a:pos x="773" y="622"/>
              </a:cxn>
              <a:cxn ang="0">
                <a:pos x="760" y="673"/>
              </a:cxn>
              <a:cxn ang="0">
                <a:pos x="602" y="800"/>
              </a:cxn>
              <a:cxn ang="0">
                <a:pos x="619" y="738"/>
              </a:cxn>
              <a:cxn ang="0">
                <a:pos x="646" y="681"/>
              </a:cxn>
              <a:cxn ang="0">
                <a:pos x="762" y="565"/>
              </a:cxn>
              <a:cxn ang="0">
                <a:pos x="766" y="502"/>
              </a:cxn>
              <a:cxn ang="0">
                <a:pos x="645" y="551"/>
              </a:cxn>
              <a:cxn ang="0">
                <a:pos x="655" y="500"/>
              </a:cxn>
              <a:cxn ang="0">
                <a:pos x="625" y="488"/>
              </a:cxn>
              <a:cxn ang="0">
                <a:pos x="538" y="336"/>
              </a:cxn>
              <a:cxn ang="0">
                <a:pos x="500" y="319"/>
              </a:cxn>
              <a:cxn ang="0">
                <a:pos x="640" y="276"/>
              </a:cxn>
              <a:cxn ang="0">
                <a:pos x="268" y="250"/>
              </a:cxn>
              <a:cxn ang="0">
                <a:pos x="434" y="119"/>
              </a:cxn>
              <a:cxn ang="0">
                <a:pos x="434" y="107"/>
              </a:cxn>
              <a:cxn ang="0">
                <a:pos x="341" y="114"/>
              </a:cxn>
              <a:cxn ang="0">
                <a:pos x="347" y="11"/>
              </a:cxn>
              <a:cxn ang="0">
                <a:pos x="310" y="123"/>
              </a:cxn>
              <a:cxn ang="0">
                <a:pos x="237" y="145"/>
              </a:cxn>
              <a:cxn ang="0">
                <a:pos x="105" y="248"/>
              </a:cxn>
              <a:cxn ang="0">
                <a:pos x="151" y="264"/>
              </a:cxn>
              <a:cxn ang="0">
                <a:pos x="133" y="311"/>
              </a:cxn>
              <a:cxn ang="0">
                <a:pos x="89" y="561"/>
              </a:cxn>
              <a:cxn ang="0">
                <a:pos x="88" y="615"/>
              </a:cxn>
              <a:cxn ang="0">
                <a:pos x="82" y="753"/>
              </a:cxn>
              <a:cxn ang="0">
                <a:pos x="119" y="469"/>
              </a:cxn>
              <a:cxn ang="0">
                <a:pos x="92" y="370"/>
              </a:cxn>
              <a:cxn ang="0">
                <a:pos x="124" y="439"/>
              </a:cxn>
              <a:cxn ang="0">
                <a:pos x="92" y="410"/>
              </a:cxn>
              <a:cxn ang="0">
                <a:pos x="44" y="492"/>
              </a:cxn>
              <a:cxn ang="0">
                <a:pos x="41" y="551"/>
              </a:cxn>
              <a:cxn ang="0">
                <a:pos x="88" y="603"/>
              </a:cxn>
              <a:cxn ang="0">
                <a:pos x="53" y="690"/>
              </a:cxn>
              <a:cxn ang="0">
                <a:pos x="57" y="724"/>
              </a:cxn>
              <a:cxn ang="0">
                <a:pos x="54" y="805"/>
              </a:cxn>
              <a:cxn ang="0">
                <a:pos x="256" y="959"/>
              </a:cxn>
              <a:cxn ang="0">
                <a:pos x="602" y="908"/>
              </a:cxn>
              <a:cxn ang="0">
                <a:pos x="766" y="796"/>
              </a:cxn>
              <a:cxn ang="0">
                <a:pos x="729" y="780"/>
              </a:cxn>
            </a:cxnLst>
            <a:rect l="0" t="0" r="r" b="b"/>
            <a:pathLst>
              <a:path w="806" h="995">
                <a:moveTo>
                  <a:pt x="799" y="608"/>
                </a:moveTo>
                <a:lnTo>
                  <a:pt x="799" y="608"/>
                </a:lnTo>
                <a:lnTo>
                  <a:pt x="797" y="582"/>
                </a:lnTo>
                <a:lnTo>
                  <a:pt x="796" y="556"/>
                </a:lnTo>
                <a:lnTo>
                  <a:pt x="793" y="529"/>
                </a:lnTo>
                <a:lnTo>
                  <a:pt x="791" y="503"/>
                </a:lnTo>
                <a:lnTo>
                  <a:pt x="791" y="503"/>
                </a:lnTo>
                <a:lnTo>
                  <a:pt x="791" y="502"/>
                </a:lnTo>
                <a:lnTo>
                  <a:pt x="791" y="502"/>
                </a:lnTo>
                <a:lnTo>
                  <a:pt x="789" y="485"/>
                </a:lnTo>
                <a:lnTo>
                  <a:pt x="789" y="485"/>
                </a:lnTo>
                <a:lnTo>
                  <a:pt x="784" y="456"/>
                </a:lnTo>
                <a:lnTo>
                  <a:pt x="778" y="428"/>
                </a:lnTo>
                <a:lnTo>
                  <a:pt x="771" y="400"/>
                </a:lnTo>
                <a:lnTo>
                  <a:pt x="761" y="372"/>
                </a:lnTo>
                <a:lnTo>
                  <a:pt x="761" y="372"/>
                </a:lnTo>
                <a:lnTo>
                  <a:pt x="750" y="348"/>
                </a:lnTo>
                <a:lnTo>
                  <a:pt x="750" y="348"/>
                </a:lnTo>
                <a:lnTo>
                  <a:pt x="749" y="345"/>
                </a:lnTo>
                <a:lnTo>
                  <a:pt x="749" y="345"/>
                </a:lnTo>
                <a:lnTo>
                  <a:pt x="738" y="324"/>
                </a:lnTo>
                <a:lnTo>
                  <a:pt x="725" y="302"/>
                </a:lnTo>
                <a:lnTo>
                  <a:pt x="710" y="282"/>
                </a:lnTo>
                <a:lnTo>
                  <a:pt x="694" y="263"/>
                </a:lnTo>
                <a:lnTo>
                  <a:pt x="678" y="245"/>
                </a:lnTo>
                <a:lnTo>
                  <a:pt x="661" y="227"/>
                </a:lnTo>
                <a:lnTo>
                  <a:pt x="643" y="210"/>
                </a:lnTo>
                <a:lnTo>
                  <a:pt x="623" y="195"/>
                </a:lnTo>
                <a:lnTo>
                  <a:pt x="623" y="195"/>
                </a:lnTo>
                <a:lnTo>
                  <a:pt x="605" y="181"/>
                </a:lnTo>
                <a:lnTo>
                  <a:pt x="586" y="169"/>
                </a:lnTo>
                <a:lnTo>
                  <a:pt x="567" y="157"/>
                </a:lnTo>
                <a:lnTo>
                  <a:pt x="546" y="146"/>
                </a:lnTo>
                <a:lnTo>
                  <a:pt x="526" y="136"/>
                </a:lnTo>
                <a:lnTo>
                  <a:pt x="505" y="128"/>
                </a:lnTo>
                <a:lnTo>
                  <a:pt x="484" y="121"/>
                </a:lnTo>
                <a:lnTo>
                  <a:pt x="462" y="115"/>
                </a:lnTo>
                <a:lnTo>
                  <a:pt x="462" y="115"/>
                </a:lnTo>
                <a:lnTo>
                  <a:pt x="460" y="105"/>
                </a:lnTo>
                <a:lnTo>
                  <a:pt x="458" y="95"/>
                </a:lnTo>
                <a:lnTo>
                  <a:pt x="455" y="85"/>
                </a:lnTo>
                <a:lnTo>
                  <a:pt x="452" y="81"/>
                </a:lnTo>
                <a:lnTo>
                  <a:pt x="449" y="77"/>
                </a:lnTo>
                <a:lnTo>
                  <a:pt x="449" y="77"/>
                </a:lnTo>
                <a:lnTo>
                  <a:pt x="444" y="72"/>
                </a:lnTo>
                <a:lnTo>
                  <a:pt x="438" y="69"/>
                </a:lnTo>
                <a:lnTo>
                  <a:pt x="432" y="67"/>
                </a:lnTo>
                <a:lnTo>
                  <a:pt x="426" y="64"/>
                </a:lnTo>
                <a:lnTo>
                  <a:pt x="413" y="63"/>
                </a:lnTo>
                <a:lnTo>
                  <a:pt x="400" y="61"/>
                </a:lnTo>
                <a:lnTo>
                  <a:pt x="400" y="61"/>
                </a:lnTo>
                <a:lnTo>
                  <a:pt x="395" y="60"/>
                </a:lnTo>
                <a:lnTo>
                  <a:pt x="392" y="58"/>
                </a:lnTo>
                <a:lnTo>
                  <a:pt x="387" y="55"/>
                </a:lnTo>
                <a:lnTo>
                  <a:pt x="384" y="52"/>
                </a:lnTo>
                <a:lnTo>
                  <a:pt x="379" y="45"/>
                </a:lnTo>
                <a:lnTo>
                  <a:pt x="375" y="36"/>
                </a:lnTo>
                <a:lnTo>
                  <a:pt x="367" y="19"/>
                </a:lnTo>
                <a:lnTo>
                  <a:pt x="362" y="12"/>
                </a:lnTo>
                <a:lnTo>
                  <a:pt x="359" y="8"/>
                </a:lnTo>
                <a:lnTo>
                  <a:pt x="356" y="6"/>
                </a:lnTo>
                <a:lnTo>
                  <a:pt x="356" y="6"/>
                </a:lnTo>
                <a:lnTo>
                  <a:pt x="352" y="3"/>
                </a:lnTo>
                <a:lnTo>
                  <a:pt x="348" y="1"/>
                </a:lnTo>
                <a:lnTo>
                  <a:pt x="344" y="0"/>
                </a:lnTo>
                <a:lnTo>
                  <a:pt x="340" y="0"/>
                </a:lnTo>
                <a:lnTo>
                  <a:pt x="336" y="0"/>
                </a:lnTo>
                <a:lnTo>
                  <a:pt x="332" y="1"/>
                </a:lnTo>
                <a:lnTo>
                  <a:pt x="325" y="5"/>
                </a:lnTo>
                <a:lnTo>
                  <a:pt x="318" y="10"/>
                </a:lnTo>
                <a:lnTo>
                  <a:pt x="312" y="16"/>
                </a:lnTo>
                <a:lnTo>
                  <a:pt x="306" y="23"/>
                </a:lnTo>
                <a:lnTo>
                  <a:pt x="302" y="30"/>
                </a:lnTo>
                <a:lnTo>
                  <a:pt x="302" y="30"/>
                </a:lnTo>
                <a:lnTo>
                  <a:pt x="295" y="42"/>
                </a:lnTo>
                <a:lnTo>
                  <a:pt x="287" y="53"/>
                </a:lnTo>
                <a:lnTo>
                  <a:pt x="280" y="65"/>
                </a:lnTo>
                <a:lnTo>
                  <a:pt x="274" y="78"/>
                </a:lnTo>
                <a:lnTo>
                  <a:pt x="274" y="78"/>
                </a:lnTo>
                <a:lnTo>
                  <a:pt x="271" y="84"/>
                </a:lnTo>
                <a:lnTo>
                  <a:pt x="270" y="91"/>
                </a:lnTo>
                <a:lnTo>
                  <a:pt x="269" y="97"/>
                </a:lnTo>
                <a:lnTo>
                  <a:pt x="269" y="104"/>
                </a:lnTo>
                <a:lnTo>
                  <a:pt x="270" y="117"/>
                </a:lnTo>
                <a:lnTo>
                  <a:pt x="272" y="130"/>
                </a:lnTo>
                <a:lnTo>
                  <a:pt x="272" y="130"/>
                </a:lnTo>
                <a:lnTo>
                  <a:pt x="271" y="130"/>
                </a:lnTo>
                <a:lnTo>
                  <a:pt x="271" y="130"/>
                </a:lnTo>
                <a:lnTo>
                  <a:pt x="241" y="135"/>
                </a:lnTo>
                <a:lnTo>
                  <a:pt x="226" y="138"/>
                </a:lnTo>
                <a:lnTo>
                  <a:pt x="212" y="142"/>
                </a:lnTo>
                <a:lnTo>
                  <a:pt x="198" y="148"/>
                </a:lnTo>
                <a:lnTo>
                  <a:pt x="184" y="154"/>
                </a:lnTo>
                <a:lnTo>
                  <a:pt x="171" y="160"/>
                </a:lnTo>
                <a:lnTo>
                  <a:pt x="158" y="168"/>
                </a:lnTo>
                <a:lnTo>
                  <a:pt x="158" y="168"/>
                </a:lnTo>
                <a:lnTo>
                  <a:pt x="148" y="175"/>
                </a:lnTo>
                <a:lnTo>
                  <a:pt x="137" y="184"/>
                </a:lnTo>
                <a:lnTo>
                  <a:pt x="128" y="193"/>
                </a:lnTo>
                <a:lnTo>
                  <a:pt x="120" y="203"/>
                </a:lnTo>
                <a:lnTo>
                  <a:pt x="113" y="214"/>
                </a:lnTo>
                <a:lnTo>
                  <a:pt x="106" y="225"/>
                </a:lnTo>
                <a:lnTo>
                  <a:pt x="100" y="237"/>
                </a:lnTo>
                <a:lnTo>
                  <a:pt x="95" y="249"/>
                </a:lnTo>
                <a:lnTo>
                  <a:pt x="95" y="249"/>
                </a:lnTo>
                <a:lnTo>
                  <a:pt x="84" y="279"/>
                </a:lnTo>
                <a:lnTo>
                  <a:pt x="74" y="311"/>
                </a:lnTo>
                <a:lnTo>
                  <a:pt x="55" y="373"/>
                </a:lnTo>
                <a:lnTo>
                  <a:pt x="55" y="373"/>
                </a:lnTo>
                <a:lnTo>
                  <a:pt x="45" y="407"/>
                </a:lnTo>
                <a:lnTo>
                  <a:pt x="36" y="441"/>
                </a:lnTo>
                <a:lnTo>
                  <a:pt x="29" y="475"/>
                </a:lnTo>
                <a:lnTo>
                  <a:pt x="22" y="509"/>
                </a:lnTo>
                <a:lnTo>
                  <a:pt x="22" y="509"/>
                </a:lnTo>
                <a:lnTo>
                  <a:pt x="19" y="526"/>
                </a:lnTo>
                <a:lnTo>
                  <a:pt x="17" y="542"/>
                </a:lnTo>
                <a:lnTo>
                  <a:pt x="15" y="576"/>
                </a:lnTo>
                <a:lnTo>
                  <a:pt x="14" y="609"/>
                </a:lnTo>
                <a:lnTo>
                  <a:pt x="13" y="644"/>
                </a:lnTo>
                <a:lnTo>
                  <a:pt x="13" y="644"/>
                </a:lnTo>
                <a:lnTo>
                  <a:pt x="13" y="661"/>
                </a:lnTo>
                <a:lnTo>
                  <a:pt x="11" y="677"/>
                </a:lnTo>
                <a:lnTo>
                  <a:pt x="8" y="694"/>
                </a:lnTo>
                <a:lnTo>
                  <a:pt x="4" y="711"/>
                </a:lnTo>
                <a:lnTo>
                  <a:pt x="4" y="711"/>
                </a:lnTo>
                <a:lnTo>
                  <a:pt x="2" y="725"/>
                </a:lnTo>
                <a:lnTo>
                  <a:pt x="0" y="739"/>
                </a:lnTo>
                <a:lnTo>
                  <a:pt x="1" y="753"/>
                </a:lnTo>
                <a:lnTo>
                  <a:pt x="2" y="759"/>
                </a:lnTo>
                <a:lnTo>
                  <a:pt x="3" y="766"/>
                </a:lnTo>
                <a:lnTo>
                  <a:pt x="3" y="766"/>
                </a:lnTo>
                <a:lnTo>
                  <a:pt x="6" y="772"/>
                </a:lnTo>
                <a:lnTo>
                  <a:pt x="9" y="778"/>
                </a:lnTo>
                <a:lnTo>
                  <a:pt x="12" y="783"/>
                </a:lnTo>
                <a:lnTo>
                  <a:pt x="17" y="788"/>
                </a:lnTo>
                <a:lnTo>
                  <a:pt x="21" y="792"/>
                </a:lnTo>
                <a:lnTo>
                  <a:pt x="26" y="797"/>
                </a:lnTo>
                <a:lnTo>
                  <a:pt x="32" y="800"/>
                </a:lnTo>
                <a:lnTo>
                  <a:pt x="38" y="802"/>
                </a:lnTo>
                <a:lnTo>
                  <a:pt x="38" y="802"/>
                </a:lnTo>
                <a:lnTo>
                  <a:pt x="38" y="804"/>
                </a:lnTo>
                <a:lnTo>
                  <a:pt x="38" y="804"/>
                </a:lnTo>
                <a:lnTo>
                  <a:pt x="44" y="820"/>
                </a:lnTo>
                <a:lnTo>
                  <a:pt x="47" y="828"/>
                </a:lnTo>
                <a:lnTo>
                  <a:pt x="51" y="836"/>
                </a:lnTo>
                <a:lnTo>
                  <a:pt x="55" y="843"/>
                </a:lnTo>
                <a:lnTo>
                  <a:pt x="61" y="849"/>
                </a:lnTo>
                <a:lnTo>
                  <a:pt x="68" y="854"/>
                </a:lnTo>
                <a:lnTo>
                  <a:pt x="75" y="859"/>
                </a:lnTo>
                <a:lnTo>
                  <a:pt x="75" y="859"/>
                </a:lnTo>
                <a:lnTo>
                  <a:pt x="79" y="860"/>
                </a:lnTo>
                <a:lnTo>
                  <a:pt x="83" y="861"/>
                </a:lnTo>
                <a:lnTo>
                  <a:pt x="92" y="862"/>
                </a:lnTo>
                <a:lnTo>
                  <a:pt x="110" y="860"/>
                </a:lnTo>
                <a:lnTo>
                  <a:pt x="119" y="860"/>
                </a:lnTo>
                <a:lnTo>
                  <a:pt x="128" y="860"/>
                </a:lnTo>
                <a:lnTo>
                  <a:pt x="132" y="861"/>
                </a:lnTo>
                <a:lnTo>
                  <a:pt x="136" y="863"/>
                </a:lnTo>
                <a:lnTo>
                  <a:pt x="139" y="865"/>
                </a:lnTo>
                <a:lnTo>
                  <a:pt x="143" y="868"/>
                </a:lnTo>
                <a:lnTo>
                  <a:pt x="143" y="868"/>
                </a:lnTo>
                <a:lnTo>
                  <a:pt x="144" y="869"/>
                </a:lnTo>
                <a:lnTo>
                  <a:pt x="145" y="870"/>
                </a:lnTo>
                <a:lnTo>
                  <a:pt x="145" y="870"/>
                </a:lnTo>
                <a:lnTo>
                  <a:pt x="149" y="873"/>
                </a:lnTo>
                <a:lnTo>
                  <a:pt x="149" y="873"/>
                </a:lnTo>
                <a:lnTo>
                  <a:pt x="162" y="894"/>
                </a:lnTo>
                <a:lnTo>
                  <a:pt x="176" y="912"/>
                </a:lnTo>
                <a:lnTo>
                  <a:pt x="183" y="921"/>
                </a:lnTo>
                <a:lnTo>
                  <a:pt x="192" y="929"/>
                </a:lnTo>
                <a:lnTo>
                  <a:pt x="200" y="937"/>
                </a:lnTo>
                <a:lnTo>
                  <a:pt x="210" y="944"/>
                </a:lnTo>
                <a:lnTo>
                  <a:pt x="210" y="944"/>
                </a:lnTo>
                <a:lnTo>
                  <a:pt x="220" y="951"/>
                </a:lnTo>
                <a:lnTo>
                  <a:pt x="231" y="956"/>
                </a:lnTo>
                <a:lnTo>
                  <a:pt x="241" y="962"/>
                </a:lnTo>
                <a:lnTo>
                  <a:pt x="252" y="967"/>
                </a:lnTo>
                <a:lnTo>
                  <a:pt x="274" y="974"/>
                </a:lnTo>
                <a:lnTo>
                  <a:pt x="297" y="980"/>
                </a:lnTo>
                <a:lnTo>
                  <a:pt x="321" y="983"/>
                </a:lnTo>
                <a:lnTo>
                  <a:pt x="345" y="986"/>
                </a:lnTo>
                <a:lnTo>
                  <a:pt x="368" y="987"/>
                </a:lnTo>
                <a:lnTo>
                  <a:pt x="392" y="988"/>
                </a:lnTo>
                <a:lnTo>
                  <a:pt x="392" y="988"/>
                </a:lnTo>
                <a:lnTo>
                  <a:pt x="458" y="988"/>
                </a:lnTo>
                <a:lnTo>
                  <a:pt x="492" y="989"/>
                </a:lnTo>
                <a:lnTo>
                  <a:pt x="525" y="991"/>
                </a:lnTo>
                <a:lnTo>
                  <a:pt x="525" y="991"/>
                </a:lnTo>
                <a:lnTo>
                  <a:pt x="557" y="993"/>
                </a:lnTo>
                <a:lnTo>
                  <a:pt x="573" y="994"/>
                </a:lnTo>
                <a:lnTo>
                  <a:pt x="588" y="995"/>
                </a:lnTo>
                <a:lnTo>
                  <a:pt x="604" y="995"/>
                </a:lnTo>
                <a:lnTo>
                  <a:pt x="619" y="993"/>
                </a:lnTo>
                <a:lnTo>
                  <a:pt x="636" y="990"/>
                </a:lnTo>
                <a:lnTo>
                  <a:pt x="651" y="985"/>
                </a:lnTo>
                <a:lnTo>
                  <a:pt x="651" y="985"/>
                </a:lnTo>
                <a:lnTo>
                  <a:pt x="662" y="981"/>
                </a:lnTo>
                <a:lnTo>
                  <a:pt x="673" y="975"/>
                </a:lnTo>
                <a:lnTo>
                  <a:pt x="684" y="969"/>
                </a:lnTo>
                <a:lnTo>
                  <a:pt x="694" y="962"/>
                </a:lnTo>
                <a:lnTo>
                  <a:pt x="703" y="954"/>
                </a:lnTo>
                <a:lnTo>
                  <a:pt x="712" y="946"/>
                </a:lnTo>
                <a:lnTo>
                  <a:pt x="722" y="937"/>
                </a:lnTo>
                <a:lnTo>
                  <a:pt x="730" y="928"/>
                </a:lnTo>
                <a:lnTo>
                  <a:pt x="746" y="909"/>
                </a:lnTo>
                <a:lnTo>
                  <a:pt x="759" y="889"/>
                </a:lnTo>
                <a:lnTo>
                  <a:pt x="771" y="867"/>
                </a:lnTo>
                <a:lnTo>
                  <a:pt x="781" y="845"/>
                </a:lnTo>
                <a:lnTo>
                  <a:pt x="781" y="845"/>
                </a:lnTo>
                <a:lnTo>
                  <a:pt x="790" y="821"/>
                </a:lnTo>
                <a:lnTo>
                  <a:pt x="799" y="797"/>
                </a:lnTo>
                <a:lnTo>
                  <a:pt x="804" y="771"/>
                </a:lnTo>
                <a:lnTo>
                  <a:pt x="807" y="746"/>
                </a:lnTo>
                <a:lnTo>
                  <a:pt x="807" y="746"/>
                </a:lnTo>
                <a:lnTo>
                  <a:pt x="808" y="729"/>
                </a:lnTo>
                <a:lnTo>
                  <a:pt x="808" y="711"/>
                </a:lnTo>
                <a:lnTo>
                  <a:pt x="808" y="694"/>
                </a:lnTo>
                <a:lnTo>
                  <a:pt x="807" y="677"/>
                </a:lnTo>
                <a:lnTo>
                  <a:pt x="803" y="643"/>
                </a:lnTo>
                <a:lnTo>
                  <a:pt x="799" y="608"/>
                </a:lnTo>
                <a:lnTo>
                  <a:pt x="799" y="608"/>
                </a:lnTo>
                <a:close/>
                <a:moveTo>
                  <a:pt x="800" y="716"/>
                </a:moveTo>
                <a:lnTo>
                  <a:pt x="800" y="716"/>
                </a:lnTo>
                <a:lnTo>
                  <a:pt x="785" y="721"/>
                </a:lnTo>
                <a:lnTo>
                  <a:pt x="785" y="721"/>
                </a:lnTo>
                <a:lnTo>
                  <a:pt x="752" y="731"/>
                </a:lnTo>
                <a:lnTo>
                  <a:pt x="720" y="741"/>
                </a:lnTo>
                <a:lnTo>
                  <a:pt x="720" y="741"/>
                </a:lnTo>
                <a:lnTo>
                  <a:pt x="690" y="750"/>
                </a:lnTo>
                <a:lnTo>
                  <a:pt x="661" y="760"/>
                </a:lnTo>
                <a:lnTo>
                  <a:pt x="661" y="760"/>
                </a:lnTo>
                <a:lnTo>
                  <a:pt x="643" y="768"/>
                </a:lnTo>
                <a:lnTo>
                  <a:pt x="625" y="776"/>
                </a:lnTo>
                <a:lnTo>
                  <a:pt x="625" y="776"/>
                </a:lnTo>
                <a:lnTo>
                  <a:pt x="644" y="767"/>
                </a:lnTo>
                <a:lnTo>
                  <a:pt x="662" y="758"/>
                </a:lnTo>
                <a:lnTo>
                  <a:pt x="662" y="758"/>
                </a:lnTo>
                <a:lnTo>
                  <a:pt x="679" y="750"/>
                </a:lnTo>
                <a:lnTo>
                  <a:pt x="697" y="744"/>
                </a:lnTo>
                <a:lnTo>
                  <a:pt x="733" y="731"/>
                </a:lnTo>
                <a:lnTo>
                  <a:pt x="733" y="731"/>
                </a:lnTo>
                <a:lnTo>
                  <a:pt x="745" y="726"/>
                </a:lnTo>
                <a:lnTo>
                  <a:pt x="756" y="721"/>
                </a:lnTo>
                <a:lnTo>
                  <a:pt x="779" y="708"/>
                </a:lnTo>
                <a:lnTo>
                  <a:pt x="779" y="708"/>
                </a:lnTo>
                <a:lnTo>
                  <a:pt x="799" y="701"/>
                </a:lnTo>
                <a:lnTo>
                  <a:pt x="799" y="701"/>
                </a:lnTo>
                <a:lnTo>
                  <a:pt x="800" y="716"/>
                </a:lnTo>
                <a:lnTo>
                  <a:pt x="800" y="716"/>
                </a:lnTo>
                <a:close/>
                <a:moveTo>
                  <a:pt x="585" y="929"/>
                </a:moveTo>
                <a:lnTo>
                  <a:pt x="585" y="929"/>
                </a:lnTo>
                <a:lnTo>
                  <a:pt x="586" y="921"/>
                </a:lnTo>
                <a:lnTo>
                  <a:pt x="586" y="921"/>
                </a:lnTo>
                <a:lnTo>
                  <a:pt x="587" y="921"/>
                </a:lnTo>
                <a:lnTo>
                  <a:pt x="587" y="921"/>
                </a:lnTo>
                <a:lnTo>
                  <a:pt x="595" y="921"/>
                </a:lnTo>
                <a:lnTo>
                  <a:pt x="604" y="919"/>
                </a:lnTo>
                <a:lnTo>
                  <a:pt x="620" y="914"/>
                </a:lnTo>
                <a:lnTo>
                  <a:pt x="620" y="914"/>
                </a:lnTo>
                <a:lnTo>
                  <a:pt x="647" y="905"/>
                </a:lnTo>
                <a:lnTo>
                  <a:pt x="672" y="897"/>
                </a:lnTo>
                <a:lnTo>
                  <a:pt x="672" y="897"/>
                </a:lnTo>
                <a:lnTo>
                  <a:pt x="697" y="890"/>
                </a:lnTo>
                <a:lnTo>
                  <a:pt x="709" y="886"/>
                </a:lnTo>
                <a:lnTo>
                  <a:pt x="722" y="881"/>
                </a:lnTo>
                <a:lnTo>
                  <a:pt x="722" y="881"/>
                </a:lnTo>
                <a:lnTo>
                  <a:pt x="733" y="875"/>
                </a:lnTo>
                <a:lnTo>
                  <a:pt x="744" y="869"/>
                </a:lnTo>
                <a:lnTo>
                  <a:pt x="744" y="869"/>
                </a:lnTo>
                <a:lnTo>
                  <a:pt x="759" y="861"/>
                </a:lnTo>
                <a:lnTo>
                  <a:pt x="759" y="861"/>
                </a:lnTo>
                <a:lnTo>
                  <a:pt x="764" y="859"/>
                </a:lnTo>
                <a:lnTo>
                  <a:pt x="764" y="859"/>
                </a:lnTo>
                <a:lnTo>
                  <a:pt x="760" y="866"/>
                </a:lnTo>
                <a:lnTo>
                  <a:pt x="760" y="866"/>
                </a:lnTo>
                <a:lnTo>
                  <a:pt x="757" y="869"/>
                </a:lnTo>
                <a:lnTo>
                  <a:pt x="754" y="872"/>
                </a:lnTo>
                <a:lnTo>
                  <a:pt x="750" y="874"/>
                </a:lnTo>
                <a:lnTo>
                  <a:pt x="745" y="875"/>
                </a:lnTo>
                <a:lnTo>
                  <a:pt x="726" y="881"/>
                </a:lnTo>
                <a:lnTo>
                  <a:pt x="726" y="881"/>
                </a:lnTo>
                <a:lnTo>
                  <a:pt x="696" y="890"/>
                </a:lnTo>
                <a:lnTo>
                  <a:pt x="668" y="900"/>
                </a:lnTo>
                <a:lnTo>
                  <a:pt x="668" y="900"/>
                </a:lnTo>
                <a:lnTo>
                  <a:pt x="640" y="910"/>
                </a:lnTo>
                <a:lnTo>
                  <a:pt x="610" y="918"/>
                </a:lnTo>
                <a:lnTo>
                  <a:pt x="610" y="918"/>
                </a:lnTo>
                <a:lnTo>
                  <a:pt x="597" y="923"/>
                </a:lnTo>
                <a:lnTo>
                  <a:pt x="591" y="925"/>
                </a:lnTo>
                <a:lnTo>
                  <a:pt x="585" y="929"/>
                </a:lnTo>
                <a:lnTo>
                  <a:pt x="585" y="929"/>
                </a:lnTo>
                <a:close/>
                <a:moveTo>
                  <a:pt x="592" y="932"/>
                </a:moveTo>
                <a:lnTo>
                  <a:pt x="592" y="932"/>
                </a:lnTo>
                <a:lnTo>
                  <a:pt x="584" y="934"/>
                </a:lnTo>
                <a:lnTo>
                  <a:pt x="584" y="934"/>
                </a:lnTo>
                <a:lnTo>
                  <a:pt x="585" y="932"/>
                </a:lnTo>
                <a:lnTo>
                  <a:pt x="585" y="932"/>
                </a:lnTo>
                <a:lnTo>
                  <a:pt x="592" y="932"/>
                </a:lnTo>
                <a:lnTo>
                  <a:pt x="592" y="932"/>
                </a:lnTo>
                <a:close/>
                <a:moveTo>
                  <a:pt x="721" y="874"/>
                </a:moveTo>
                <a:lnTo>
                  <a:pt x="721" y="874"/>
                </a:lnTo>
                <a:lnTo>
                  <a:pt x="696" y="881"/>
                </a:lnTo>
                <a:lnTo>
                  <a:pt x="673" y="888"/>
                </a:lnTo>
                <a:lnTo>
                  <a:pt x="673" y="888"/>
                </a:lnTo>
                <a:lnTo>
                  <a:pt x="641" y="897"/>
                </a:lnTo>
                <a:lnTo>
                  <a:pt x="641" y="897"/>
                </a:lnTo>
                <a:lnTo>
                  <a:pt x="664" y="890"/>
                </a:lnTo>
                <a:lnTo>
                  <a:pt x="664" y="890"/>
                </a:lnTo>
                <a:lnTo>
                  <a:pt x="705" y="878"/>
                </a:lnTo>
                <a:lnTo>
                  <a:pt x="747" y="864"/>
                </a:lnTo>
                <a:lnTo>
                  <a:pt x="747" y="864"/>
                </a:lnTo>
                <a:lnTo>
                  <a:pt x="734" y="869"/>
                </a:lnTo>
                <a:lnTo>
                  <a:pt x="721" y="874"/>
                </a:lnTo>
                <a:lnTo>
                  <a:pt x="721" y="874"/>
                </a:lnTo>
                <a:close/>
                <a:moveTo>
                  <a:pt x="679" y="888"/>
                </a:moveTo>
                <a:lnTo>
                  <a:pt x="679" y="888"/>
                </a:lnTo>
                <a:lnTo>
                  <a:pt x="702" y="882"/>
                </a:lnTo>
                <a:lnTo>
                  <a:pt x="726" y="874"/>
                </a:lnTo>
                <a:lnTo>
                  <a:pt x="726" y="874"/>
                </a:lnTo>
                <a:lnTo>
                  <a:pt x="733" y="872"/>
                </a:lnTo>
                <a:lnTo>
                  <a:pt x="733" y="872"/>
                </a:lnTo>
                <a:lnTo>
                  <a:pt x="721" y="879"/>
                </a:lnTo>
                <a:lnTo>
                  <a:pt x="707" y="884"/>
                </a:lnTo>
                <a:lnTo>
                  <a:pt x="682" y="892"/>
                </a:lnTo>
                <a:lnTo>
                  <a:pt x="682" y="892"/>
                </a:lnTo>
                <a:lnTo>
                  <a:pt x="635" y="907"/>
                </a:lnTo>
                <a:lnTo>
                  <a:pt x="635" y="907"/>
                </a:lnTo>
                <a:lnTo>
                  <a:pt x="615" y="913"/>
                </a:lnTo>
                <a:lnTo>
                  <a:pt x="606" y="916"/>
                </a:lnTo>
                <a:lnTo>
                  <a:pt x="596" y="919"/>
                </a:lnTo>
                <a:lnTo>
                  <a:pt x="596" y="919"/>
                </a:lnTo>
                <a:lnTo>
                  <a:pt x="590" y="920"/>
                </a:lnTo>
                <a:lnTo>
                  <a:pt x="590" y="919"/>
                </a:lnTo>
                <a:lnTo>
                  <a:pt x="591" y="919"/>
                </a:lnTo>
                <a:lnTo>
                  <a:pt x="600" y="915"/>
                </a:lnTo>
                <a:lnTo>
                  <a:pt x="600" y="915"/>
                </a:lnTo>
                <a:lnTo>
                  <a:pt x="614" y="909"/>
                </a:lnTo>
                <a:lnTo>
                  <a:pt x="628" y="904"/>
                </a:lnTo>
                <a:lnTo>
                  <a:pt x="628" y="904"/>
                </a:lnTo>
                <a:lnTo>
                  <a:pt x="654" y="896"/>
                </a:lnTo>
                <a:lnTo>
                  <a:pt x="679" y="888"/>
                </a:lnTo>
                <a:lnTo>
                  <a:pt x="679" y="888"/>
                </a:lnTo>
                <a:close/>
                <a:moveTo>
                  <a:pt x="587" y="919"/>
                </a:moveTo>
                <a:lnTo>
                  <a:pt x="587" y="919"/>
                </a:lnTo>
                <a:lnTo>
                  <a:pt x="588" y="914"/>
                </a:lnTo>
                <a:lnTo>
                  <a:pt x="588" y="914"/>
                </a:lnTo>
                <a:lnTo>
                  <a:pt x="598" y="912"/>
                </a:lnTo>
                <a:lnTo>
                  <a:pt x="607" y="909"/>
                </a:lnTo>
                <a:lnTo>
                  <a:pt x="607" y="909"/>
                </a:lnTo>
                <a:lnTo>
                  <a:pt x="597" y="914"/>
                </a:lnTo>
                <a:lnTo>
                  <a:pt x="587" y="919"/>
                </a:lnTo>
                <a:lnTo>
                  <a:pt x="587" y="919"/>
                </a:lnTo>
                <a:close/>
                <a:moveTo>
                  <a:pt x="591" y="816"/>
                </a:moveTo>
                <a:lnTo>
                  <a:pt x="591" y="816"/>
                </a:lnTo>
                <a:lnTo>
                  <a:pt x="584" y="875"/>
                </a:lnTo>
                <a:lnTo>
                  <a:pt x="580" y="905"/>
                </a:lnTo>
                <a:lnTo>
                  <a:pt x="575" y="934"/>
                </a:lnTo>
                <a:lnTo>
                  <a:pt x="575" y="934"/>
                </a:lnTo>
                <a:lnTo>
                  <a:pt x="575" y="935"/>
                </a:lnTo>
                <a:lnTo>
                  <a:pt x="575" y="935"/>
                </a:lnTo>
                <a:lnTo>
                  <a:pt x="540" y="941"/>
                </a:lnTo>
                <a:lnTo>
                  <a:pt x="506" y="944"/>
                </a:lnTo>
                <a:lnTo>
                  <a:pt x="506" y="944"/>
                </a:lnTo>
                <a:lnTo>
                  <a:pt x="506" y="942"/>
                </a:lnTo>
                <a:lnTo>
                  <a:pt x="506" y="942"/>
                </a:lnTo>
                <a:lnTo>
                  <a:pt x="509" y="914"/>
                </a:lnTo>
                <a:lnTo>
                  <a:pt x="513" y="886"/>
                </a:lnTo>
                <a:lnTo>
                  <a:pt x="517" y="857"/>
                </a:lnTo>
                <a:lnTo>
                  <a:pt x="519" y="829"/>
                </a:lnTo>
                <a:lnTo>
                  <a:pt x="519" y="829"/>
                </a:lnTo>
                <a:lnTo>
                  <a:pt x="523" y="769"/>
                </a:lnTo>
                <a:lnTo>
                  <a:pt x="526" y="709"/>
                </a:lnTo>
                <a:lnTo>
                  <a:pt x="526" y="709"/>
                </a:lnTo>
                <a:lnTo>
                  <a:pt x="531" y="650"/>
                </a:lnTo>
                <a:lnTo>
                  <a:pt x="536" y="591"/>
                </a:lnTo>
                <a:lnTo>
                  <a:pt x="536" y="591"/>
                </a:lnTo>
                <a:lnTo>
                  <a:pt x="539" y="564"/>
                </a:lnTo>
                <a:lnTo>
                  <a:pt x="541" y="536"/>
                </a:lnTo>
                <a:lnTo>
                  <a:pt x="542" y="522"/>
                </a:lnTo>
                <a:lnTo>
                  <a:pt x="542" y="509"/>
                </a:lnTo>
                <a:lnTo>
                  <a:pt x="540" y="495"/>
                </a:lnTo>
                <a:lnTo>
                  <a:pt x="538" y="482"/>
                </a:lnTo>
                <a:lnTo>
                  <a:pt x="538" y="482"/>
                </a:lnTo>
                <a:lnTo>
                  <a:pt x="538" y="481"/>
                </a:lnTo>
                <a:lnTo>
                  <a:pt x="538" y="481"/>
                </a:lnTo>
                <a:lnTo>
                  <a:pt x="558" y="479"/>
                </a:lnTo>
                <a:lnTo>
                  <a:pt x="577" y="478"/>
                </a:lnTo>
                <a:lnTo>
                  <a:pt x="597" y="477"/>
                </a:lnTo>
                <a:lnTo>
                  <a:pt x="616" y="477"/>
                </a:lnTo>
                <a:lnTo>
                  <a:pt x="616" y="477"/>
                </a:lnTo>
                <a:lnTo>
                  <a:pt x="616" y="490"/>
                </a:lnTo>
                <a:lnTo>
                  <a:pt x="616" y="502"/>
                </a:lnTo>
                <a:lnTo>
                  <a:pt x="614" y="528"/>
                </a:lnTo>
                <a:lnTo>
                  <a:pt x="608" y="581"/>
                </a:lnTo>
                <a:lnTo>
                  <a:pt x="608" y="581"/>
                </a:lnTo>
                <a:lnTo>
                  <a:pt x="604" y="639"/>
                </a:lnTo>
                <a:lnTo>
                  <a:pt x="601" y="696"/>
                </a:lnTo>
                <a:lnTo>
                  <a:pt x="601" y="696"/>
                </a:lnTo>
                <a:lnTo>
                  <a:pt x="597" y="756"/>
                </a:lnTo>
                <a:lnTo>
                  <a:pt x="594" y="786"/>
                </a:lnTo>
                <a:lnTo>
                  <a:pt x="591" y="816"/>
                </a:lnTo>
                <a:lnTo>
                  <a:pt x="591" y="816"/>
                </a:lnTo>
                <a:close/>
                <a:moveTo>
                  <a:pt x="594" y="863"/>
                </a:moveTo>
                <a:lnTo>
                  <a:pt x="594" y="863"/>
                </a:lnTo>
                <a:lnTo>
                  <a:pt x="605" y="859"/>
                </a:lnTo>
                <a:lnTo>
                  <a:pt x="616" y="855"/>
                </a:lnTo>
                <a:lnTo>
                  <a:pt x="640" y="848"/>
                </a:lnTo>
                <a:lnTo>
                  <a:pt x="640" y="848"/>
                </a:lnTo>
                <a:lnTo>
                  <a:pt x="669" y="837"/>
                </a:lnTo>
                <a:lnTo>
                  <a:pt x="698" y="826"/>
                </a:lnTo>
                <a:lnTo>
                  <a:pt x="698" y="826"/>
                </a:lnTo>
                <a:lnTo>
                  <a:pt x="749" y="807"/>
                </a:lnTo>
                <a:lnTo>
                  <a:pt x="749" y="807"/>
                </a:lnTo>
                <a:lnTo>
                  <a:pt x="773" y="798"/>
                </a:lnTo>
                <a:lnTo>
                  <a:pt x="773" y="798"/>
                </a:lnTo>
                <a:lnTo>
                  <a:pt x="782" y="792"/>
                </a:lnTo>
                <a:lnTo>
                  <a:pt x="782" y="792"/>
                </a:lnTo>
                <a:lnTo>
                  <a:pt x="787" y="789"/>
                </a:lnTo>
                <a:lnTo>
                  <a:pt x="787" y="789"/>
                </a:lnTo>
                <a:lnTo>
                  <a:pt x="787" y="790"/>
                </a:lnTo>
                <a:lnTo>
                  <a:pt x="780" y="796"/>
                </a:lnTo>
                <a:lnTo>
                  <a:pt x="780" y="796"/>
                </a:lnTo>
                <a:lnTo>
                  <a:pt x="772" y="800"/>
                </a:lnTo>
                <a:lnTo>
                  <a:pt x="763" y="804"/>
                </a:lnTo>
                <a:lnTo>
                  <a:pt x="746" y="811"/>
                </a:lnTo>
                <a:lnTo>
                  <a:pt x="746" y="811"/>
                </a:lnTo>
                <a:lnTo>
                  <a:pt x="732" y="817"/>
                </a:lnTo>
                <a:lnTo>
                  <a:pt x="717" y="823"/>
                </a:lnTo>
                <a:lnTo>
                  <a:pt x="687" y="834"/>
                </a:lnTo>
                <a:lnTo>
                  <a:pt x="687" y="834"/>
                </a:lnTo>
                <a:lnTo>
                  <a:pt x="662" y="843"/>
                </a:lnTo>
                <a:lnTo>
                  <a:pt x="636" y="852"/>
                </a:lnTo>
                <a:lnTo>
                  <a:pt x="636" y="852"/>
                </a:lnTo>
                <a:lnTo>
                  <a:pt x="624" y="856"/>
                </a:lnTo>
                <a:lnTo>
                  <a:pt x="614" y="861"/>
                </a:lnTo>
                <a:lnTo>
                  <a:pt x="593" y="871"/>
                </a:lnTo>
                <a:lnTo>
                  <a:pt x="593" y="871"/>
                </a:lnTo>
                <a:lnTo>
                  <a:pt x="594" y="863"/>
                </a:lnTo>
                <a:lnTo>
                  <a:pt x="594" y="863"/>
                </a:lnTo>
                <a:close/>
                <a:moveTo>
                  <a:pt x="629" y="862"/>
                </a:moveTo>
                <a:lnTo>
                  <a:pt x="629" y="862"/>
                </a:lnTo>
                <a:lnTo>
                  <a:pt x="690" y="843"/>
                </a:lnTo>
                <a:lnTo>
                  <a:pt x="690" y="843"/>
                </a:lnTo>
                <a:lnTo>
                  <a:pt x="716" y="834"/>
                </a:lnTo>
                <a:lnTo>
                  <a:pt x="740" y="825"/>
                </a:lnTo>
                <a:lnTo>
                  <a:pt x="740" y="825"/>
                </a:lnTo>
                <a:lnTo>
                  <a:pt x="757" y="819"/>
                </a:lnTo>
                <a:lnTo>
                  <a:pt x="773" y="814"/>
                </a:lnTo>
                <a:lnTo>
                  <a:pt x="773" y="814"/>
                </a:lnTo>
                <a:lnTo>
                  <a:pt x="759" y="819"/>
                </a:lnTo>
                <a:lnTo>
                  <a:pt x="745" y="825"/>
                </a:lnTo>
                <a:lnTo>
                  <a:pt x="745" y="825"/>
                </a:lnTo>
                <a:lnTo>
                  <a:pt x="715" y="837"/>
                </a:lnTo>
                <a:lnTo>
                  <a:pt x="685" y="848"/>
                </a:lnTo>
                <a:lnTo>
                  <a:pt x="685" y="848"/>
                </a:lnTo>
                <a:lnTo>
                  <a:pt x="638" y="865"/>
                </a:lnTo>
                <a:lnTo>
                  <a:pt x="614" y="874"/>
                </a:lnTo>
                <a:lnTo>
                  <a:pt x="591" y="885"/>
                </a:lnTo>
                <a:lnTo>
                  <a:pt x="591" y="885"/>
                </a:lnTo>
                <a:lnTo>
                  <a:pt x="592" y="875"/>
                </a:lnTo>
                <a:lnTo>
                  <a:pt x="592" y="875"/>
                </a:lnTo>
                <a:lnTo>
                  <a:pt x="602" y="873"/>
                </a:lnTo>
                <a:lnTo>
                  <a:pt x="611" y="869"/>
                </a:lnTo>
                <a:lnTo>
                  <a:pt x="629" y="862"/>
                </a:lnTo>
                <a:lnTo>
                  <a:pt x="629" y="862"/>
                </a:lnTo>
                <a:close/>
                <a:moveTo>
                  <a:pt x="634" y="873"/>
                </a:moveTo>
                <a:lnTo>
                  <a:pt x="634" y="873"/>
                </a:lnTo>
                <a:lnTo>
                  <a:pt x="686" y="856"/>
                </a:lnTo>
                <a:lnTo>
                  <a:pt x="686" y="856"/>
                </a:lnTo>
                <a:lnTo>
                  <a:pt x="738" y="839"/>
                </a:lnTo>
                <a:lnTo>
                  <a:pt x="738" y="839"/>
                </a:lnTo>
                <a:lnTo>
                  <a:pt x="763" y="829"/>
                </a:lnTo>
                <a:lnTo>
                  <a:pt x="763" y="829"/>
                </a:lnTo>
                <a:lnTo>
                  <a:pt x="773" y="825"/>
                </a:lnTo>
                <a:lnTo>
                  <a:pt x="773" y="825"/>
                </a:lnTo>
                <a:lnTo>
                  <a:pt x="778" y="823"/>
                </a:lnTo>
                <a:lnTo>
                  <a:pt x="778" y="823"/>
                </a:lnTo>
                <a:lnTo>
                  <a:pt x="777" y="823"/>
                </a:lnTo>
                <a:lnTo>
                  <a:pt x="777" y="823"/>
                </a:lnTo>
                <a:lnTo>
                  <a:pt x="768" y="829"/>
                </a:lnTo>
                <a:lnTo>
                  <a:pt x="758" y="834"/>
                </a:lnTo>
                <a:lnTo>
                  <a:pt x="737" y="844"/>
                </a:lnTo>
                <a:lnTo>
                  <a:pt x="737" y="844"/>
                </a:lnTo>
                <a:lnTo>
                  <a:pt x="723" y="850"/>
                </a:lnTo>
                <a:lnTo>
                  <a:pt x="708" y="855"/>
                </a:lnTo>
                <a:lnTo>
                  <a:pt x="680" y="865"/>
                </a:lnTo>
                <a:lnTo>
                  <a:pt x="680" y="865"/>
                </a:lnTo>
                <a:lnTo>
                  <a:pt x="635" y="881"/>
                </a:lnTo>
                <a:lnTo>
                  <a:pt x="611" y="890"/>
                </a:lnTo>
                <a:lnTo>
                  <a:pt x="589" y="900"/>
                </a:lnTo>
                <a:lnTo>
                  <a:pt x="589" y="900"/>
                </a:lnTo>
                <a:lnTo>
                  <a:pt x="591" y="889"/>
                </a:lnTo>
                <a:lnTo>
                  <a:pt x="591" y="889"/>
                </a:lnTo>
                <a:lnTo>
                  <a:pt x="602" y="886"/>
                </a:lnTo>
                <a:lnTo>
                  <a:pt x="612" y="882"/>
                </a:lnTo>
                <a:lnTo>
                  <a:pt x="634" y="873"/>
                </a:lnTo>
                <a:lnTo>
                  <a:pt x="634" y="873"/>
                </a:lnTo>
                <a:close/>
                <a:moveTo>
                  <a:pt x="636" y="888"/>
                </a:moveTo>
                <a:lnTo>
                  <a:pt x="636" y="888"/>
                </a:lnTo>
                <a:lnTo>
                  <a:pt x="662" y="880"/>
                </a:lnTo>
                <a:lnTo>
                  <a:pt x="688" y="873"/>
                </a:lnTo>
                <a:lnTo>
                  <a:pt x="688" y="873"/>
                </a:lnTo>
                <a:lnTo>
                  <a:pt x="697" y="870"/>
                </a:lnTo>
                <a:lnTo>
                  <a:pt x="697" y="870"/>
                </a:lnTo>
                <a:lnTo>
                  <a:pt x="643" y="890"/>
                </a:lnTo>
                <a:lnTo>
                  <a:pt x="615" y="900"/>
                </a:lnTo>
                <a:lnTo>
                  <a:pt x="588" y="910"/>
                </a:lnTo>
                <a:lnTo>
                  <a:pt x="588" y="910"/>
                </a:lnTo>
                <a:lnTo>
                  <a:pt x="589" y="903"/>
                </a:lnTo>
                <a:lnTo>
                  <a:pt x="589" y="903"/>
                </a:lnTo>
                <a:lnTo>
                  <a:pt x="612" y="896"/>
                </a:lnTo>
                <a:lnTo>
                  <a:pt x="636" y="888"/>
                </a:lnTo>
                <a:lnTo>
                  <a:pt x="636" y="888"/>
                </a:lnTo>
                <a:close/>
                <a:moveTo>
                  <a:pt x="497" y="945"/>
                </a:moveTo>
                <a:lnTo>
                  <a:pt x="497" y="945"/>
                </a:lnTo>
                <a:lnTo>
                  <a:pt x="492" y="945"/>
                </a:lnTo>
                <a:lnTo>
                  <a:pt x="492" y="945"/>
                </a:lnTo>
                <a:lnTo>
                  <a:pt x="489" y="945"/>
                </a:lnTo>
                <a:lnTo>
                  <a:pt x="489" y="945"/>
                </a:lnTo>
                <a:lnTo>
                  <a:pt x="490" y="945"/>
                </a:lnTo>
                <a:lnTo>
                  <a:pt x="490" y="945"/>
                </a:lnTo>
                <a:lnTo>
                  <a:pt x="493" y="944"/>
                </a:lnTo>
                <a:lnTo>
                  <a:pt x="497" y="943"/>
                </a:lnTo>
                <a:lnTo>
                  <a:pt x="497" y="943"/>
                </a:lnTo>
                <a:lnTo>
                  <a:pt x="498" y="944"/>
                </a:lnTo>
                <a:lnTo>
                  <a:pt x="498" y="944"/>
                </a:lnTo>
                <a:lnTo>
                  <a:pt x="497" y="945"/>
                </a:lnTo>
                <a:lnTo>
                  <a:pt x="497" y="945"/>
                </a:lnTo>
                <a:close/>
                <a:moveTo>
                  <a:pt x="493" y="938"/>
                </a:moveTo>
                <a:lnTo>
                  <a:pt x="493" y="938"/>
                </a:lnTo>
                <a:lnTo>
                  <a:pt x="498" y="933"/>
                </a:lnTo>
                <a:lnTo>
                  <a:pt x="498" y="933"/>
                </a:lnTo>
                <a:lnTo>
                  <a:pt x="498" y="940"/>
                </a:lnTo>
                <a:lnTo>
                  <a:pt x="498" y="940"/>
                </a:lnTo>
                <a:lnTo>
                  <a:pt x="488" y="943"/>
                </a:lnTo>
                <a:lnTo>
                  <a:pt x="487" y="943"/>
                </a:lnTo>
                <a:lnTo>
                  <a:pt x="487" y="942"/>
                </a:lnTo>
                <a:lnTo>
                  <a:pt x="493" y="938"/>
                </a:lnTo>
                <a:lnTo>
                  <a:pt x="493" y="938"/>
                </a:lnTo>
                <a:close/>
                <a:moveTo>
                  <a:pt x="483" y="946"/>
                </a:moveTo>
                <a:lnTo>
                  <a:pt x="483" y="946"/>
                </a:lnTo>
                <a:lnTo>
                  <a:pt x="452" y="946"/>
                </a:lnTo>
                <a:lnTo>
                  <a:pt x="452" y="946"/>
                </a:lnTo>
                <a:lnTo>
                  <a:pt x="460" y="942"/>
                </a:lnTo>
                <a:lnTo>
                  <a:pt x="467" y="938"/>
                </a:lnTo>
                <a:lnTo>
                  <a:pt x="467" y="938"/>
                </a:lnTo>
                <a:lnTo>
                  <a:pt x="480" y="930"/>
                </a:lnTo>
                <a:lnTo>
                  <a:pt x="491" y="922"/>
                </a:lnTo>
                <a:lnTo>
                  <a:pt x="491" y="922"/>
                </a:lnTo>
                <a:lnTo>
                  <a:pt x="485" y="927"/>
                </a:lnTo>
                <a:lnTo>
                  <a:pt x="485" y="927"/>
                </a:lnTo>
                <a:lnTo>
                  <a:pt x="476" y="935"/>
                </a:lnTo>
                <a:lnTo>
                  <a:pt x="472" y="939"/>
                </a:lnTo>
                <a:lnTo>
                  <a:pt x="468" y="944"/>
                </a:lnTo>
                <a:lnTo>
                  <a:pt x="468" y="944"/>
                </a:lnTo>
                <a:lnTo>
                  <a:pt x="468" y="945"/>
                </a:lnTo>
                <a:lnTo>
                  <a:pt x="469" y="946"/>
                </a:lnTo>
                <a:lnTo>
                  <a:pt x="469" y="946"/>
                </a:lnTo>
                <a:lnTo>
                  <a:pt x="482" y="939"/>
                </a:lnTo>
                <a:lnTo>
                  <a:pt x="495" y="931"/>
                </a:lnTo>
                <a:lnTo>
                  <a:pt x="495" y="931"/>
                </a:lnTo>
                <a:lnTo>
                  <a:pt x="496" y="930"/>
                </a:lnTo>
                <a:lnTo>
                  <a:pt x="497" y="930"/>
                </a:lnTo>
                <a:lnTo>
                  <a:pt x="495" y="933"/>
                </a:lnTo>
                <a:lnTo>
                  <a:pt x="488" y="938"/>
                </a:lnTo>
                <a:lnTo>
                  <a:pt x="488" y="938"/>
                </a:lnTo>
                <a:lnTo>
                  <a:pt x="482" y="944"/>
                </a:lnTo>
                <a:lnTo>
                  <a:pt x="482" y="944"/>
                </a:lnTo>
                <a:lnTo>
                  <a:pt x="482" y="945"/>
                </a:lnTo>
                <a:lnTo>
                  <a:pt x="483" y="946"/>
                </a:lnTo>
                <a:lnTo>
                  <a:pt x="483" y="946"/>
                </a:lnTo>
                <a:close/>
                <a:moveTo>
                  <a:pt x="489" y="931"/>
                </a:moveTo>
                <a:lnTo>
                  <a:pt x="489" y="931"/>
                </a:lnTo>
                <a:lnTo>
                  <a:pt x="481" y="937"/>
                </a:lnTo>
                <a:lnTo>
                  <a:pt x="481" y="937"/>
                </a:lnTo>
                <a:lnTo>
                  <a:pt x="476" y="940"/>
                </a:lnTo>
                <a:lnTo>
                  <a:pt x="473" y="942"/>
                </a:lnTo>
                <a:lnTo>
                  <a:pt x="473" y="941"/>
                </a:lnTo>
                <a:lnTo>
                  <a:pt x="474" y="939"/>
                </a:lnTo>
                <a:lnTo>
                  <a:pt x="474" y="939"/>
                </a:lnTo>
                <a:lnTo>
                  <a:pt x="480" y="933"/>
                </a:lnTo>
                <a:lnTo>
                  <a:pt x="487" y="928"/>
                </a:lnTo>
                <a:lnTo>
                  <a:pt x="500" y="918"/>
                </a:lnTo>
                <a:lnTo>
                  <a:pt x="500" y="918"/>
                </a:lnTo>
                <a:lnTo>
                  <a:pt x="499" y="927"/>
                </a:lnTo>
                <a:lnTo>
                  <a:pt x="499" y="927"/>
                </a:lnTo>
                <a:lnTo>
                  <a:pt x="489" y="931"/>
                </a:lnTo>
                <a:lnTo>
                  <a:pt x="489" y="931"/>
                </a:lnTo>
                <a:close/>
                <a:moveTo>
                  <a:pt x="477" y="928"/>
                </a:moveTo>
                <a:lnTo>
                  <a:pt x="477" y="928"/>
                </a:lnTo>
                <a:lnTo>
                  <a:pt x="466" y="936"/>
                </a:lnTo>
                <a:lnTo>
                  <a:pt x="466" y="936"/>
                </a:lnTo>
                <a:lnTo>
                  <a:pt x="459" y="940"/>
                </a:lnTo>
                <a:lnTo>
                  <a:pt x="455" y="942"/>
                </a:lnTo>
                <a:lnTo>
                  <a:pt x="452" y="944"/>
                </a:lnTo>
                <a:lnTo>
                  <a:pt x="452" y="944"/>
                </a:lnTo>
                <a:lnTo>
                  <a:pt x="464" y="934"/>
                </a:lnTo>
                <a:lnTo>
                  <a:pt x="477" y="925"/>
                </a:lnTo>
                <a:lnTo>
                  <a:pt x="490" y="915"/>
                </a:lnTo>
                <a:lnTo>
                  <a:pt x="501" y="905"/>
                </a:lnTo>
                <a:lnTo>
                  <a:pt x="501" y="905"/>
                </a:lnTo>
                <a:lnTo>
                  <a:pt x="500" y="914"/>
                </a:lnTo>
                <a:lnTo>
                  <a:pt x="500" y="914"/>
                </a:lnTo>
                <a:lnTo>
                  <a:pt x="477" y="928"/>
                </a:lnTo>
                <a:lnTo>
                  <a:pt x="477" y="928"/>
                </a:lnTo>
                <a:close/>
                <a:moveTo>
                  <a:pt x="447" y="946"/>
                </a:moveTo>
                <a:lnTo>
                  <a:pt x="447" y="946"/>
                </a:lnTo>
                <a:lnTo>
                  <a:pt x="447" y="946"/>
                </a:lnTo>
                <a:lnTo>
                  <a:pt x="447" y="946"/>
                </a:lnTo>
                <a:lnTo>
                  <a:pt x="436" y="946"/>
                </a:lnTo>
                <a:lnTo>
                  <a:pt x="436" y="946"/>
                </a:lnTo>
                <a:lnTo>
                  <a:pt x="448" y="938"/>
                </a:lnTo>
                <a:lnTo>
                  <a:pt x="459" y="929"/>
                </a:lnTo>
                <a:lnTo>
                  <a:pt x="459" y="929"/>
                </a:lnTo>
                <a:lnTo>
                  <a:pt x="468" y="924"/>
                </a:lnTo>
                <a:lnTo>
                  <a:pt x="477" y="919"/>
                </a:lnTo>
                <a:lnTo>
                  <a:pt x="494" y="909"/>
                </a:lnTo>
                <a:lnTo>
                  <a:pt x="494" y="909"/>
                </a:lnTo>
                <a:lnTo>
                  <a:pt x="497" y="908"/>
                </a:lnTo>
                <a:lnTo>
                  <a:pt x="497" y="908"/>
                </a:lnTo>
                <a:lnTo>
                  <a:pt x="492" y="911"/>
                </a:lnTo>
                <a:lnTo>
                  <a:pt x="492" y="911"/>
                </a:lnTo>
                <a:lnTo>
                  <a:pt x="483" y="918"/>
                </a:lnTo>
                <a:lnTo>
                  <a:pt x="473" y="925"/>
                </a:lnTo>
                <a:lnTo>
                  <a:pt x="473" y="925"/>
                </a:lnTo>
                <a:lnTo>
                  <a:pt x="459" y="935"/>
                </a:lnTo>
                <a:lnTo>
                  <a:pt x="447" y="946"/>
                </a:lnTo>
                <a:lnTo>
                  <a:pt x="447" y="946"/>
                </a:lnTo>
                <a:close/>
                <a:moveTo>
                  <a:pt x="462" y="925"/>
                </a:moveTo>
                <a:lnTo>
                  <a:pt x="462" y="925"/>
                </a:lnTo>
                <a:lnTo>
                  <a:pt x="444" y="939"/>
                </a:lnTo>
                <a:lnTo>
                  <a:pt x="444" y="939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6" y="943"/>
                </a:lnTo>
                <a:lnTo>
                  <a:pt x="436" y="943"/>
                </a:lnTo>
                <a:lnTo>
                  <a:pt x="453" y="930"/>
                </a:lnTo>
                <a:lnTo>
                  <a:pt x="470" y="918"/>
                </a:lnTo>
                <a:lnTo>
                  <a:pt x="488" y="905"/>
                </a:lnTo>
                <a:lnTo>
                  <a:pt x="496" y="899"/>
                </a:lnTo>
                <a:lnTo>
                  <a:pt x="503" y="891"/>
                </a:lnTo>
                <a:lnTo>
                  <a:pt x="503" y="891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492" y="908"/>
                </a:lnTo>
                <a:lnTo>
                  <a:pt x="482" y="913"/>
                </a:lnTo>
                <a:lnTo>
                  <a:pt x="473" y="919"/>
                </a:lnTo>
                <a:lnTo>
                  <a:pt x="462" y="925"/>
                </a:lnTo>
                <a:lnTo>
                  <a:pt x="462" y="925"/>
                </a:lnTo>
                <a:close/>
                <a:moveTo>
                  <a:pt x="279" y="689"/>
                </a:moveTo>
                <a:lnTo>
                  <a:pt x="279" y="689"/>
                </a:lnTo>
                <a:lnTo>
                  <a:pt x="290" y="677"/>
                </a:lnTo>
                <a:lnTo>
                  <a:pt x="290" y="677"/>
                </a:lnTo>
                <a:lnTo>
                  <a:pt x="302" y="665"/>
                </a:lnTo>
                <a:lnTo>
                  <a:pt x="316" y="653"/>
                </a:lnTo>
                <a:lnTo>
                  <a:pt x="316" y="653"/>
                </a:lnTo>
                <a:lnTo>
                  <a:pt x="341" y="629"/>
                </a:lnTo>
                <a:lnTo>
                  <a:pt x="366" y="608"/>
                </a:lnTo>
                <a:lnTo>
                  <a:pt x="393" y="588"/>
                </a:lnTo>
                <a:lnTo>
                  <a:pt x="420" y="568"/>
                </a:lnTo>
                <a:lnTo>
                  <a:pt x="420" y="568"/>
                </a:lnTo>
                <a:lnTo>
                  <a:pt x="462" y="536"/>
                </a:lnTo>
                <a:lnTo>
                  <a:pt x="462" y="536"/>
                </a:lnTo>
                <a:lnTo>
                  <a:pt x="493" y="512"/>
                </a:lnTo>
                <a:lnTo>
                  <a:pt x="493" y="512"/>
                </a:lnTo>
                <a:lnTo>
                  <a:pt x="509" y="499"/>
                </a:lnTo>
                <a:lnTo>
                  <a:pt x="509" y="499"/>
                </a:lnTo>
                <a:lnTo>
                  <a:pt x="520" y="490"/>
                </a:lnTo>
                <a:lnTo>
                  <a:pt x="520" y="490"/>
                </a:lnTo>
                <a:lnTo>
                  <a:pt x="523" y="489"/>
                </a:lnTo>
                <a:lnTo>
                  <a:pt x="524" y="487"/>
                </a:lnTo>
                <a:lnTo>
                  <a:pt x="524" y="487"/>
                </a:lnTo>
                <a:lnTo>
                  <a:pt x="528" y="485"/>
                </a:lnTo>
                <a:lnTo>
                  <a:pt x="528" y="485"/>
                </a:lnTo>
                <a:lnTo>
                  <a:pt x="529" y="484"/>
                </a:lnTo>
                <a:lnTo>
                  <a:pt x="528" y="483"/>
                </a:lnTo>
                <a:lnTo>
                  <a:pt x="528" y="483"/>
                </a:lnTo>
                <a:lnTo>
                  <a:pt x="527" y="483"/>
                </a:lnTo>
                <a:lnTo>
                  <a:pt x="527" y="483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07" y="496"/>
                </a:lnTo>
                <a:lnTo>
                  <a:pt x="493" y="507"/>
                </a:lnTo>
                <a:lnTo>
                  <a:pt x="463" y="530"/>
                </a:lnTo>
                <a:lnTo>
                  <a:pt x="463" y="530"/>
                </a:lnTo>
                <a:lnTo>
                  <a:pt x="411" y="571"/>
                </a:lnTo>
                <a:lnTo>
                  <a:pt x="411" y="571"/>
                </a:lnTo>
                <a:lnTo>
                  <a:pt x="401" y="579"/>
                </a:lnTo>
                <a:lnTo>
                  <a:pt x="401" y="579"/>
                </a:lnTo>
                <a:lnTo>
                  <a:pt x="369" y="602"/>
                </a:lnTo>
                <a:lnTo>
                  <a:pt x="339" y="627"/>
                </a:lnTo>
                <a:lnTo>
                  <a:pt x="311" y="653"/>
                </a:lnTo>
                <a:lnTo>
                  <a:pt x="281" y="679"/>
                </a:lnTo>
                <a:lnTo>
                  <a:pt x="281" y="679"/>
                </a:lnTo>
                <a:lnTo>
                  <a:pt x="276" y="683"/>
                </a:lnTo>
                <a:lnTo>
                  <a:pt x="276" y="683"/>
                </a:lnTo>
                <a:lnTo>
                  <a:pt x="276" y="682"/>
                </a:lnTo>
                <a:lnTo>
                  <a:pt x="276" y="682"/>
                </a:lnTo>
                <a:lnTo>
                  <a:pt x="281" y="677"/>
                </a:lnTo>
                <a:lnTo>
                  <a:pt x="281" y="677"/>
                </a:lnTo>
                <a:lnTo>
                  <a:pt x="292" y="664"/>
                </a:lnTo>
                <a:lnTo>
                  <a:pt x="292" y="664"/>
                </a:lnTo>
                <a:lnTo>
                  <a:pt x="306" y="648"/>
                </a:lnTo>
                <a:lnTo>
                  <a:pt x="306" y="648"/>
                </a:lnTo>
                <a:lnTo>
                  <a:pt x="323" y="632"/>
                </a:lnTo>
                <a:lnTo>
                  <a:pt x="323" y="632"/>
                </a:lnTo>
                <a:lnTo>
                  <a:pt x="339" y="618"/>
                </a:lnTo>
                <a:lnTo>
                  <a:pt x="355" y="605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411" y="564"/>
                </a:lnTo>
                <a:lnTo>
                  <a:pt x="432" y="547"/>
                </a:lnTo>
                <a:lnTo>
                  <a:pt x="432" y="547"/>
                </a:lnTo>
                <a:lnTo>
                  <a:pt x="441" y="540"/>
                </a:lnTo>
                <a:lnTo>
                  <a:pt x="441" y="540"/>
                </a:lnTo>
                <a:lnTo>
                  <a:pt x="451" y="532"/>
                </a:lnTo>
                <a:lnTo>
                  <a:pt x="451" y="532"/>
                </a:lnTo>
                <a:lnTo>
                  <a:pt x="482" y="509"/>
                </a:lnTo>
                <a:lnTo>
                  <a:pt x="497" y="497"/>
                </a:lnTo>
                <a:lnTo>
                  <a:pt x="511" y="485"/>
                </a:lnTo>
                <a:lnTo>
                  <a:pt x="511" y="485"/>
                </a:lnTo>
                <a:lnTo>
                  <a:pt x="516" y="484"/>
                </a:lnTo>
                <a:lnTo>
                  <a:pt x="516" y="484"/>
                </a:lnTo>
                <a:lnTo>
                  <a:pt x="529" y="482"/>
                </a:lnTo>
                <a:lnTo>
                  <a:pt x="529" y="482"/>
                </a:lnTo>
                <a:lnTo>
                  <a:pt x="529" y="484"/>
                </a:lnTo>
                <a:lnTo>
                  <a:pt x="529" y="484"/>
                </a:lnTo>
                <a:lnTo>
                  <a:pt x="531" y="494"/>
                </a:lnTo>
                <a:lnTo>
                  <a:pt x="531" y="494"/>
                </a:lnTo>
                <a:lnTo>
                  <a:pt x="520" y="505"/>
                </a:lnTo>
                <a:lnTo>
                  <a:pt x="520" y="505"/>
                </a:lnTo>
                <a:lnTo>
                  <a:pt x="516" y="507"/>
                </a:lnTo>
                <a:lnTo>
                  <a:pt x="516" y="507"/>
                </a:lnTo>
                <a:lnTo>
                  <a:pt x="498" y="520"/>
                </a:lnTo>
                <a:lnTo>
                  <a:pt x="498" y="520"/>
                </a:lnTo>
                <a:lnTo>
                  <a:pt x="468" y="544"/>
                </a:lnTo>
                <a:lnTo>
                  <a:pt x="437" y="568"/>
                </a:lnTo>
                <a:lnTo>
                  <a:pt x="437" y="568"/>
                </a:lnTo>
                <a:lnTo>
                  <a:pt x="382" y="607"/>
                </a:lnTo>
                <a:lnTo>
                  <a:pt x="355" y="626"/>
                </a:lnTo>
                <a:lnTo>
                  <a:pt x="329" y="648"/>
                </a:lnTo>
                <a:lnTo>
                  <a:pt x="329" y="648"/>
                </a:lnTo>
                <a:lnTo>
                  <a:pt x="304" y="670"/>
                </a:lnTo>
                <a:lnTo>
                  <a:pt x="291" y="681"/>
                </a:lnTo>
                <a:lnTo>
                  <a:pt x="279" y="691"/>
                </a:lnTo>
                <a:lnTo>
                  <a:pt x="279" y="691"/>
                </a:lnTo>
                <a:lnTo>
                  <a:pt x="276" y="693"/>
                </a:lnTo>
                <a:lnTo>
                  <a:pt x="276" y="693"/>
                </a:lnTo>
                <a:lnTo>
                  <a:pt x="276" y="692"/>
                </a:lnTo>
                <a:lnTo>
                  <a:pt x="276" y="692"/>
                </a:lnTo>
                <a:lnTo>
                  <a:pt x="279" y="689"/>
                </a:lnTo>
                <a:lnTo>
                  <a:pt x="279" y="689"/>
                </a:lnTo>
                <a:close/>
                <a:moveTo>
                  <a:pt x="276" y="689"/>
                </a:moveTo>
                <a:lnTo>
                  <a:pt x="276" y="689"/>
                </a:lnTo>
                <a:lnTo>
                  <a:pt x="276" y="685"/>
                </a:lnTo>
                <a:lnTo>
                  <a:pt x="276" y="685"/>
                </a:lnTo>
                <a:lnTo>
                  <a:pt x="288" y="677"/>
                </a:lnTo>
                <a:lnTo>
                  <a:pt x="288" y="677"/>
                </a:lnTo>
                <a:lnTo>
                  <a:pt x="276" y="689"/>
                </a:lnTo>
                <a:lnTo>
                  <a:pt x="276" y="689"/>
                </a:lnTo>
                <a:close/>
                <a:moveTo>
                  <a:pt x="464" y="531"/>
                </a:moveTo>
                <a:lnTo>
                  <a:pt x="464" y="531"/>
                </a:lnTo>
                <a:lnTo>
                  <a:pt x="485" y="515"/>
                </a:lnTo>
                <a:lnTo>
                  <a:pt x="485" y="515"/>
                </a:lnTo>
                <a:lnTo>
                  <a:pt x="469" y="527"/>
                </a:lnTo>
                <a:lnTo>
                  <a:pt x="469" y="527"/>
                </a:lnTo>
                <a:lnTo>
                  <a:pt x="464" y="531"/>
                </a:lnTo>
                <a:lnTo>
                  <a:pt x="464" y="531"/>
                </a:lnTo>
                <a:close/>
                <a:moveTo>
                  <a:pt x="308" y="557"/>
                </a:moveTo>
                <a:lnTo>
                  <a:pt x="308" y="557"/>
                </a:lnTo>
                <a:lnTo>
                  <a:pt x="292" y="570"/>
                </a:lnTo>
                <a:lnTo>
                  <a:pt x="285" y="577"/>
                </a:lnTo>
                <a:lnTo>
                  <a:pt x="278" y="585"/>
                </a:lnTo>
                <a:lnTo>
                  <a:pt x="278" y="585"/>
                </a:lnTo>
                <a:lnTo>
                  <a:pt x="278" y="583"/>
                </a:lnTo>
                <a:lnTo>
                  <a:pt x="278" y="583"/>
                </a:lnTo>
                <a:lnTo>
                  <a:pt x="279" y="583"/>
                </a:lnTo>
                <a:lnTo>
                  <a:pt x="279" y="583"/>
                </a:lnTo>
                <a:lnTo>
                  <a:pt x="285" y="576"/>
                </a:lnTo>
                <a:lnTo>
                  <a:pt x="293" y="569"/>
                </a:lnTo>
                <a:lnTo>
                  <a:pt x="308" y="557"/>
                </a:lnTo>
                <a:lnTo>
                  <a:pt x="308" y="557"/>
                </a:lnTo>
                <a:close/>
                <a:moveTo>
                  <a:pt x="279" y="570"/>
                </a:moveTo>
                <a:lnTo>
                  <a:pt x="279" y="570"/>
                </a:lnTo>
                <a:lnTo>
                  <a:pt x="279" y="569"/>
                </a:lnTo>
                <a:lnTo>
                  <a:pt x="279" y="569"/>
                </a:lnTo>
                <a:lnTo>
                  <a:pt x="285" y="564"/>
                </a:lnTo>
                <a:lnTo>
                  <a:pt x="285" y="564"/>
                </a:lnTo>
                <a:lnTo>
                  <a:pt x="279" y="570"/>
                </a:lnTo>
                <a:lnTo>
                  <a:pt x="279" y="570"/>
                </a:lnTo>
                <a:close/>
                <a:moveTo>
                  <a:pt x="319" y="550"/>
                </a:moveTo>
                <a:lnTo>
                  <a:pt x="319" y="550"/>
                </a:lnTo>
                <a:lnTo>
                  <a:pt x="327" y="544"/>
                </a:lnTo>
                <a:lnTo>
                  <a:pt x="327" y="544"/>
                </a:lnTo>
                <a:lnTo>
                  <a:pt x="345" y="534"/>
                </a:lnTo>
                <a:lnTo>
                  <a:pt x="345" y="534"/>
                </a:lnTo>
                <a:lnTo>
                  <a:pt x="311" y="564"/>
                </a:lnTo>
                <a:lnTo>
                  <a:pt x="293" y="579"/>
                </a:lnTo>
                <a:lnTo>
                  <a:pt x="278" y="595"/>
                </a:lnTo>
                <a:lnTo>
                  <a:pt x="278" y="595"/>
                </a:lnTo>
                <a:lnTo>
                  <a:pt x="278" y="589"/>
                </a:lnTo>
                <a:lnTo>
                  <a:pt x="278" y="589"/>
                </a:lnTo>
                <a:lnTo>
                  <a:pt x="287" y="578"/>
                </a:lnTo>
                <a:lnTo>
                  <a:pt x="297" y="569"/>
                </a:lnTo>
                <a:lnTo>
                  <a:pt x="319" y="550"/>
                </a:lnTo>
                <a:lnTo>
                  <a:pt x="319" y="550"/>
                </a:lnTo>
                <a:close/>
                <a:moveTo>
                  <a:pt x="287" y="588"/>
                </a:moveTo>
                <a:lnTo>
                  <a:pt x="287" y="588"/>
                </a:lnTo>
                <a:lnTo>
                  <a:pt x="300" y="575"/>
                </a:lnTo>
                <a:lnTo>
                  <a:pt x="314" y="564"/>
                </a:lnTo>
                <a:lnTo>
                  <a:pt x="314" y="564"/>
                </a:lnTo>
                <a:lnTo>
                  <a:pt x="352" y="531"/>
                </a:lnTo>
                <a:lnTo>
                  <a:pt x="352" y="531"/>
                </a:lnTo>
                <a:lnTo>
                  <a:pt x="362" y="526"/>
                </a:lnTo>
                <a:lnTo>
                  <a:pt x="362" y="526"/>
                </a:lnTo>
                <a:lnTo>
                  <a:pt x="342" y="542"/>
                </a:lnTo>
                <a:lnTo>
                  <a:pt x="342" y="542"/>
                </a:lnTo>
                <a:lnTo>
                  <a:pt x="315" y="565"/>
                </a:lnTo>
                <a:lnTo>
                  <a:pt x="300" y="577"/>
                </a:lnTo>
                <a:lnTo>
                  <a:pt x="288" y="589"/>
                </a:lnTo>
                <a:lnTo>
                  <a:pt x="288" y="589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87" y="588"/>
                </a:lnTo>
                <a:lnTo>
                  <a:pt x="287" y="588"/>
                </a:lnTo>
                <a:close/>
                <a:moveTo>
                  <a:pt x="295" y="584"/>
                </a:moveTo>
                <a:lnTo>
                  <a:pt x="295" y="584"/>
                </a:lnTo>
                <a:lnTo>
                  <a:pt x="303" y="576"/>
                </a:lnTo>
                <a:lnTo>
                  <a:pt x="313" y="569"/>
                </a:lnTo>
                <a:lnTo>
                  <a:pt x="331" y="555"/>
                </a:lnTo>
                <a:lnTo>
                  <a:pt x="331" y="555"/>
                </a:lnTo>
                <a:lnTo>
                  <a:pt x="360" y="531"/>
                </a:lnTo>
                <a:lnTo>
                  <a:pt x="360" y="531"/>
                </a:lnTo>
                <a:lnTo>
                  <a:pt x="373" y="521"/>
                </a:lnTo>
                <a:lnTo>
                  <a:pt x="373" y="521"/>
                </a:lnTo>
                <a:lnTo>
                  <a:pt x="379" y="518"/>
                </a:lnTo>
                <a:lnTo>
                  <a:pt x="379" y="518"/>
                </a:lnTo>
                <a:lnTo>
                  <a:pt x="382" y="517"/>
                </a:lnTo>
                <a:lnTo>
                  <a:pt x="382" y="517"/>
                </a:lnTo>
                <a:lnTo>
                  <a:pt x="368" y="531"/>
                </a:lnTo>
                <a:lnTo>
                  <a:pt x="353" y="544"/>
                </a:lnTo>
                <a:lnTo>
                  <a:pt x="322" y="570"/>
                </a:lnTo>
                <a:lnTo>
                  <a:pt x="322" y="570"/>
                </a:lnTo>
                <a:lnTo>
                  <a:pt x="307" y="583"/>
                </a:lnTo>
                <a:lnTo>
                  <a:pt x="293" y="597"/>
                </a:lnTo>
                <a:lnTo>
                  <a:pt x="293" y="597"/>
                </a:lnTo>
                <a:lnTo>
                  <a:pt x="285" y="604"/>
                </a:lnTo>
                <a:lnTo>
                  <a:pt x="277" y="612"/>
                </a:lnTo>
                <a:lnTo>
                  <a:pt x="277" y="612"/>
                </a:lnTo>
                <a:lnTo>
                  <a:pt x="277" y="600"/>
                </a:lnTo>
                <a:lnTo>
                  <a:pt x="277" y="600"/>
                </a:lnTo>
                <a:lnTo>
                  <a:pt x="286" y="593"/>
                </a:lnTo>
                <a:lnTo>
                  <a:pt x="295" y="584"/>
                </a:lnTo>
                <a:lnTo>
                  <a:pt x="295" y="584"/>
                </a:lnTo>
                <a:close/>
                <a:moveTo>
                  <a:pt x="278" y="614"/>
                </a:moveTo>
                <a:lnTo>
                  <a:pt x="278" y="614"/>
                </a:lnTo>
                <a:lnTo>
                  <a:pt x="286" y="606"/>
                </a:lnTo>
                <a:lnTo>
                  <a:pt x="294" y="598"/>
                </a:lnTo>
                <a:lnTo>
                  <a:pt x="294" y="598"/>
                </a:lnTo>
                <a:lnTo>
                  <a:pt x="311" y="583"/>
                </a:lnTo>
                <a:lnTo>
                  <a:pt x="328" y="569"/>
                </a:lnTo>
                <a:lnTo>
                  <a:pt x="328" y="569"/>
                </a:lnTo>
                <a:lnTo>
                  <a:pt x="358" y="542"/>
                </a:lnTo>
                <a:lnTo>
                  <a:pt x="373" y="529"/>
                </a:lnTo>
                <a:lnTo>
                  <a:pt x="387" y="515"/>
                </a:lnTo>
                <a:lnTo>
                  <a:pt x="387" y="515"/>
                </a:lnTo>
                <a:lnTo>
                  <a:pt x="381" y="526"/>
                </a:lnTo>
                <a:lnTo>
                  <a:pt x="381" y="526"/>
                </a:lnTo>
                <a:lnTo>
                  <a:pt x="357" y="546"/>
                </a:lnTo>
                <a:lnTo>
                  <a:pt x="357" y="546"/>
                </a:lnTo>
                <a:lnTo>
                  <a:pt x="321" y="578"/>
                </a:lnTo>
                <a:lnTo>
                  <a:pt x="302" y="593"/>
                </a:lnTo>
                <a:lnTo>
                  <a:pt x="285" y="609"/>
                </a:lnTo>
                <a:lnTo>
                  <a:pt x="285" y="609"/>
                </a:lnTo>
                <a:lnTo>
                  <a:pt x="277" y="617"/>
                </a:lnTo>
                <a:lnTo>
                  <a:pt x="277" y="617"/>
                </a:lnTo>
                <a:lnTo>
                  <a:pt x="277" y="615"/>
                </a:lnTo>
                <a:lnTo>
                  <a:pt x="277" y="615"/>
                </a:lnTo>
                <a:lnTo>
                  <a:pt x="278" y="614"/>
                </a:lnTo>
                <a:lnTo>
                  <a:pt x="278" y="614"/>
                </a:lnTo>
                <a:close/>
                <a:moveTo>
                  <a:pt x="401" y="514"/>
                </a:moveTo>
                <a:lnTo>
                  <a:pt x="401" y="514"/>
                </a:lnTo>
                <a:lnTo>
                  <a:pt x="401" y="523"/>
                </a:lnTo>
                <a:lnTo>
                  <a:pt x="401" y="523"/>
                </a:lnTo>
                <a:lnTo>
                  <a:pt x="388" y="532"/>
                </a:lnTo>
                <a:lnTo>
                  <a:pt x="388" y="532"/>
                </a:lnTo>
                <a:lnTo>
                  <a:pt x="396" y="518"/>
                </a:lnTo>
                <a:lnTo>
                  <a:pt x="396" y="518"/>
                </a:lnTo>
                <a:lnTo>
                  <a:pt x="401" y="514"/>
                </a:lnTo>
                <a:lnTo>
                  <a:pt x="401" y="514"/>
                </a:lnTo>
                <a:close/>
                <a:moveTo>
                  <a:pt x="399" y="513"/>
                </a:moveTo>
                <a:lnTo>
                  <a:pt x="399" y="513"/>
                </a:lnTo>
                <a:lnTo>
                  <a:pt x="401" y="511"/>
                </a:lnTo>
                <a:lnTo>
                  <a:pt x="401" y="511"/>
                </a:lnTo>
                <a:lnTo>
                  <a:pt x="401" y="512"/>
                </a:lnTo>
                <a:lnTo>
                  <a:pt x="401" y="512"/>
                </a:lnTo>
                <a:lnTo>
                  <a:pt x="399" y="513"/>
                </a:lnTo>
                <a:lnTo>
                  <a:pt x="399" y="513"/>
                </a:lnTo>
                <a:close/>
                <a:moveTo>
                  <a:pt x="397" y="528"/>
                </a:moveTo>
                <a:lnTo>
                  <a:pt x="397" y="528"/>
                </a:lnTo>
                <a:lnTo>
                  <a:pt x="401" y="524"/>
                </a:lnTo>
                <a:lnTo>
                  <a:pt x="401" y="524"/>
                </a:lnTo>
                <a:lnTo>
                  <a:pt x="401" y="536"/>
                </a:lnTo>
                <a:lnTo>
                  <a:pt x="401" y="536"/>
                </a:lnTo>
                <a:lnTo>
                  <a:pt x="385" y="547"/>
                </a:lnTo>
                <a:lnTo>
                  <a:pt x="385" y="547"/>
                </a:lnTo>
                <a:lnTo>
                  <a:pt x="388" y="534"/>
                </a:lnTo>
                <a:lnTo>
                  <a:pt x="388" y="534"/>
                </a:lnTo>
                <a:lnTo>
                  <a:pt x="397" y="528"/>
                </a:lnTo>
                <a:lnTo>
                  <a:pt x="397" y="528"/>
                </a:lnTo>
                <a:close/>
                <a:moveTo>
                  <a:pt x="385" y="560"/>
                </a:moveTo>
                <a:lnTo>
                  <a:pt x="385" y="560"/>
                </a:lnTo>
                <a:lnTo>
                  <a:pt x="384" y="556"/>
                </a:lnTo>
                <a:lnTo>
                  <a:pt x="384" y="550"/>
                </a:lnTo>
                <a:lnTo>
                  <a:pt x="384" y="550"/>
                </a:lnTo>
                <a:lnTo>
                  <a:pt x="401" y="539"/>
                </a:lnTo>
                <a:lnTo>
                  <a:pt x="401" y="539"/>
                </a:lnTo>
                <a:lnTo>
                  <a:pt x="399" y="545"/>
                </a:lnTo>
                <a:lnTo>
                  <a:pt x="398" y="550"/>
                </a:lnTo>
                <a:lnTo>
                  <a:pt x="398" y="550"/>
                </a:lnTo>
                <a:lnTo>
                  <a:pt x="385" y="560"/>
                </a:lnTo>
                <a:lnTo>
                  <a:pt x="385" y="560"/>
                </a:lnTo>
                <a:close/>
                <a:moveTo>
                  <a:pt x="395" y="556"/>
                </a:moveTo>
                <a:lnTo>
                  <a:pt x="395" y="556"/>
                </a:lnTo>
                <a:lnTo>
                  <a:pt x="391" y="560"/>
                </a:lnTo>
                <a:lnTo>
                  <a:pt x="391" y="560"/>
                </a:lnTo>
                <a:lnTo>
                  <a:pt x="387" y="561"/>
                </a:lnTo>
                <a:lnTo>
                  <a:pt x="387" y="561"/>
                </a:lnTo>
                <a:lnTo>
                  <a:pt x="395" y="556"/>
                </a:lnTo>
                <a:lnTo>
                  <a:pt x="395" y="556"/>
                </a:lnTo>
                <a:close/>
                <a:moveTo>
                  <a:pt x="346" y="559"/>
                </a:moveTo>
                <a:lnTo>
                  <a:pt x="346" y="559"/>
                </a:lnTo>
                <a:lnTo>
                  <a:pt x="380" y="530"/>
                </a:lnTo>
                <a:lnTo>
                  <a:pt x="380" y="530"/>
                </a:lnTo>
                <a:lnTo>
                  <a:pt x="376" y="542"/>
                </a:lnTo>
                <a:lnTo>
                  <a:pt x="376" y="542"/>
                </a:lnTo>
                <a:lnTo>
                  <a:pt x="358" y="555"/>
                </a:lnTo>
                <a:lnTo>
                  <a:pt x="341" y="568"/>
                </a:lnTo>
                <a:lnTo>
                  <a:pt x="341" y="568"/>
                </a:lnTo>
                <a:lnTo>
                  <a:pt x="321" y="585"/>
                </a:lnTo>
                <a:lnTo>
                  <a:pt x="301" y="603"/>
                </a:lnTo>
                <a:lnTo>
                  <a:pt x="301" y="603"/>
                </a:lnTo>
                <a:lnTo>
                  <a:pt x="289" y="615"/>
                </a:lnTo>
                <a:lnTo>
                  <a:pt x="277" y="628"/>
                </a:lnTo>
                <a:lnTo>
                  <a:pt x="277" y="628"/>
                </a:lnTo>
                <a:lnTo>
                  <a:pt x="277" y="619"/>
                </a:lnTo>
                <a:lnTo>
                  <a:pt x="277" y="619"/>
                </a:lnTo>
                <a:lnTo>
                  <a:pt x="294" y="604"/>
                </a:lnTo>
                <a:lnTo>
                  <a:pt x="312" y="589"/>
                </a:lnTo>
                <a:lnTo>
                  <a:pt x="329" y="574"/>
                </a:lnTo>
                <a:lnTo>
                  <a:pt x="346" y="559"/>
                </a:lnTo>
                <a:lnTo>
                  <a:pt x="346" y="559"/>
                </a:lnTo>
                <a:close/>
                <a:moveTo>
                  <a:pt x="287" y="621"/>
                </a:moveTo>
                <a:lnTo>
                  <a:pt x="287" y="621"/>
                </a:lnTo>
                <a:lnTo>
                  <a:pt x="307" y="601"/>
                </a:lnTo>
                <a:lnTo>
                  <a:pt x="307" y="601"/>
                </a:lnTo>
                <a:lnTo>
                  <a:pt x="329" y="582"/>
                </a:lnTo>
                <a:lnTo>
                  <a:pt x="350" y="564"/>
                </a:lnTo>
                <a:lnTo>
                  <a:pt x="350" y="564"/>
                </a:lnTo>
                <a:lnTo>
                  <a:pt x="375" y="543"/>
                </a:lnTo>
                <a:lnTo>
                  <a:pt x="375" y="543"/>
                </a:lnTo>
                <a:lnTo>
                  <a:pt x="374" y="550"/>
                </a:lnTo>
                <a:lnTo>
                  <a:pt x="374" y="556"/>
                </a:lnTo>
                <a:lnTo>
                  <a:pt x="374" y="556"/>
                </a:lnTo>
                <a:lnTo>
                  <a:pt x="363" y="564"/>
                </a:lnTo>
                <a:lnTo>
                  <a:pt x="363" y="564"/>
                </a:lnTo>
                <a:lnTo>
                  <a:pt x="341" y="580"/>
                </a:lnTo>
                <a:lnTo>
                  <a:pt x="320" y="596"/>
                </a:lnTo>
                <a:lnTo>
                  <a:pt x="320" y="596"/>
                </a:lnTo>
                <a:lnTo>
                  <a:pt x="310" y="605"/>
                </a:lnTo>
                <a:lnTo>
                  <a:pt x="299" y="614"/>
                </a:lnTo>
                <a:lnTo>
                  <a:pt x="289" y="623"/>
                </a:lnTo>
                <a:lnTo>
                  <a:pt x="279" y="631"/>
                </a:lnTo>
                <a:lnTo>
                  <a:pt x="279" y="631"/>
                </a:lnTo>
                <a:lnTo>
                  <a:pt x="277" y="634"/>
                </a:lnTo>
                <a:lnTo>
                  <a:pt x="277" y="634"/>
                </a:lnTo>
                <a:lnTo>
                  <a:pt x="277" y="631"/>
                </a:lnTo>
                <a:lnTo>
                  <a:pt x="277" y="631"/>
                </a:lnTo>
                <a:lnTo>
                  <a:pt x="287" y="621"/>
                </a:lnTo>
                <a:lnTo>
                  <a:pt x="287" y="621"/>
                </a:lnTo>
                <a:close/>
                <a:moveTo>
                  <a:pt x="310" y="608"/>
                </a:moveTo>
                <a:lnTo>
                  <a:pt x="310" y="608"/>
                </a:lnTo>
                <a:lnTo>
                  <a:pt x="323" y="597"/>
                </a:lnTo>
                <a:lnTo>
                  <a:pt x="336" y="586"/>
                </a:lnTo>
                <a:lnTo>
                  <a:pt x="364" y="566"/>
                </a:lnTo>
                <a:lnTo>
                  <a:pt x="364" y="566"/>
                </a:lnTo>
                <a:lnTo>
                  <a:pt x="374" y="559"/>
                </a:lnTo>
                <a:lnTo>
                  <a:pt x="374" y="559"/>
                </a:lnTo>
                <a:lnTo>
                  <a:pt x="375" y="562"/>
                </a:lnTo>
                <a:lnTo>
                  <a:pt x="378" y="565"/>
                </a:lnTo>
                <a:lnTo>
                  <a:pt x="378" y="565"/>
                </a:lnTo>
                <a:lnTo>
                  <a:pt x="350" y="586"/>
                </a:lnTo>
                <a:lnTo>
                  <a:pt x="350" y="586"/>
                </a:lnTo>
                <a:lnTo>
                  <a:pt x="329" y="602"/>
                </a:lnTo>
                <a:lnTo>
                  <a:pt x="308" y="619"/>
                </a:lnTo>
                <a:lnTo>
                  <a:pt x="308" y="619"/>
                </a:lnTo>
                <a:lnTo>
                  <a:pt x="291" y="635"/>
                </a:lnTo>
                <a:lnTo>
                  <a:pt x="283" y="643"/>
                </a:lnTo>
                <a:lnTo>
                  <a:pt x="276" y="651"/>
                </a:lnTo>
                <a:lnTo>
                  <a:pt x="276" y="651"/>
                </a:lnTo>
                <a:lnTo>
                  <a:pt x="276" y="636"/>
                </a:lnTo>
                <a:lnTo>
                  <a:pt x="276" y="636"/>
                </a:lnTo>
                <a:lnTo>
                  <a:pt x="285" y="629"/>
                </a:lnTo>
                <a:lnTo>
                  <a:pt x="293" y="622"/>
                </a:lnTo>
                <a:lnTo>
                  <a:pt x="310" y="608"/>
                </a:lnTo>
                <a:lnTo>
                  <a:pt x="310" y="608"/>
                </a:lnTo>
                <a:close/>
                <a:moveTo>
                  <a:pt x="295" y="636"/>
                </a:moveTo>
                <a:lnTo>
                  <a:pt x="295" y="636"/>
                </a:lnTo>
                <a:lnTo>
                  <a:pt x="306" y="624"/>
                </a:lnTo>
                <a:lnTo>
                  <a:pt x="318" y="614"/>
                </a:lnTo>
                <a:lnTo>
                  <a:pt x="318" y="614"/>
                </a:lnTo>
                <a:lnTo>
                  <a:pt x="344" y="593"/>
                </a:lnTo>
                <a:lnTo>
                  <a:pt x="371" y="573"/>
                </a:lnTo>
                <a:lnTo>
                  <a:pt x="371" y="573"/>
                </a:lnTo>
                <a:lnTo>
                  <a:pt x="379" y="567"/>
                </a:lnTo>
                <a:lnTo>
                  <a:pt x="379" y="567"/>
                </a:lnTo>
                <a:lnTo>
                  <a:pt x="381" y="567"/>
                </a:lnTo>
                <a:lnTo>
                  <a:pt x="381" y="567"/>
                </a:lnTo>
                <a:lnTo>
                  <a:pt x="374" y="572"/>
                </a:lnTo>
                <a:lnTo>
                  <a:pt x="374" y="572"/>
                </a:lnTo>
                <a:lnTo>
                  <a:pt x="349" y="592"/>
                </a:lnTo>
                <a:lnTo>
                  <a:pt x="324" y="612"/>
                </a:lnTo>
                <a:lnTo>
                  <a:pt x="324" y="612"/>
                </a:lnTo>
                <a:lnTo>
                  <a:pt x="300" y="632"/>
                </a:lnTo>
                <a:lnTo>
                  <a:pt x="300" y="632"/>
                </a:lnTo>
                <a:lnTo>
                  <a:pt x="289" y="644"/>
                </a:lnTo>
                <a:lnTo>
                  <a:pt x="289" y="644"/>
                </a:lnTo>
                <a:lnTo>
                  <a:pt x="282" y="649"/>
                </a:lnTo>
                <a:lnTo>
                  <a:pt x="276" y="655"/>
                </a:lnTo>
                <a:lnTo>
                  <a:pt x="276" y="655"/>
                </a:lnTo>
                <a:lnTo>
                  <a:pt x="276" y="654"/>
                </a:lnTo>
                <a:lnTo>
                  <a:pt x="276" y="654"/>
                </a:lnTo>
                <a:lnTo>
                  <a:pt x="280" y="649"/>
                </a:lnTo>
                <a:lnTo>
                  <a:pt x="285" y="644"/>
                </a:lnTo>
                <a:lnTo>
                  <a:pt x="295" y="636"/>
                </a:lnTo>
                <a:lnTo>
                  <a:pt x="295" y="636"/>
                </a:lnTo>
                <a:close/>
                <a:moveTo>
                  <a:pt x="317" y="620"/>
                </a:moveTo>
                <a:lnTo>
                  <a:pt x="317" y="620"/>
                </a:lnTo>
                <a:lnTo>
                  <a:pt x="348" y="595"/>
                </a:lnTo>
                <a:lnTo>
                  <a:pt x="380" y="571"/>
                </a:lnTo>
                <a:lnTo>
                  <a:pt x="380" y="571"/>
                </a:lnTo>
                <a:lnTo>
                  <a:pt x="383" y="568"/>
                </a:lnTo>
                <a:lnTo>
                  <a:pt x="383" y="568"/>
                </a:lnTo>
                <a:lnTo>
                  <a:pt x="384" y="568"/>
                </a:lnTo>
                <a:lnTo>
                  <a:pt x="384" y="568"/>
                </a:lnTo>
                <a:lnTo>
                  <a:pt x="388" y="569"/>
                </a:lnTo>
                <a:lnTo>
                  <a:pt x="388" y="569"/>
                </a:lnTo>
                <a:lnTo>
                  <a:pt x="364" y="586"/>
                </a:lnTo>
                <a:lnTo>
                  <a:pt x="364" y="586"/>
                </a:lnTo>
                <a:lnTo>
                  <a:pt x="339" y="606"/>
                </a:lnTo>
                <a:lnTo>
                  <a:pt x="315" y="627"/>
                </a:lnTo>
                <a:lnTo>
                  <a:pt x="315" y="627"/>
                </a:lnTo>
                <a:lnTo>
                  <a:pt x="302" y="641"/>
                </a:lnTo>
                <a:lnTo>
                  <a:pt x="290" y="653"/>
                </a:lnTo>
                <a:lnTo>
                  <a:pt x="290" y="653"/>
                </a:lnTo>
                <a:lnTo>
                  <a:pt x="276" y="667"/>
                </a:lnTo>
                <a:lnTo>
                  <a:pt x="276" y="667"/>
                </a:lnTo>
                <a:lnTo>
                  <a:pt x="276" y="658"/>
                </a:lnTo>
                <a:lnTo>
                  <a:pt x="276" y="658"/>
                </a:lnTo>
                <a:lnTo>
                  <a:pt x="287" y="650"/>
                </a:lnTo>
                <a:lnTo>
                  <a:pt x="297" y="640"/>
                </a:lnTo>
                <a:lnTo>
                  <a:pt x="306" y="629"/>
                </a:lnTo>
                <a:lnTo>
                  <a:pt x="317" y="620"/>
                </a:lnTo>
                <a:lnTo>
                  <a:pt x="317" y="620"/>
                </a:lnTo>
                <a:close/>
                <a:moveTo>
                  <a:pt x="276" y="670"/>
                </a:moveTo>
                <a:lnTo>
                  <a:pt x="276" y="670"/>
                </a:lnTo>
                <a:lnTo>
                  <a:pt x="282" y="666"/>
                </a:lnTo>
                <a:lnTo>
                  <a:pt x="288" y="660"/>
                </a:lnTo>
                <a:lnTo>
                  <a:pt x="298" y="648"/>
                </a:lnTo>
                <a:lnTo>
                  <a:pt x="298" y="648"/>
                </a:lnTo>
                <a:lnTo>
                  <a:pt x="311" y="635"/>
                </a:lnTo>
                <a:lnTo>
                  <a:pt x="324" y="622"/>
                </a:lnTo>
                <a:lnTo>
                  <a:pt x="324" y="622"/>
                </a:lnTo>
                <a:lnTo>
                  <a:pt x="337" y="610"/>
                </a:lnTo>
                <a:lnTo>
                  <a:pt x="352" y="598"/>
                </a:lnTo>
                <a:lnTo>
                  <a:pt x="381" y="576"/>
                </a:lnTo>
                <a:lnTo>
                  <a:pt x="381" y="576"/>
                </a:lnTo>
                <a:lnTo>
                  <a:pt x="393" y="568"/>
                </a:lnTo>
                <a:lnTo>
                  <a:pt x="393" y="568"/>
                </a:lnTo>
                <a:lnTo>
                  <a:pt x="398" y="566"/>
                </a:lnTo>
                <a:lnTo>
                  <a:pt x="401" y="563"/>
                </a:lnTo>
                <a:lnTo>
                  <a:pt x="401" y="563"/>
                </a:lnTo>
                <a:lnTo>
                  <a:pt x="424" y="545"/>
                </a:lnTo>
                <a:lnTo>
                  <a:pt x="447" y="527"/>
                </a:lnTo>
                <a:lnTo>
                  <a:pt x="469" y="509"/>
                </a:lnTo>
                <a:lnTo>
                  <a:pt x="480" y="499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507" y="486"/>
                </a:lnTo>
                <a:lnTo>
                  <a:pt x="507" y="486"/>
                </a:lnTo>
                <a:lnTo>
                  <a:pt x="449" y="531"/>
                </a:lnTo>
                <a:lnTo>
                  <a:pt x="420" y="554"/>
                </a:lnTo>
                <a:lnTo>
                  <a:pt x="391" y="576"/>
                </a:lnTo>
                <a:lnTo>
                  <a:pt x="391" y="576"/>
                </a:lnTo>
                <a:lnTo>
                  <a:pt x="389" y="577"/>
                </a:lnTo>
                <a:lnTo>
                  <a:pt x="389" y="577"/>
                </a:lnTo>
                <a:lnTo>
                  <a:pt x="370" y="590"/>
                </a:lnTo>
                <a:lnTo>
                  <a:pt x="370" y="590"/>
                </a:lnTo>
                <a:lnTo>
                  <a:pt x="342" y="612"/>
                </a:lnTo>
                <a:lnTo>
                  <a:pt x="328" y="624"/>
                </a:lnTo>
                <a:lnTo>
                  <a:pt x="315" y="637"/>
                </a:lnTo>
                <a:lnTo>
                  <a:pt x="315" y="637"/>
                </a:lnTo>
                <a:lnTo>
                  <a:pt x="298" y="653"/>
                </a:lnTo>
                <a:lnTo>
                  <a:pt x="298" y="653"/>
                </a:lnTo>
                <a:lnTo>
                  <a:pt x="287" y="662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close/>
                <a:moveTo>
                  <a:pt x="422" y="503"/>
                </a:moveTo>
                <a:lnTo>
                  <a:pt x="422" y="503"/>
                </a:lnTo>
                <a:lnTo>
                  <a:pt x="416" y="509"/>
                </a:lnTo>
                <a:lnTo>
                  <a:pt x="416" y="509"/>
                </a:lnTo>
                <a:lnTo>
                  <a:pt x="410" y="515"/>
                </a:lnTo>
                <a:lnTo>
                  <a:pt x="410" y="515"/>
                </a:lnTo>
                <a:lnTo>
                  <a:pt x="410" y="508"/>
                </a:lnTo>
                <a:lnTo>
                  <a:pt x="410" y="508"/>
                </a:lnTo>
                <a:lnTo>
                  <a:pt x="411" y="507"/>
                </a:lnTo>
                <a:lnTo>
                  <a:pt x="411" y="507"/>
                </a:lnTo>
                <a:lnTo>
                  <a:pt x="413" y="506"/>
                </a:lnTo>
                <a:lnTo>
                  <a:pt x="413" y="506"/>
                </a:lnTo>
                <a:lnTo>
                  <a:pt x="422" y="503"/>
                </a:lnTo>
                <a:lnTo>
                  <a:pt x="422" y="503"/>
                </a:lnTo>
                <a:close/>
                <a:moveTo>
                  <a:pt x="420" y="494"/>
                </a:moveTo>
                <a:lnTo>
                  <a:pt x="420" y="494"/>
                </a:lnTo>
                <a:lnTo>
                  <a:pt x="451" y="485"/>
                </a:lnTo>
                <a:lnTo>
                  <a:pt x="451" y="485"/>
                </a:lnTo>
                <a:lnTo>
                  <a:pt x="451" y="486"/>
                </a:lnTo>
                <a:lnTo>
                  <a:pt x="451" y="486"/>
                </a:lnTo>
                <a:lnTo>
                  <a:pt x="435" y="490"/>
                </a:lnTo>
                <a:lnTo>
                  <a:pt x="420" y="494"/>
                </a:lnTo>
                <a:lnTo>
                  <a:pt x="420" y="494"/>
                </a:lnTo>
                <a:close/>
                <a:moveTo>
                  <a:pt x="410" y="518"/>
                </a:moveTo>
                <a:lnTo>
                  <a:pt x="410" y="518"/>
                </a:lnTo>
                <a:lnTo>
                  <a:pt x="417" y="510"/>
                </a:lnTo>
                <a:lnTo>
                  <a:pt x="424" y="502"/>
                </a:lnTo>
                <a:lnTo>
                  <a:pt x="424" y="502"/>
                </a:lnTo>
                <a:lnTo>
                  <a:pt x="442" y="498"/>
                </a:lnTo>
                <a:lnTo>
                  <a:pt x="460" y="494"/>
                </a:lnTo>
                <a:lnTo>
                  <a:pt x="460" y="494"/>
                </a:lnTo>
                <a:lnTo>
                  <a:pt x="409" y="530"/>
                </a:lnTo>
                <a:lnTo>
                  <a:pt x="409" y="530"/>
                </a:lnTo>
                <a:lnTo>
                  <a:pt x="410" y="518"/>
                </a:lnTo>
                <a:lnTo>
                  <a:pt x="410" y="518"/>
                </a:lnTo>
                <a:close/>
                <a:moveTo>
                  <a:pt x="460" y="485"/>
                </a:moveTo>
                <a:lnTo>
                  <a:pt x="460" y="485"/>
                </a:lnTo>
                <a:lnTo>
                  <a:pt x="460" y="482"/>
                </a:lnTo>
                <a:lnTo>
                  <a:pt x="460" y="482"/>
                </a:lnTo>
                <a:lnTo>
                  <a:pt x="473" y="479"/>
                </a:lnTo>
                <a:lnTo>
                  <a:pt x="473" y="479"/>
                </a:lnTo>
                <a:lnTo>
                  <a:pt x="473" y="482"/>
                </a:lnTo>
                <a:lnTo>
                  <a:pt x="473" y="482"/>
                </a:lnTo>
                <a:lnTo>
                  <a:pt x="460" y="485"/>
                </a:lnTo>
                <a:lnTo>
                  <a:pt x="460" y="485"/>
                </a:lnTo>
                <a:close/>
                <a:moveTo>
                  <a:pt x="418" y="527"/>
                </a:moveTo>
                <a:lnTo>
                  <a:pt x="418" y="527"/>
                </a:lnTo>
                <a:lnTo>
                  <a:pt x="444" y="507"/>
                </a:lnTo>
                <a:lnTo>
                  <a:pt x="444" y="507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48" y="507"/>
                </a:lnTo>
                <a:lnTo>
                  <a:pt x="448" y="507"/>
                </a:lnTo>
                <a:lnTo>
                  <a:pt x="439" y="516"/>
                </a:lnTo>
                <a:lnTo>
                  <a:pt x="429" y="525"/>
                </a:lnTo>
                <a:lnTo>
                  <a:pt x="408" y="542"/>
                </a:lnTo>
                <a:lnTo>
                  <a:pt x="408" y="542"/>
                </a:lnTo>
                <a:lnTo>
                  <a:pt x="409" y="533"/>
                </a:lnTo>
                <a:lnTo>
                  <a:pt x="409" y="533"/>
                </a:lnTo>
                <a:lnTo>
                  <a:pt x="418" y="527"/>
                </a:lnTo>
                <a:lnTo>
                  <a:pt x="418" y="527"/>
                </a:lnTo>
                <a:close/>
                <a:moveTo>
                  <a:pt x="462" y="494"/>
                </a:moveTo>
                <a:lnTo>
                  <a:pt x="462" y="494"/>
                </a:lnTo>
                <a:lnTo>
                  <a:pt x="463" y="493"/>
                </a:lnTo>
                <a:lnTo>
                  <a:pt x="463" y="493"/>
                </a:lnTo>
                <a:lnTo>
                  <a:pt x="487" y="489"/>
                </a:lnTo>
                <a:lnTo>
                  <a:pt x="487" y="489"/>
                </a:lnTo>
                <a:lnTo>
                  <a:pt x="467" y="504"/>
                </a:lnTo>
                <a:lnTo>
                  <a:pt x="447" y="519"/>
                </a:lnTo>
                <a:lnTo>
                  <a:pt x="407" y="548"/>
                </a:lnTo>
                <a:lnTo>
                  <a:pt x="407" y="548"/>
                </a:lnTo>
                <a:lnTo>
                  <a:pt x="408" y="545"/>
                </a:lnTo>
                <a:lnTo>
                  <a:pt x="408" y="545"/>
                </a:lnTo>
                <a:lnTo>
                  <a:pt x="422" y="534"/>
                </a:lnTo>
                <a:lnTo>
                  <a:pt x="436" y="521"/>
                </a:lnTo>
                <a:lnTo>
                  <a:pt x="450" y="508"/>
                </a:lnTo>
                <a:lnTo>
                  <a:pt x="462" y="494"/>
                </a:lnTo>
                <a:lnTo>
                  <a:pt x="462" y="494"/>
                </a:lnTo>
                <a:close/>
                <a:moveTo>
                  <a:pt x="482" y="481"/>
                </a:moveTo>
                <a:lnTo>
                  <a:pt x="482" y="481"/>
                </a:lnTo>
                <a:lnTo>
                  <a:pt x="482" y="477"/>
                </a:lnTo>
                <a:lnTo>
                  <a:pt x="482" y="477"/>
                </a:lnTo>
                <a:lnTo>
                  <a:pt x="492" y="475"/>
                </a:lnTo>
                <a:lnTo>
                  <a:pt x="492" y="475"/>
                </a:lnTo>
                <a:lnTo>
                  <a:pt x="492" y="479"/>
                </a:lnTo>
                <a:lnTo>
                  <a:pt x="492" y="479"/>
                </a:lnTo>
                <a:lnTo>
                  <a:pt x="482" y="481"/>
                </a:lnTo>
                <a:lnTo>
                  <a:pt x="482" y="481"/>
                </a:lnTo>
                <a:close/>
                <a:moveTo>
                  <a:pt x="442" y="525"/>
                </a:moveTo>
                <a:lnTo>
                  <a:pt x="442" y="525"/>
                </a:lnTo>
                <a:lnTo>
                  <a:pt x="468" y="506"/>
                </a:lnTo>
                <a:lnTo>
                  <a:pt x="468" y="506"/>
                </a:lnTo>
                <a:lnTo>
                  <a:pt x="476" y="500"/>
                </a:lnTo>
                <a:lnTo>
                  <a:pt x="476" y="500"/>
                </a:lnTo>
                <a:lnTo>
                  <a:pt x="458" y="516"/>
                </a:lnTo>
                <a:lnTo>
                  <a:pt x="440" y="530"/>
                </a:lnTo>
                <a:lnTo>
                  <a:pt x="422" y="544"/>
                </a:lnTo>
                <a:lnTo>
                  <a:pt x="404" y="558"/>
                </a:lnTo>
                <a:lnTo>
                  <a:pt x="404" y="558"/>
                </a:lnTo>
                <a:lnTo>
                  <a:pt x="406" y="551"/>
                </a:lnTo>
                <a:lnTo>
                  <a:pt x="406" y="551"/>
                </a:lnTo>
                <a:lnTo>
                  <a:pt x="442" y="525"/>
                </a:lnTo>
                <a:lnTo>
                  <a:pt x="442" y="525"/>
                </a:lnTo>
                <a:close/>
                <a:moveTo>
                  <a:pt x="406" y="489"/>
                </a:moveTo>
                <a:lnTo>
                  <a:pt x="406" y="489"/>
                </a:lnTo>
                <a:lnTo>
                  <a:pt x="406" y="490"/>
                </a:lnTo>
                <a:lnTo>
                  <a:pt x="406" y="490"/>
                </a:lnTo>
                <a:lnTo>
                  <a:pt x="401" y="491"/>
                </a:lnTo>
                <a:lnTo>
                  <a:pt x="401" y="491"/>
                </a:lnTo>
                <a:lnTo>
                  <a:pt x="402" y="489"/>
                </a:lnTo>
                <a:lnTo>
                  <a:pt x="402" y="489"/>
                </a:lnTo>
                <a:lnTo>
                  <a:pt x="404" y="487"/>
                </a:lnTo>
                <a:lnTo>
                  <a:pt x="406" y="486"/>
                </a:lnTo>
                <a:lnTo>
                  <a:pt x="406" y="486"/>
                </a:lnTo>
                <a:lnTo>
                  <a:pt x="406" y="489"/>
                </a:lnTo>
                <a:lnTo>
                  <a:pt x="406" y="489"/>
                </a:lnTo>
                <a:close/>
                <a:moveTo>
                  <a:pt x="506" y="477"/>
                </a:moveTo>
                <a:lnTo>
                  <a:pt x="506" y="477"/>
                </a:lnTo>
                <a:lnTo>
                  <a:pt x="500" y="478"/>
                </a:lnTo>
                <a:lnTo>
                  <a:pt x="500" y="478"/>
                </a:lnTo>
                <a:lnTo>
                  <a:pt x="500" y="473"/>
                </a:lnTo>
                <a:lnTo>
                  <a:pt x="500" y="473"/>
                </a:lnTo>
                <a:lnTo>
                  <a:pt x="507" y="470"/>
                </a:lnTo>
                <a:lnTo>
                  <a:pt x="507" y="470"/>
                </a:lnTo>
                <a:lnTo>
                  <a:pt x="507" y="473"/>
                </a:lnTo>
                <a:lnTo>
                  <a:pt x="507" y="473"/>
                </a:lnTo>
                <a:lnTo>
                  <a:pt x="506" y="475"/>
                </a:lnTo>
                <a:lnTo>
                  <a:pt x="506" y="477"/>
                </a:lnTo>
                <a:lnTo>
                  <a:pt x="506" y="477"/>
                </a:lnTo>
                <a:close/>
                <a:moveTo>
                  <a:pt x="285" y="667"/>
                </a:moveTo>
                <a:lnTo>
                  <a:pt x="285" y="667"/>
                </a:lnTo>
                <a:lnTo>
                  <a:pt x="276" y="678"/>
                </a:lnTo>
                <a:lnTo>
                  <a:pt x="276" y="678"/>
                </a:lnTo>
                <a:lnTo>
                  <a:pt x="276" y="673"/>
                </a:lnTo>
                <a:lnTo>
                  <a:pt x="276" y="673"/>
                </a:lnTo>
                <a:lnTo>
                  <a:pt x="285" y="667"/>
                </a:lnTo>
                <a:lnTo>
                  <a:pt x="285" y="667"/>
                </a:lnTo>
                <a:close/>
                <a:moveTo>
                  <a:pt x="515" y="476"/>
                </a:moveTo>
                <a:lnTo>
                  <a:pt x="515" y="476"/>
                </a:lnTo>
                <a:lnTo>
                  <a:pt x="516" y="469"/>
                </a:lnTo>
                <a:lnTo>
                  <a:pt x="516" y="469"/>
                </a:lnTo>
                <a:lnTo>
                  <a:pt x="517" y="468"/>
                </a:lnTo>
                <a:lnTo>
                  <a:pt x="517" y="468"/>
                </a:lnTo>
                <a:lnTo>
                  <a:pt x="525" y="467"/>
                </a:lnTo>
                <a:lnTo>
                  <a:pt x="525" y="467"/>
                </a:lnTo>
                <a:lnTo>
                  <a:pt x="523" y="472"/>
                </a:lnTo>
                <a:lnTo>
                  <a:pt x="523" y="472"/>
                </a:lnTo>
                <a:lnTo>
                  <a:pt x="522" y="475"/>
                </a:lnTo>
                <a:lnTo>
                  <a:pt x="522" y="475"/>
                </a:lnTo>
                <a:lnTo>
                  <a:pt x="515" y="476"/>
                </a:lnTo>
                <a:lnTo>
                  <a:pt x="515" y="476"/>
                </a:lnTo>
                <a:close/>
                <a:moveTo>
                  <a:pt x="296" y="678"/>
                </a:moveTo>
                <a:lnTo>
                  <a:pt x="296" y="678"/>
                </a:lnTo>
                <a:lnTo>
                  <a:pt x="304" y="671"/>
                </a:lnTo>
                <a:lnTo>
                  <a:pt x="314" y="663"/>
                </a:lnTo>
                <a:lnTo>
                  <a:pt x="331" y="649"/>
                </a:lnTo>
                <a:lnTo>
                  <a:pt x="331" y="649"/>
                </a:lnTo>
                <a:lnTo>
                  <a:pt x="349" y="635"/>
                </a:lnTo>
                <a:lnTo>
                  <a:pt x="368" y="620"/>
                </a:lnTo>
                <a:lnTo>
                  <a:pt x="407" y="593"/>
                </a:lnTo>
                <a:lnTo>
                  <a:pt x="407" y="593"/>
                </a:lnTo>
                <a:lnTo>
                  <a:pt x="443" y="567"/>
                </a:lnTo>
                <a:lnTo>
                  <a:pt x="443" y="567"/>
                </a:lnTo>
                <a:lnTo>
                  <a:pt x="415" y="589"/>
                </a:lnTo>
                <a:lnTo>
                  <a:pt x="385" y="611"/>
                </a:lnTo>
                <a:lnTo>
                  <a:pt x="385" y="611"/>
                </a:lnTo>
                <a:lnTo>
                  <a:pt x="352" y="638"/>
                </a:lnTo>
                <a:lnTo>
                  <a:pt x="336" y="652"/>
                </a:lnTo>
                <a:lnTo>
                  <a:pt x="321" y="666"/>
                </a:lnTo>
                <a:lnTo>
                  <a:pt x="321" y="666"/>
                </a:lnTo>
                <a:lnTo>
                  <a:pt x="306" y="680"/>
                </a:lnTo>
                <a:lnTo>
                  <a:pt x="292" y="693"/>
                </a:lnTo>
                <a:lnTo>
                  <a:pt x="292" y="693"/>
                </a:lnTo>
                <a:lnTo>
                  <a:pt x="284" y="700"/>
                </a:lnTo>
                <a:lnTo>
                  <a:pt x="276" y="707"/>
                </a:lnTo>
                <a:lnTo>
                  <a:pt x="276" y="707"/>
                </a:lnTo>
                <a:lnTo>
                  <a:pt x="276" y="695"/>
                </a:lnTo>
                <a:lnTo>
                  <a:pt x="276" y="695"/>
                </a:lnTo>
                <a:lnTo>
                  <a:pt x="282" y="691"/>
                </a:lnTo>
                <a:lnTo>
                  <a:pt x="287" y="687"/>
                </a:lnTo>
                <a:lnTo>
                  <a:pt x="296" y="678"/>
                </a:lnTo>
                <a:lnTo>
                  <a:pt x="296" y="678"/>
                </a:lnTo>
                <a:close/>
                <a:moveTo>
                  <a:pt x="280" y="706"/>
                </a:moveTo>
                <a:lnTo>
                  <a:pt x="280" y="706"/>
                </a:lnTo>
                <a:lnTo>
                  <a:pt x="290" y="698"/>
                </a:lnTo>
                <a:lnTo>
                  <a:pt x="290" y="698"/>
                </a:lnTo>
                <a:lnTo>
                  <a:pt x="302" y="687"/>
                </a:lnTo>
                <a:lnTo>
                  <a:pt x="315" y="675"/>
                </a:lnTo>
                <a:lnTo>
                  <a:pt x="315" y="675"/>
                </a:lnTo>
                <a:lnTo>
                  <a:pt x="340" y="652"/>
                </a:lnTo>
                <a:lnTo>
                  <a:pt x="367" y="629"/>
                </a:lnTo>
                <a:lnTo>
                  <a:pt x="422" y="587"/>
                </a:lnTo>
                <a:lnTo>
                  <a:pt x="422" y="587"/>
                </a:lnTo>
                <a:lnTo>
                  <a:pt x="473" y="547"/>
                </a:lnTo>
                <a:lnTo>
                  <a:pt x="522" y="506"/>
                </a:lnTo>
                <a:lnTo>
                  <a:pt x="522" y="506"/>
                </a:lnTo>
                <a:lnTo>
                  <a:pt x="524" y="503"/>
                </a:lnTo>
                <a:lnTo>
                  <a:pt x="524" y="503"/>
                </a:lnTo>
                <a:lnTo>
                  <a:pt x="526" y="502"/>
                </a:lnTo>
                <a:lnTo>
                  <a:pt x="526" y="502"/>
                </a:lnTo>
                <a:lnTo>
                  <a:pt x="528" y="501"/>
                </a:lnTo>
                <a:lnTo>
                  <a:pt x="529" y="499"/>
                </a:lnTo>
                <a:lnTo>
                  <a:pt x="529" y="499"/>
                </a:lnTo>
                <a:lnTo>
                  <a:pt x="532" y="497"/>
                </a:lnTo>
                <a:lnTo>
                  <a:pt x="532" y="497"/>
                </a:lnTo>
                <a:lnTo>
                  <a:pt x="533" y="513"/>
                </a:lnTo>
                <a:lnTo>
                  <a:pt x="533" y="513"/>
                </a:lnTo>
                <a:lnTo>
                  <a:pt x="507" y="534"/>
                </a:lnTo>
                <a:lnTo>
                  <a:pt x="481" y="555"/>
                </a:lnTo>
                <a:lnTo>
                  <a:pt x="425" y="594"/>
                </a:lnTo>
                <a:lnTo>
                  <a:pt x="370" y="634"/>
                </a:lnTo>
                <a:lnTo>
                  <a:pt x="343" y="654"/>
                </a:lnTo>
                <a:lnTo>
                  <a:pt x="318" y="676"/>
                </a:lnTo>
                <a:lnTo>
                  <a:pt x="318" y="676"/>
                </a:lnTo>
                <a:lnTo>
                  <a:pt x="307" y="685"/>
                </a:lnTo>
                <a:lnTo>
                  <a:pt x="297" y="695"/>
                </a:lnTo>
                <a:lnTo>
                  <a:pt x="287" y="705"/>
                </a:lnTo>
                <a:lnTo>
                  <a:pt x="277" y="713"/>
                </a:lnTo>
                <a:lnTo>
                  <a:pt x="277" y="713"/>
                </a:lnTo>
                <a:lnTo>
                  <a:pt x="277" y="710"/>
                </a:lnTo>
                <a:lnTo>
                  <a:pt x="277" y="710"/>
                </a:lnTo>
                <a:lnTo>
                  <a:pt x="280" y="706"/>
                </a:lnTo>
                <a:lnTo>
                  <a:pt x="280" y="706"/>
                </a:lnTo>
                <a:close/>
                <a:moveTo>
                  <a:pt x="532" y="473"/>
                </a:moveTo>
                <a:lnTo>
                  <a:pt x="532" y="473"/>
                </a:lnTo>
                <a:lnTo>
                  <a:pt x="534" y="466"/>
                </a:lnTo>
                <a:lnTo>
                  <a:pt x="534" y="466"/>
                </a:lnTo>
                <a:lnTo>
                  <a:pt x="534" y="465"/>
                </a:lnTo>
                <a:lnTo>
                  <a:pt x="534" y="465"/>
                </a:lnTo>
                <a:lnTo>
                  <a:pt x="543" y="464"/>
                </a:lnTo>
                <a:lnTo>
                  <a:pt x="543" y="464"/>
                </a:lnTo>
                <a:lnTo>
                  <a:pt x="542" y="470"/>
                </a:lnTo>
                <a:lnTo>
                  <a:pt x="542" y="470"/>
                </a:lnTo>
                <a:lnTo>
                  <a:pt x="542" y="472"/>
                </a:lnTo>
                <a:lnTo>
                  <a:pt x="542" y="472"/>
                </a:lnTo>
                <a:lnTo>
                  <a:pt x="532" y="473"/>
                </a:lnTo>
                <a:lnTo>
                  <a:pt x="532" y="473"/>
                </a:lnTo>
                <a:close/>
                <a:moveTo>
                  <a:pt x="289" y="705"/>
                </a:moveTo>
                <a:lnTo>
                  <a:pt x="289" y="705"/>
                </a:lnTo>
                <a:lnTo>
                  <a:pt x="301" y="693"/>
                </a:lnTo>
                <a:lnTo>
                  <a:pt x="315" y="681"/>
                </a:lnTo>
                <a:lnTo>
                  <a:pt x="315" y="681"/>
                </a:lnTo>
                <a:lnTo>
                  <a:pt x="334" y="665"/>
                </a:lnTo>
                <a:lnTo>
                  <a:pt x="352" y="650"/>
                </a:lnTo>
                <a:lnTo>
                  <a:pt x="372" y="635"/>
                </a:lnTo>
                <a:lnTo>
                  <a:pt x="392" y="620"/>
                </a:lnTo>
                <a:lnTo>
                  <a:pt x="392" y="620"/>
                </a:lnTo>
                <a:lnTo>
                  <a:pt x="463" y="570"/>
                </a:lnTo>
                <a:lnTo>
                  <a:pt x="499" y="543"/>
                </a:lnTo>
                <a:lnTo>
                  <a:pt x="533" y="516"/>
                </a:lnTo>
                <a:lnTo>
                  <a:pt x="533" y="516"/>
                </a:lnTo>
                <a:lnTo>
                  <a:pt x="533" y="529"/>
                </a:lnTo>
                <a:lnTo>
                  <a:pt x="533" y="529"/>
                </a:lnTo>
                <a:lnTo>
                  <a:pt x="527" y="533"/>
                </a:lnTo>
                <a:lnTo>
                  <a:pt x="521" y="538"/>
                </a:lnTo>
                <a:lnTo>
                  <a:pt x="509" y="546"/>
                </a:lnTo>
                <a:lnTo>
                  <a:pt x="509" y="546"/>
                </a:lnTo>
                <a:lnTo>
                  <a:pt x="490" y="561"/>
                </a:lnTo>
                <a:lnTo>
                  <a:pt x="470" y="575"/>
                </a:lnTo>
                <a:lnTo>
                  <a:pt x="470" y="575"/>
                </a:lnTo>
                <a:lnTo>
                  <a:pt x="435" y="600"/>
                </a:lnTo>
                <a:lnTo>
                  <a:pt x="401" y="625"/>
                </a:lnTo>
                <a:lnTo>
                  <a:pt x="401" y="625"/>
                </a:lnTo>
                <a:lnTo>
                  <a:pt x="369" y="649"/>
                </a:lnTo>
                <a:lnTo>
                  <a:pt x="339" y="673"/>
                </a:lnTo>
                <a:lnTo>
                  <a:pt x="339" y="673"/>
                </a:lnTo>
                <a:lnTo>
                  <a:pt x="308" y="699"/>
                </a:lnTo>
                <a:lnTo>
                  <a:pt x="293" y="712"/>
                </a:lnTo>
                <a:lnTo>
                  <a:pt x="277" y="725"/>
                </a:lnTo>
                <a:lnTo>
                  <a:pt x="277" y="725"/>
                </a:lnTo>
                <a:lnTo>
                  <a:pt x="277" y="717"/>
                </a:lnTo>
                <a:lnTo>
                  <a:pt x="277" y="717"/>
                </a:lnTo>
                <a:lnTo>
                  <a:pt x="283" y="711"/>
                </a:lnTo>
                <a:lnTo>
                  <a:pt x="289" y="705"/>
                </a:lnTo>
                <a:lnTo>
                  <a:pt x="289" y="705"/>
                </a:lnTo>
                <a:close/>
                <a:moveTo>
                  <a:pt x="332" y="682"/>
                </a:moveTo>
                <a:lnTo>
                  <a:pt x="332" y="682"/>
                </a:lnTo>
                <a:lnTo>
                  <a:pt x="370" y="651"/>
                </a:lnTo>
                <a:lnTo>
                  <a:pt x="410" y="620"/>
                </a:lnTo>
                <a:lnTo>
                  <a:pt x="410" y="620"/>
                </a:lnTo>
                <a:lnTo>
                  <a:pt x="445" y="595"/>
                </a:lnTo>
                <a:lnTo>
                  <a:pt x="481" y="571"/>
                </a:lnTo>
                <a:lnTo>
                  <a:pt x="481" y="571"/>
                </a:lnTo>
                <a:lnTo>
                  <a:pt x="514" y="545"/>
                </a:lnTo>
                <a:lnTo>
                  <a:pt x="514" y="545"/>
                </a:lnTo>
                <a:lnTo>
                  <a:pt x="524" y="539"/>
                </a:lnTo>
                <a:lnTo>
                  <a:pt x="524" y="539"/>
                </a:lnTo>
                <a:lnTo>
                  <a:pt x="509" y="554"/>
                </a:lnTo>
                <a:lnTo>
                  <a:pt x="494" y="567"/>
                </a:lnTo>
                <a:lnTo>
                  <a:pt x="478" y="580"/>
                </a:lnTo>
                <a:lnTo>
                  <a:pt x="460" y="592"/>
                </a:lnTo>
                <a:lnTo>
                  <a:pt x="427" y="616"/>
                </a:lnTo>
                <a:lnTo>
                  <a:pt x="394" y="641"/>
                </a:lnTo>
                <a:lnTo>
                  <a:pt x="394" y="641"/>
                </a:lnTo>
                <a:lnTo>
                  <a:pt x="359" y="668"/>
                </a:lnTo>
                <a:lnTo>
                  <a:pt x="326" y="695"/>
                </a:lnTo>
                <a:lnTo>
                  <a:pt x="326" y="695"/>
                </a:lnTo>
                <a:lnTo>
                  <a:pt x="311" y="709"/>
                </a:lnTo>
                <a:lnTo>
                  <a:pt x="296" y="724"/>
                </a:lnTo>
                <a:lnTo>
                  <a:pt x="296" y="724"/>
                </a:lnTo>
                <a:lnTo>
                  <a:pt x="287" y="731"/>
                </a:lnTo>
                <a:lnTo>
                  <a:pt x="277" y="739"/>
                </a:lnTo>
                <a:lnTo>
                  <a:pt x="277" y="739"/>
                </a:lnTo>
                <a:lnTo>
                  <a:pt x="277" y="728"/>
                </a:lnTo>
                <a:lnTo>
                  <a:pt x="277" y="728"/>
                </a:lnTo>
                <a:lnTo>
                  <a:pt x="291" y="717"/>
                </a:lnTo>
                <a:lnTo>
                  <a:pt x="305" y="705"/>
                </a:lnTo>
                <a:lnTo>
                  <a:pt x="332" y="682"/>
                </a:lnTo>
                <a:lnTo>
                  <a:pt x="332" y="682"/>
                </a:lnTo>
                <a:close/>
                <a:moveTo>
                  <a:pt x="533" y="532"/>
                </a:moveTo>
                <a:lnTo>
                  <a:pt x="533" y="532"/>
                </a:lnTo>
                <a:lnTo>
                  <a:pt x="531" y="556"/>
                </a:lnTo>
                <a:lnTo>
                  <a:pt x="531" y="556"/>
                </a:lnTo>
                <a:lnTo>
                  <a:pt x="520" y="566"/>
                </a:lnTo>
                <a:lnTo>
                  <a:pt x="520" y="566"/>
                </a:lnTo>
                <a:lnTo>
                  <a:pt x="514" y="569"/>
                </a:lnTo>
                <a:lnTo>
                  <a:pt x="514" y="569"/>
                </a:lnTo>
                <a:lnTo>
                  <a:pt x="486" y="588"/>
                </a:lnTo>
                <a:lnTo>
                  <a:pt x="459" y="607"/>
                </a:lnTo>
                <a:lnTo>
                  <a:pt x="405" y="647"/>
                </a:lnTo>
                <a:lnTo>
                  <a:pt x="405" y="647"/>
                </a:lnTo>
                <a:lnTo>
                  <a:pt x="351" y="685"/>
                </a:lnTo>
                <a:lnTo>
                  <a:pt x="325" y="705"/>
                </a:lnTo>
                <a:lnTo>
                  <a:pt x="298" y="726"/>
                </a:lnTo>
                <a:lnTo>
                  <a:pt x="298" y="726"/>
                </a:lnTo>
                <a:lnTo>
                  <a:pt x="288" y="734"/>
                </a:lnTo>
                <a:lnTo>
                  <a:pt x="278" y="742"/>
                </a:lnTo>
                <a:lnTo>
                  <a:pt x="278" y="742"/>
                </a:lnTo>
                <a:lnTo>
                  <a:pt x="286" y="736"/>
                </a:lnTo>
                <a:lnTo>
                  <a:pt x="294" y="729"/>
                </a:lnTo>
                <a:lnTo>
                  <a:pt x="294" y="729"/>
                </a:lnTo>
                <a:lnTo>
                  <a:pt x="306" y="718"/>
                </a:lnTo>
                <a:lnTo>
                  <a:pt x="319" y="706"/>
                </a:lnTo>
                <a:lnTo>
                  <a:pt x="331" y="694"/>
                </a:lnTo>
                <a:lnTo>
                  <a:pt x="343" y="684"/>
                </a:lnTo>
                <a:lnTo>
                  <a:pt x="343" y="684"/>
                </a:lnTo>
                <a:lnTo>
                  <a:pt x="394" y="645"/>
                </a:lnTo>
                <a:lnTo>
                  <a:pt x="445" y="606"/>
                </a:lnTo>
                <a:lnTo>
                  <a:pt x="445" y="606"/>
                </a:lnTo>
                <a:lnTo>
                  <a:pt x="468" y="590"/>
                </a:lnTo>
                <a:lnTo>
                  <a:pt x="491" y="572"/>
                </a:lnTo>
                <a:lnTo>
                  <a:pt x="513" y="553"/>
                </a:lnTo>
                <a:lnTo>
                  <a:pt x="523" y="542"/>
                </a:lnTo>
                <a:lnTo>
                  <a:pt x="533" y="532"/>
                </a:lnTo>
                <a:lnTo>
                  <a:pt x="533" y="532"/>
                </a:lnTo>
                <a:close/>
                <a:moveTo>
                  <a:pt x="297" y="730"/>
                </a:moveTo>
                <a:lnTo>
                  <a:pt x="297" y="730"/>
                </a:lnTo>
                <a:lnTo>
                  <a:pt x="316" y="716"/>
                </a:lnTo>
                <a:lnTo>
                  <a:pt x="335" y="701"/>
                </a:lnTo>
                <a:lnTo>
                  <a:pt x="335" y="701"/>
                </a:lnTo>
                <a:lnTo>
                  <a:pt x="370" y="675"/>
                </a:lnTo>
                <a:lnTo>
                  <a:pt x="406" y="649"/>
                </a:lnTo>
                <a:lnTo>
                  <a:pt x="406" y="649"/>
                </a:lnTo>
                <a:lnTo>
                  <a:pt x="442" y="623"/>
                </a:lnTo>
                <a:lnTo>
                  <a:pt x="478" y="597"/>
                </a:lnTo>
                <a:lnTo>
                  <a:pt x="478" y="597"/>
                </a:lnTo>
                <a:lnTo>
                  <a:pt x="495" y="585"/>
                </a:lnTo>
                <a:lnTo>
                  <a:pt x="495" y="585"/>
                </a:lnTo>
                <a:lnTo>
                  <a:pt x="440" y="627"/>
                </a:lnTo>
                <a:lnTo>
                  <a:pt x="385" y="669"/>
                </a:lnTo>
                <a:lnTo>
                  <a:pt x="331" y="711"/>
                </a:lnTo>
                <a:lnTo>
                  <a:pt x="304" y="734"/>
                </a:lnTo>
                <a:lnTo>
                  <a:pt x="278" y="757"/>
                </a:lnTo>
                <a:lnTo>
                  <a:pt x="278" y="757"/>
                </a:lnTo>
                <a:lnTo>
                  <a:pt x="278" y="745"/>
                </a:lnTo>
                <a:lnTo>
                  <a:pt x="278" y="745"/>
                </a:lnTo>
                <a:lnTo>
                  <a:pt x="287" y="738"/>
                </a:lnTo>
                <a:lnTo>
                  <a:pt x="297" y="730"/>
                </a:lnTo>
                <a:lnTo>
                  <a:pt x="297" y="730"/>
                </a:lnTo>
                <a:close/>
                <a:moveTo>
                  <a:pt x="290" y="749"/>
                </a:moveTo>
                <a:lnTo>
                  <a:pt x="290" y="749"/>
                </a:lnTo>
                <a:lnTo>
                  <a:pt x="315" y="729"/>
                </a:lnTo>
                <a:lnTo>
                  <a:pt x="339" y="706"/>
                </a:lnTo>
                <a:lnTo>
                  <a:pt x="339" y="706"/>
                </a:lnTo>
                <a:lnTo>
                  <a:pt x="351" y="696"/>
                </a:lnTo>
                <a:lnTo>
                  <a:pt x="363" y="687"/>
                </a:lnTo>
                <a:lnTo>
                  <a:pt x="388" y="668"/>
                </a:lnTo>
                <a:lnTo>
                  <a:pt x="388" y="668"/>
                </a:lnTo>
                <a:lnTo>
                  <a:pt x="419" y="645"/>
                </a:lnTo>
                <a:lnTo>
                  <a:pt x="449" y="622"/>
                </a:lnTo>
                <a:lnTo>
                  <a:pt x="449" y="622"/>
                </a:lnTo>
                <a:lnTo>
                  <a:pt x="498" y="586"/>
                </a:lnTo>
                <a:lnTo>
                  <a:pt x="498" y="586"/>
                </a:lnTo>
                <a:lnTo>
                  <a:pt x="513" y="574"/>
                </a:lnTo>
                <a:lnTo>
                  <a:pt x="513" y="574"/>
                </a:lnTo>
                <a:lnTo>
                  <a:pt x="521" y="568"/>
                </a:lnTo>
                <a:lnTo>
                  <a:pt x="529" y="562"/>
                </a:lnTo>
                <a:lnTo>
                  <a:pt x="529" y="562"/>
                </a:lnTo>
                <a:lnTo>
                  <a:pt x="531" y="561"/>
                </a:lnTo>
                <a:lnTo>
                  <a:pt x="531" y="561"/>
                </a:lnTo>
                <a:lnTo>
                  <a:pt x="529" y="577"/>
                </a:lnTo>
                <a:lnTo>
                  <a:pt x="529" y="577"/>
                </a:lnTo>
                <a:lnTo>
                  <a:pt x="476" y="617"/>
                </a:lnTo>
                <a:lnTo>
                  <a:pt x="420" y="657"/>
                </a:lnTo>
                <a:lnTo>
                  <a:pt x="364" y="696"/>
                </a:lnTo>
                <a:lnTo>
                  <a:pt x="310" y="736"/>
                </a:lnTo>
                <a:lnTo>
                  <a:pt x="310" y="736"/>
                </a:lnTo>
                <a:lnTo>
                  <a:pt x="285" y="754"/>
                </a:lnTo>
                <a:lnTo>
                  <a:pt x="285" y="754"/>
                </a:lnTo>
                <a:lnTo>
                  <a:pt x="278" y="760"/>
                </a:lnTo>
                <a:lnTo>
                  <a:pt x="278" y="760"/>
                </a:lnTo>
                <a:lnTo>
                  <a:pt x="278" y="759"/>
                </a:lnTo>
                <a:lnTo>
                  <a:pt x="278" y="759"/>
                </a:lnTo>
                <a:lnTo>
                  <a:pt x="290" y="749"/>
                </a:lnTo>
                <a:lnTo>
                  <a:pt x="290" y="749"/>
                </a:lnTo>
                <a:close/>
                <a:moveTo>
                  <a:pt x="470" y="700"/>
                </a:moveTo>
                <a:lnTo>
                  <a:pt x="470" y="700"/>
                </a:lnTo>
                <a:lnTo>
                  <a:pt x="452" y="715"/>
                </a:lnTo>
                <a:lnTo>
                  <a:pt x="433" y="728"/>
                </a:lnTo>
                <a:lnTo>
                  <a:pt x="396" y="753"/>
                </a:lnTo>
                <a:lnTo>
                  <a:pt x="396" y="753"/>
                </a:lnTo>
                <a:lnTo>
                  <a:pt x="364" y="775"/>
                </a:lnTo>
                <a:lnTo>
                  <a:pt x="334" y="800"/>
                </a:lnTo>
                <a:lnTo>
                  <a:pt x="334" y="800"/>
                </a:lnTo>
                <a:lnTo>
                  <a:pt x="319" y="814"/>
                </a:lnTo>
                <a:lnTo>
                  <a:pt x="302" y="828"/>
                </a:lnTo>
                <a:lnTo>
                  <a:pt x="302" y="828"/>
                </a:lnTo>
                <a:lnTo>
                  <a:pt x="289" y="840"/>
                </a:lnTo>
                <a:lnTo>
                  <a:pt x="289" y="840"/>
                </a:lnTo>
                <a:lnTo>
                  <a:pt x="285" y="842"/>
                </a:lnTo>
                <a:lnTo>
                  <a:pt x="288" y="838"/>
                </a:lnTo>
                <a:lnTo>
                  <a:pt x="288" y="838"/>
                </a:lnTo>
                <a:lnTo>
                  <a:pt x="296" y="828"/>
                </a:lnTo>
                <a:lnTo>
                  <a:pt x="296" y="828"/>
                </a:lnTo>
                <a:lnTo>
                  <a:pt x="302" y="823"/>
                </a:lnTo>
                <a:lnTo>
                  <a:pt x="310" y="817"/>
                </a:lnTo>
                <a:lnTo>
                  <a:pt x="323" y="807"/>
                </a:lnTo>
                <a:lnTo>
                  <a:pt x="323" y="807"/>
                </a:lnTo>
                <a:lnTo>
                  <a:pt x="353" y="779"/>
                </a:lnTo>
                <a:lnTo>
                  <a:pt x="353" y="779"/>
                </a:lnTo>
                <a:lnTo>
                  <a:pt x="370" y="765"/>
                </a:lnTo>
                <a:lnTo>
                  <a:pt x="388" y="752"/>
                </a:lnTo>
                <a:lnTo>
                  <a:pt x="425" y="727"/>
                </a:lnTo>
                <a:lnTo>
                  <a:pt x="425" y="727"/>
                </a:lnTo>
                <a:lnTo>
                  <a:pt x="454" y="705"/>
                </a:lnTo>
                <a:lnTo>
                  <a:pt x="485" y="684"/>
                </a:lnTo>
                <a:lnTo>
                  <a:pt x="485" y="684"/>
                </a:lnTo>
                <a:lnTo>
                  <a:pt x="502" y="673"/>
                </a:lnTo>
                <a:lnTo>
                  <a:pt x="502" y="673"/>
                </a:lnTo>
                <a:lnTo>
                  <a:pt x="486" y="687"/>
                </a:lnTo>
                <a:lnTo>
                  <a:pt x="470" y="700"/>
                </a:lnTo>
                <a:lnTo>
                  <a:pt x="470" y="700"/>
                </a:lnTo>
                <a:close/>
                <a:moveTo>
                  <a:pt x="510" y="669"/>
                </a:moveTo>
                <a:lnTo>
                  <a:pt x="510" y="669"/>
                </a:lnTo>
                <a:lnTo>
                  <a:pt x="519" y="662"/>
                </a:lnTo>
                <a:lnTo>
                  <a:pt x="519" y="662"/>
                </a:lnTo>
                <a:lnTo>
                  <a:pt x="503" y="676"/>
                </a:lnTo>
                <a:lnTo>
                  <a:pt x="503" y="676"/>
                </a:lnTo>
                <a:lnTo>
                  <a:pt x="490" y="686"/>
                </a:lnTo>
                <a:lnTo>
                  <a:pt x="490" y="686"/>
                </a:lnTo>
                <a:lnTo>
                  <a:pt x="510" y="669"/>
                </a:lnTo>
                <a:lnTo>
                  <a:pt x="510" y="669"/>
                </a:lnTo>
                <a:close/>
                <a:moveTo>
                  <a:pt x="521" y="663"/>
                </a:moveTo>
                <a:lnTo>
                  <a:pt x="521" y="663"/>
                </a:lnTo>
                <a:lnTo>
                  <a:pt x="521" y="668"/>
                </a:lnTo>
                <a:lnTo>
                  <a:pt x="521" y="668"/>
                </a:lnTo>
                <a:lnTo>
                  <a:pt x="513" y="674"/>
                </a:lnTo>
                <a:lnTo>
                  <a:pt x="506" y="681"/>
                </a:lnTo>
                <a:lnTo>
                  <a:pt x="506" y="681"/>
                </a:lnTo>
                <a:lnTo>
                  <a:pt x="501" y="687"/>
                </a:lnTo>
                <a:lnTo>
                  <a:pt x="495" y="692"/>
                </a:lnTo>
                <a:lnTo>
                  <a:pt x="483" y="702"/>
                </a:lnTo>
                <a:lnTo>
                  <a:pt x="483" y="702"/>
                </a:lnTo>
                <a:lnTo>
                  <a:pt x="465" y="716"/>
                </a:lnTo>
                <a:lnTo>
                  <a:pt x="449" y="729"/>
                </a:lnTo>
                <a:lnTo>
                  <a:pt x="415" y="753"/>
                </a:lnTo>
                <a:lnTo>
                  <a:pt x="415" y="753"/>
                </a:lnTo>
                <a:lnTo>
                  <a:pt x="384" y="776"/>
                </a:lnTo>
                <a:lnTo>
                  <a:pt x="354" y="800"/>
                </a:lnTo>
                <a:lnTo>
                  <a:pt x="296" y="850"/>
                </a:lnTo>
                <a:lnTo>
                  <a:pt x="296" y="850"/>
                </a:lnTo>
                <a:lnTo>
                  <a:pt x="289" y="855"/>
                </a:lnTo>
                <a:lnTo>
                  <a:pt x="287" y="857"/>
                </a:lnTo>
                <a:lnTo>
                  <a:pt x="290" y="853"/>
                </a:lnTo>
                <a:lnTo>
                  <a:pt x="290" y="853"/>
                </a:lnTo>
                <a:lnTo>
                  <a:pt x="304" y="838"/>
                </a:lnTo>
                <a:lnTo>
                  <a:pt x="304" y="838"/>
                </a:lnTo>
                <a:lnTo>
                  <a:pt x="319" y="826"/>
                </a:lnTo>
                <a:lnTo>
                  <a:pt x="333" y="814"/>
                </a:lnTo>
                <a:lnTo>
                  <a:pt x="333" y="814"/>
                </a:lnTo>
                <a:lnTo>
                  <a:pt x="366" y="786"/>
                </a:lnTo>
                <a:lnTo>
                  <a:pt x="401" y="760"/>
                </a:lnTo>
                <a:lnTo>
                  <a:pt x="401" y="760"/>
                </a:lnTo>
                <a:lnTo>
                  <a:pt x="462" y="712"/>
                </a:lnTo>
                <a:lnTo>
                  <a:pt x="492" y="688"/>
                </a:lnTo>
                <a:lnTo>
                  <a:pt x="521" y="663"/>
                </a:lnTo>
                <a:lnTo>
                  <a:pt x="521" y="663"/>
                </a:lnTo>
                <a:close/>
                <a:moveTo>
                  <a:pt x="511" y="665"/>
                </a:moveTo>
                <a:lnTo>
                  <a:pt x="511" y="665"/>
                </a:lnTo>
                <a:lnTo>
                  <a:pt x="517" y="660"/>
                </a:lnTo>
                <a:lnTo>
                  <a:pt x="522" y="655"/>
                </a:lnTo>
                <a:lnTo>
                  <a:pt x="522" y="655"/>
                </a:lnTo>
                <a:lnTo>
                  <a:pt x="522" y="659"/>
                </a:lnTo>
                <a:lnTo>
                  <a:pt x="522" y="659"/>
                </a:lnTo>
                <a:lnTo>
                  <a:pt x="511" y="665"/>
                </a:lnTo>
                <a:lnTo>
                  <a:pt x="511" y="665"/>
                </a:lnTo>
                <a:close/>
                <a:moveTo>
                  <a:pt x="517" y="657"/>
                </a:moveTo>
                <a:lnTo>
                  <a:pt x="517" y="657"/>
                </a:lnTo>
                <a:lnTo>
                  <a:pt x="512" y="662"/>
                </a:lnTo>
                <a:lnTo>
                  <a:pt x="506" y="668"/>
                </a:lnTo>
                <a:lnTo>
                  <a:pt x="492" y="677"/>
                </a:lnTo>
                <a:lnTo>
                  <a:pt x="479" y="686"/>
                </a:lnTo>
                <a:lnTo>
                  <a:pt x="464" y="695"/>
                </a:lnTo>
                <a:lnTo>
                  <a:pt x="464" y="695"/>
                </a:lnTo>
                <a:lnTo>
                  <a:pt x="468" y="692"/>
                </a:lnTo>
                <a:lnTo>
                  <a:pt x="468" y="692"/>
                </a:lnTo>
                <a:lnTo>
                  <a:pt x="500" y="667"/>
                </a:lnTo>
                <a:lnTo>
                  <a:pt x="500" y="667"/>
                </a:lnTo>
                <a:lnTo>
                  <a:pt x="520" y="652"/>
                </a:lnTo>
                <a:lnTo>
                  <a:pt x="520" y="652"/>
                </a:lnTo>
                <a:lnTo>
                  <a:pt x="522" y="650"/>
                </a:lnTo>
                <a:lnTo>
                  <a:pt x="522" y="650"/>
                </a:lnTo>
                <a:lnTo>
                  <a:pt x="522" y="652"/>
                </a:lnTo>
                <a:lnTo>
                  <a:pt x="522" y="652"/>
                </a:lnTo>
                <a:lnTo>
                  <a:pt x="517" y="657"/>
                </a:lnTo>
                <a:lnTo>
                  <a:pt x="517" y="657"/>
                </a:lnTo>
                <a:close/>
                <a:moveTo>
                  <a:pt x="422" y="722"/>
                </a:moveTo>
                <a:lnTo>
                  <a:pt x="422" y="722"/>
                </a:lnTo>
                <a:lnTo>
                  <a:pt x="395" y="741"/>
                </a:lnTo>
                <a:lnTo>
                  <a:pt x="368" y="760"/>
                </a:lnTo>
                <a:lnTo>
                  <a:pt x="341" y="780"/>
                </a:lnTo>
                <a:lnTo>
                  <a:pt x="316" y="801"/>
                </a:lnTo>
                <a:lnTo>
                  <a:pt x="316" y="801"/>
                </a:lnTo>
                <a:lnTo>
                  <a:pt x="293" y="821"/>
                </a:lnTo>
                <a:lnTo>
                  <a:pt x="293" y="821"/>
                </a:lnTo>
                <a:lnTo>
                  <a:pt x="287" y="826"/>
                </a:lnTo>
                <a:lnTo>
                  <a:pt x="284" y="828"/>
                </a:lnTo>
                <a:lnTo>
                  <a:pt x="287" y="823"/>
                </a:lnTo>
                <a:lnTo>
                  <a:pt x="287" y="823"/>
                </a:lnTo>
                <a:lnTo>
                  <a:pt x="298" y="812"/>
                </a:lnTo>
                <a:lnTo>
                  <a:pt x="298" y="812"/>
                </a:lnTo>
                <a:lnTo>
                  <a:pt x="312" y="800"/>
                </a:lnTo>
                <a:lnTo>
                  <a:pt x="325" y="787"/>
                </a:lnTo>
                <a:lnTo>
                  <a:pt x="353" y="765"/>
                </a:lnTo>
                <a:lnTo>
                  <a:pt x="353" y="765"/>
                </a:lnTo>
                <a:lnTo>
                  <a:pt x="379" y="746"/>
                </a:lnTo>
                <a:lnTo>
                  <a:pt x="407" y="727"/>
                </a:lnTo>
                <a:lnTo>
                  <a:pt x="434" y="708"/>
                </a:lnTo>
                <a:lnTo>
                  <a:pt x="461" y="688"/>
                </a:lnTo>
                <a:lnTo>
                  <a:pt x="461" y="688"/>
                </a:lnTo>
                <a:lnTo>
                  <a:pt x="479" y="676"/>
                </a:lnTo>
                <a:lnTo>
                  <a:pt x="479" y="676"/>
                </a:lnTo>
                <a:lnTo>
                  <a:pt x="501" y="661"/>
                </a:lnTo>
                <a:lnTo>
                  <a:pt x="513" y="652"/>
                </a:lnTo>
                <a:lnTo>
                  <a:pt x="523" y="643"/>
                </a:lnTo>
                <a:lnTo>
                  <a:pt x="523" y="643"/>
                </a:lnTo>
                <a:lnTo>
                  <a:pt x="523" y="648"/>
                </a:lnTo>
                <a:lnTo>
                  <a:pt x="523" y="648"/>
                </a:lnTo>
                <a:lnTo>
                  <a:pt x="498" y="666"/>
                </a:lnTo>
                <a:lnTo>
                  <a:pt x="473" y="685"/>
                </a:lnTo>
                <a:lnTo>
                  <a:pt x="448" y="703"/>
                </a:lnTo>
                <a:lnTo>
                  <a:pt x="422" y="722"/>
                </a:lnTo>
                <a:lnTo>
                  <a:pt x="422" y="722"/>
                </a:lnTo>
                <a:close/>
                <a:moveTo>
                  <a:pt x="509" y="650"/>
                </a:moveTo>
                <a:lnTo>
                  <a:pt x="509" y="650"/>
                </a:lnTo>
                <a:lnTo>
                  <a:pt x="502" y="656"/>
                </a:lnTo>
                <a:lnTo>
                  <a:pt x="494" y="662"/>
                </a:lnTo>
                <a:lnTo>
                  <a:pt x="477" y="674"/>
                </a:lnTo>
                <a:lnTo>
                  <a:pt x="477" y="674"/>
                </a:lnTo>
                <a:lnTo>
                  <a:pt x="465" y="683"/>
                </a:lnTo>
                <a:lnTo>
                  <a:pt x="465" y="683"/>
                </a:lnTo>
                <a:lnTo>
                  <a:pt x="425" y="709"/>
                </a:lnTo>
                <a:lnTo>
                  <a:pt x="384" y="736"/>
                </a:lnTo>
                <a:lnTo>
                  <a:pt x="384" y="736"/>
                </a:lnTo>
                <a:lnTo>
                  <a:pt x="359" y="753"/>
                </a:lnTo>
                <a:lnTo>
                  <a:pt x="335" y="771"/>
                </a:lnTo>
                <a:lnTo>
                  <a:pt x="311" y="790"/>
                </a:lnTo>
                <a:lnTo>
                  <a:pt x="287" y="811"/>
                </a:lnTo>
                <a:lnTo>
                  <a:pt x="287" y="811"/>
                </a:lnTo>
                <a:lnTo>
                  <a:pt x="282" y="815"/>
                </a:lnTo>
                <a:lnTo>
                  <a:pt x="284" y="812"/>
                </a:lnTo>
                <a:lnTo>
                  <a:pt x="296" y="801"/>
                </a:lnTo>
                <a:lnTo>
                  <a:pt x="296" y="801"/>
                </a:lnTo>
                <a:lnTo>
                  <a:pt x="306" y="790"/>
                </a:lnTo>
                <a:lnTo>
                  <a:pt x="318" y="780"/>
                </a:lnTo>
                <a:lnTo>
                  <a:pt x="318" y="780"/>
                </a:lnTo>
                <a:lnTo>
                  <a:pt x="332" y="768"/>
                </a:lnTo>
                <a:lnTo>
                  <a:pt x="346" y="757"/>
                </a:lnTo>
                <a:lnTo>
                  <a:pt x="375" y="736"/>
                </a:lnTo>
                <a:lnTo>
                  <a:pt x="375" y="736"/>
                </a:lnTo>
                <a:lnTo>
                  <a:pt x="416" y="708"/>
                </a:lnTo>
                <a:lnTo>
                  <a:pt x="456" y="681"/>
                </a:lnTo>
                <a:lnTo>
                  <a:pt x="456" y="681"/>
                </a:lnTo>
                <a:lnTo>
                  <a:pt x="473" y="669"/>
                </a:lnTo>
                <a:lnTo>
                  <a:pt x="489" y="655"/>
                </a:lnTo>
                <a:lnTo>
                  <a:pt x="489" y="655"/>
                </a:lnTo>
                <a:lnTo>
                  <a:pt x="508" y="638"/>
                </a:lnTo>
                <a:lnTo>
                  <a:pt x="508" y="638"/>
                </a:lnTo>
                <a:lnTo>
                  <a:pt x="515" y="631"/>
                </a:lnTo>
                <a:lnTo>
                  <a:pt x="515" y="631"/>
                </a:lnTo>
                <a:lnTo>
                  <a:pt x="517" y="630"/>
                </a:lnTo>
                <a:lnTo>
                  <a:pt x="517" y="630"/>
                </a:lnTo>
                <a:lnTo>
                  <a:pt x="525" y="624"/>
                </a:lnTo>
                <a:lnTo>
                  <a:pt x="525" y="624"/>
                </a:lnTo>
                <a:lnTo>
                  <a:pt x="524" y="637"/>
                </a:lnTo>
                <a:lnTo>
                  <a:pt x="524" y="637"/>
                </a:lnTo>
                <a:lnTo>
                  <a:pt x="516" y="643"/>
                </a:lnTo>
                <a:lnTo>
                  <a:pt x="509" y="650"/>
                </a:lnTo>
                <a:lnTo>
                  <a:pt x="509" y="650"/>
                </a:lnTo>
                <a:close/>
                <a:moveTo>
                  <a:pt x="519" y="625"/>
                </a:moveTo>
                <a:lnTo>
                  <a:pt x="519" y="625"/>
                </a:lnTo>
                <a:lnTo>
                  <a:pt x="517" y="627"/>
                </a:lnTo>
                <a:lnTo>
                  <a:pt x="517" y="627"/>
                </a:lnTo>
                <a:lnTo>
                  <a:pt x="496" y="644"/>
                </a:lnTo>
                <a:lnTo>
                  <a:pt x="474" y="660"/>
                </a:lnTo>
                <a:lnTo>
                  <a:pt x="452" y="677"/>
                </a:lnTo>
                <a:lnTo>
                  <a:pt x="430" y="692"/>
                </a:lnTo>
                <a:lnTo>
                  <a:pt x="430" y="692"/>
                </a:lnTo>
                <a:lnTo>
                  <a:pt x="386" y="723"/>
                </a:lnTo>
                <a:lnTo>
                  <a:pt x="342" y="753"/>
                </a:lnTo>
                <a:lnTo>
                  <a:pt x="342" y="753"/>
                </a:lnTo>
                <a:lnTo>
                  <a:pt x="303" y="780"/>
                </a:lnTo>
                <a:lnTo>
                  <a:pt x="303" y="780"/>
                </a:lnTo>
                <a:lnTo>
                  <a:pt x="284" y="794"/>
                </a:lnTo>
                <a:lnTo>
                  <a:pt x="284" y="794"/>
                </a:lnTo>
                <a:lnTo>
                  <a:pt x="281" y="797"/>
                </a:lnTo>
                <a:lnTo>
                  <a:pt x="284" y="792"/>
                </a:lnTo>
                <a:lnTo>
                  <a:pt x="284" y="792"/>
                </a:lnTo>
                <a:lnTo>
                  <a:pt x="291" y="786"/>
                </a:lnTo>
                <a:lnTo>
                  <a:pt x="299" y="780"/>
                </a:lnTo>
                <a:lnTo>
                  <a:pt x="299" y="780"/>
                </a:lnTo>
                <a:lnTo>
                  <a:pt x="338" y="752"/>
                </a:lnTo>
                <a:lnTo>
                  <a:pt x="377" y="723"/>
                </a:lnTo>
                <a:lnTo>
                  <a:pt x="377" y="723"/>
                </a:lnTo>
                <a:lnTo>
                  <a:pt x="415" y="693"/>
                </a:lnTo>
                <a:lnTo>
                  <a:pt x="453" y="664"/>
                </a:lnTo>
                <a:lnTo>
                  <a:pt x="473" y="649"/>
                </a:lnTo>
                <a:lnTo>
                  <a:pt x="492" y="634"/>
                </a:lnTo>
                <a:lnTo>
                  <a:pt x="509" y="618"/>
                </a:lnTo>
                <a:lnTo>
                  <a:pt x="527" y="601"/>
                </a:lnTo>
                <a:lnTo>
                  <a:pt x="527" y="601"/>
                </a:lnTo>
                <a:lnTo>
                  <a:pt x="525" y="621"/>
                </a:lnTo>
                <a:lnTo>
                  <a:pt x="525" y="621"/>
                </a:lnTo>
                <a:lnTo>
                  <a:pt x="519" y="625"/>
                </a:lnTo>
                <a:lnTo>
                  <a:pt x="519" y="625"/>
                </a:lnTo>
                <a:close/>
                <a:moveTo>
                  <a:pt x="472" y="643"/>
                </a:moveTo>
                <a:lnTo>
                  <a:pt x="472" y="643"/>
                </a:lnTo>
                <a:lnTo>
                  <a:pt x="438" y="667"/>
                </a:lnTo>
                <a:lnTo>
                  <a:pt x="404" y="690"/>
                </a:lnTo>
                <a:lnTo>
                  <a:pt x="404" y="690"/>
                </a:lnTo>
                <a:lnTo>
                  <a:pt x="347" y="730"/>
                </a:lnTo>
                <a:lnTo>
                  <a:pt x="347" y="730"/>
                </a:lnTo>
                <a:lnTo>
                  <a:pt x="405" y="684"/>
                </a:lnTo>
                <a:lnTo>
                  <a:pt x="405" y="684"/>
                </a:lnTo>
                <a:lnTo>
                  <a:pt x="437" y="659"/>
                </a:lnTo>
                <a:lnTo>
                  <a:pt x="467" y="634"/>
                </a:lnTo>
                <a:lnTo>
                  <a:pt x="529" y="580"/>
                </a:lnTo>
                <a:lnTo>
                  <a:pt x="529" y="580"/>
                </a:lnTo>
                <a:lnTo>
                  <a:pt x="528" y="591"/>
                </a:lnTo>
                <a:lnTo>
                  <a:pt x="528" y="591"/>
                </a:lnTo>
                <a:lnTo>
                  <a:pt x="527" y="597"/>
                </a:lnTo>
                <a:lnTo>
                  <a:pt x="527" y="597"/>
                </a:lnTo>
                <a:lnTo>
                  <a:pt x="520" y="602"/>
                </a:lnTo>
                <a:lnTo>
                  <a:pt x="513" y="607"/>
                </a:lnTo>
                <a:lnTo>
                  <a:pt x="499" y="619"/>
                </a:lnTo>
                <a:lnTo>
                  <a:pt x="485" y="630"/>
                </a:lnTo>
                <a:lnTo>
                  <a:pt x="472" y="643"/>
                </a:lnTo>
                <a:lnTo>
                  <a:pt x="472" y="643"/>
                </a:lnTo>
                <a:close/>
                <a:moveTo>
                  <a:pt x="336" y="720"/>
                </a:moveTo>
                <a:lnTo>
                  <a:pt x="336" y="720"/>
                </a:lnTo>
                <a:lnTo>
                  <a:pt x="369" y="696"/>
                </a:lnTo>
                <a:lnTo>
                  <a:pt x="403" y="672"/>
                </a:lnTo>
                <a:lnTo>
                  <a:pt x="403" y="672"/>
                </a:lnTo>
                <a:lnTo>
                  <a:pt x="469" y="623"/>
                </a:lnTo>
                <a:lnTo>
                  <a:pt x="469" y="623"/>
                </a:lnTo>
                <a:lnTo>
                  <a:pt x="505" y="598"/>
                </a:lnTo>
                <a:lnTo>
                  <a:pt x="505" y="598"/>
                </a:lnTo>
                <a:lnTo>
                  <a:pt x="512" y="592"/>
                </a:lnTo>
                <a:lnTo>
                  <a:pt x="512" y="592"/>
                </a:lnTo>
                <a:lnTo>
                  <a:pt x="454" y="642"/>
                </a:lnTo>
                <a:lnTo>
                  <a:pt x="425" y="666"/>
                </a:lnTo>
                <a:lnTo>
                  <a:pt x="396" y="689"/>
                </a:lnTo>
                <a:lnTo>
                  <a:pt x="396" y="689"/>
                </a:lnTo>
                <a:lnTo>
                  <a:pt x="336" y="736"/>
                </a:lnTo>
                <a:lnTo>
                  <a:pt x="336" y="736"/>
                </a:lnTo>
                <a:lnTo>
                  <a:pt x="322" y="746"/>
                </a:lnTo>
                <a:lnTo>
                  <a:pt x="306" y="756"/>
                </a:lnTo>
                <a:lnTo>
                  <a:pt x="292" y="767"/>
                </a:lnTo>
                <a:lnTo>
                  <a:pt x="279" y="778"/>
                </a:lnTo>
                <a:lnTo>
                  <a:pt x="279" y="778"/>
                </a:lnTo>
                <a:lnTo>
                  <a:pt x="278" y="761"/>
                </a:lnTo>
                <a:lnTo>
                  <a:pt x="278" y="761"/>
                </a:lnTo>
                <a:lnTo>
                  <a:pt x="293" y="752"/>
                </a:lnTo>
                <a:lnTo>
                  <a:pt x="307" y="741"/>
                </a:lnTo>
                <a:lnTo>
                  <a:pt x="322" y="730"/>
                </a:lnTo>
                <a:lnTo>
                  <a:pt x="336" y="720"/>
                </a:lnTo>
                <a:lnTo>
                  <a:pt x="336" y="720"/>
                </a:lnTo>
                <a:close/>
                <a:moveTo>
                  <a:pt x="279" y="781"/>
                </a:moveTo>
                <a:lnTo>
                  <a:pt x="279" y="781"/>
                </a:lnTo>
                <a:lnTo>
                  <a:pt x="287" y="773"/>
                </a:lnTo>
                <a:lnTo>
                  <a:pt x="296" y="766"/>
                </a:lnTo>
                <a:lnTo>
                  <a:pt x="316" y="752"/>
                </a:lnTo>
                <a:lnTo>
                  <a:pt x="316" y="752"/>
                </a:lnTo>
                <a:lnTo>
                  <a:pt x="305" y="760"/>
                </a:lnTo>
                <a:lnTo>
                  <a:pt x="305" y="760"/>
                </a:lnTo>
                <a:lnTo>
                  <a:pt x="291" y="770"/>
                </a:lnTo>
                <a:lnTo>
                  <a:pt x="285" y="776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close/>
                <a:moveTo>
                  <a:pt x="295" y="771"/>
                </a:moveTo>
                <a:lnTo>
                  <a:pt x="295" y="771"/>
                </a:lnTo>
                <a:lnTo>
                  <a:pt x="303" y="763"/>
                </a:lnTo>
                <a:lnTo>
                  <a:pt x="313" y="757"/>
                </a:lnTo>
                <a:lnTo>
                  <a:pt x="332" y="743"/>
                </a:lnTo>
                <a:lnTo>
                  <a:pt x="332" y="743"/>
                </a:lnTo>
                <a:lnTo>
                  <a:pt x="365" y="719"/>
                </a:lnTo>
                <a:lnTo>
                  <a:pt x="401" y="695"/>
                </a:lnTo>
                <a:lnTo>
                  <a:pt x="401" y="695"/>
                </a:lnTo>
                <a:lnTo>
                  <a:pt x="430" y="675"/>
                </a:lnTo>
                <a:lnTo>
                  <a:pt x="460" y="654"/>
                </a:lnTo>
                <a:lnTo>
                  <a:pt x="489" y="632"/>
                </a:lnTo>
                <a:lnTo>
                  <a:pt x="503" y="620"/>
                </a:lnTo>
                <a:lnTo>
                  <a:pt x="516" y="609"/>
                </a:lnTo>
                <a:lnTo>
                  <a:pt x="516" y="609"/>
                </a:lnTo>
                <a:lnTo>
                  <a:pt x="502" y="621"/>
                </a:lnTo>
                <a:lnTo>
                  <a:pt x="488" y="634"/>
                </a:lnTo>
                <a:lnTo>
                  <a:pt x="459" y="657"/>
                </a:lnTo>
                <a:lnTo>
                  <a:pt x="401" y="701"/>
                </a:lnTo>
                <a:lnTo>
                  <a:pt x="401" y="701"/>
                </a:lnTo>
                <a:lnTo>
                  <a:pt x="368" y="726"/>
                </a:lnTo>
                <a:lnTo>
                  <a:pt x="336" y="750"/>
                </a:lnTo>
                <a:lnTo>
                  <a:pt x="336" y="750"/>
                </a:lnTo>
                <a:lnTo>
                  <a:pt x="307" y="771"/>
                </a:lnTo>
                <a:lnTo>
                  <a:pt x="293" y="782"/>
                </a:lnTo>
                <a:lnTo>
                  <a:pt x="280" y="794"/>
                </a:lnTo>
                <a:lnTo>
                  <a:pt x="280" y="794"/>
                </a:lnTo>
                <a:lnTo>
                  <a:pt x="279" y="784"/>
                </a:lnTo>
                <a:lnTo>
                  <a:pt x="279" y="784"/>
                </a:lnTo>
                <a:lnTo>
                  <a:pt x="287" y="778"/>
                </a:lnTo>
                <a:lnTo>
                  <a:pt x="295" y="771"/>
                </a:lnTo>
                <a:lnTo>
                  <a:pt x="295" y="771"/>
                </a:lnTo>
                <a:close/>
                <a:moveTo>
                  <a:pt x="300" y="785"/>
                </a:moveTo>
                <a:lnTo>
                  <a:pt x="300" y="785"/>
                </a:lnTo>
                <a:lnTo>
                  <a:pt x="330" y="764"/>
                </a:lnTo>
                <a:lnTo>
                  <a:pt x="330" y="764"/>
                </a:lnTo>
                <a:lnTo>
                  <a:pt x="361" y="742"/>
                </a:lnTo>
                <a:lnTo>
                  <a:pt x="394" y="720"/>
                </a:lnTo>
                <a:lnTo>
                  <a:pt x="394" y="720"/>
                </a:lnTo>
                <a:lnTo>
                  <a:pt x="420" y="702"/>
                </a:lnTo>
                <a:lnTo>
                  <a:pt x="445" y="684"/>
                </a:lnTo>
                <a:lnTo>
                  <a:pt x="495" y="647"/>
                </a:lnTo>
                <a:lnTo>
                  <a:pt x="495" y="647"/>
                </a:lnTo>
                <a:lnTo>
                  <a:pt x="473" y="667"/>
                </a:lnTo>
                <a:lnTo>
                  <a:pt x="473" y="667"/>
                </a:lnTo>
                <a:lnTo>
                  <a:pt x="454" y="681"/>
                </a:lnTo>
                <a:lnTo>
                  <a:pt x="435" y="694"/>
                </a:lnTo>
                <a:lnTo>
                  <a:pt x="397" y="719"/>
                </a:lnTo>
                <a:lnTo>
                  <a:pt x="397" y="719"/>
                </a:lnTo>
                <a:lnTo>
                  <a:pt x="366" y="740"/>
                </a:lnTo>
                <a:lnTo>
                  <a:pt x="336" y="762"/>
                </a:lnTo>
                <a:lnTo>
                  <a:pt x="322" y="774"/>
                </a:lnTo>
                <a:lnTo>
                  <a:pt x="307" y="786"/>
                </a:lnTo>
                <a:lnTo>
                  <a:pt x="294" y="800"/>
                </a:lnTo>
                <a:lnTo>
                  <a:pt x="281" y="813"/>
                </a:lnTo>
                <a:lnTo>
                  <a:pt x="281" y="813"/>
                </a:lnTo>
                <a:lnTo>
                  <a:pt x="280" y="799"/>
                </a:lnTo>
                <a:lnTo>
                  <a:pt x="280" y="799"/>
                </a:lnTo>
                <a:lnTo>
                  <a:pt x="285" y="797"/>
                </a:lnTo>
                <a:lnTo>
                  <a:pt x="290" y="792"/>
                </a:lnTo>
                <a:lnTo>
                  <a:pt x="300" y="785"/>
                </a:lnTo>
                <a:lnTo>
                  <a:pt x="300" y="785"/>
                </a:lnTo>
                <a:close/>
                <a:moveTo>
                  <a:pt x="333" y="775"/>
                </a:moveTo>
                <a:lnTo>
                  <a:pt x="333" y="775"/>
                </a:lnTo>
                <a:lnTo>
                  <a:pt x="368" y="750"/>
                </a:lnTo>
                <a:lnTo>
                  <a:pt x="385" y="738"/>
                </a:lnTo>
                <a:lnTo>
                  <a:pt x="404" y="726"/>
                </a:lnTo>
                <a:lnTo>
                  <a:pt x="404" y="726"/>
                </a:lnTo>
                <a:lnTo>
                  <a:pt x="418" y="717"/>
                </a:lnTo>
                <a:lnTo>
                  <a:pt x="418" y="717"/>
                </a:lnTo>
                <a:lnTo>
                  <a:pt x="403" y="727"/>
                </a:lnTo>
                <a:lnTo>
                  <a:pt x="403" y="727"/>
                </a:lnTo>
                <a:lnTo>
                  <a:pt x="370" y="749"/>
                </a:lnTo>
                <a:lnTo>
                  <a:pt x="339" y="773"/>
                </a:lnTo>
                <a:lnTo>
                  <a:pt x="324" y="785"/>
                </a:lnTo>
                <a:lnTo>
                  <a:pt x="310" y="799"/>
                </a:lnTo>
                <a:lnTo>
                  <a:pt x="295" y="812"/>
                </a:lnTo>
                <a:lnTo>
                  <a:pt x="282" y="826"/>
                </a:lnTo>
                <a:lnTo>
                  <a:pt x="282" y="826"/>
                </a:lnTo>
                <a:lnTo>
                  <a:pt x="281" y="818"/>
                </a:lnTo>
                <a:lnTo>
                  <a:pt x="281" y="818"/>
                </a:lnTo>
                <a:lnTo>
                  <a:pt x="295" y="808"/>
                </a:lnTo>
                <a:lnTo>
                  <a:pt x="307" y="797"/>
                </a:lnTo>
                <a:lnTo>
                  <a:pt x="321" y="785"/>
                </a:lnTo>
                <a:lnTo>
                  <a:pt x="333" y="775"/>
                </a:lnTo>
                <a:lnTo>
                  <a:pt x="333" y="775"/>
                </a:lnTo>
                <a:close/>
                <a:moveTo>
                  <a:pt x="298" y="819"/>
                </a:moveTo>
                <a:lnTo>
                  <a:pt x="298" y="819"/>
                </a:lnTo>
                <a:lnTo>
                  <a:pt x="314" y="806"/>
                </a:lnTo>
                <a:lnTo>
                  <a:pt x="330" y="791"/>
                </a:lnTo>
                <a:lnTo>
                  <a:pt x="330" y="791"/>
                </a:lnTo>
                <a:lnTo>
                  <a:pt x="348" y="777"/>
                </a:lnTo>
                <a:lnTo>
                  <a:pt x="366" y="763"/>
                </a:lnTo>
                <a:lnTo>
                  <a:pt x="405" y="737"/>
                </a:lnTo>
                <a:lnTo>
                  <a:pt x="405" y="737"/>
                </a:lnTo>
                <a:lnTo>
                  <a:pt x="446" y="708"/>
                </a:lnTo>
                <a:lnTo>
                  <a:pt x="446" y="708"/>
                </a:lnTo>
                <a:lnTo>
                  <a:pt x="393" y="746"/>
                </a:lnTo>
                <a:lnTo>
                  <a:pt x="393" y="746"/>
                </a:lnTo>
                <a:lnTo>
                  <a:pt x="376" y="757"/>
                </a:lnTo>
                <a:lnTo>
                  <a:pt x="362" y="769"/>
                </a:lnTo>
                <a:lnTo>
                  <a:pt x="333" y="794"/>
                </a:lnTo>
                <a:lnTo>
                  <a:pt x="333" y="794"/>
                </a:lnTo>
                <a:lnTo>
                  <a:pt x="307" y="818"/>
                </a:lnTo>
                <a:lnTo>
                  <a:pt x="294" y="829"/>
                </a:lnTo>
                <a:lnTo>
                  <a:pt x="283" y="841"/>
                </a:lnTo>
                <a:lnTo>
                  <a:pt x="283" y="841"/>
                </a:lnTo>
                <a:lnTo>
                  <a:pt x="282" y="830"/>
                </a:lnTo>
                <a:lnTo>
                  <a:pt x="282" y="830"/>
                </a:lnTo>
                <a:lnTo>
                  <a:pt x="287" y="828"/>
                </a:lnTo>
                <a:lnTo>
                  <a:pt x="290" y="826"/>
                </a:lnTo>
                <a:lnTo>
                  <a:pt x="298" y="819"/>
                </a:lnTo>
                <a:lnTo>
                  <a:pt x="298" y="819"/>
                </a:lnTo>
                <a:close/>
                <a:moveTo>
                  <a:pt x="294" y="839"/>
                </a:moveTo>
                <a:lnTo>
                  <a:pt x="294" y="839"/>
                </a:lnTo>
                <a:lnTo>
                  <a:pt x="306" y="827"/>
                </a:lnTo>
                <a:lnTo>
                  <a:pt x="320" y="816"/>
                </a:lnTo>
                <a:lnTo>
                  <a:pt x="320" y="816"/>
                </a:lnTo>
                <a:lnTo>
                  <a:pt x="336" y="801"/>
                </a:lnTo>
                <a:lnTo>
                  <a:pt x="353" y="787"/>
                </a:lnTo>
                <a:lnTo>
                  <a:pt x="370" y="774"/>
                </a:lnTo>
                <a:lnTo>
                  <a:pt x="387" y="761"/>
                </a:lnTo>
                <a:lnTo>
                  <a:pt x="387" y="761"/>
                </a:lnTo>
                <a:lnTo>
                  <a:pt x="421" y="739"/>
                </a:lnTo>
                <a:lnTo>
                  <a:pt x="454" y="716"/>
                </a:lnTo>
                <a:lnTo>
                  <a:pt x="454" y="716"/>
                </a:lnTo>
                <a:lnTo>
                  <a:pt x="400" y="758"/>
                </a:lnTo>
                <a:lnTo>
                  <a:pt x="400" y="758"/>
                </a:lnTo>
                <a:lnTo>
                  <a:pt x="369" y="780"/>
                </a:lnTo>
                <a:lnTo>
                  <a:pt x="339" y="804"/>
                </a:lnTo>
                <a:lnTo>
                  <a:pt x="325" y="816"/>
                </a:lnTo>
                <a:lnTo>
                  <a:pt x="311" y="829"/>
                </a:lnTo>
                <a:lnTo>
                  <a:pt x="297" y="842"/>
                </a:lnTo>
                <a:lnTo>
                  <a:pt x="284" y="856"/>
                </a:lnTo>
                <a:lnTo>
                  <a:pt x="284" y="856"/>
                </a:lnTo>
                <a:lnTo>
                  <a:pt x="284" y="846"/>
                </a:lnTo>
                <a:lnTo>
                  <a:pt x="284" y="846"/>
                </a:lnTo>
                <a:lnTo>
                  <a:pt x="286" y="845"/>
                </a:lnTo>
                <a:lnTo>
                  <a:pt x="289" y="844"/>
                </a:lnTo>
                <a:lnTo>
                  <a:pt x="294" y="839"/>
                </a:lnTo>
                <a:lnTo>
                  <a:pt x="294" y="839"/>
                </a:lnTo>
                <a:close/>
                <a:moveTo>
                  <a:pt x="301" y="849"/>
                </a:moveTo>
                <a:lnTo>
                  <a:pt x="301" y="849"/>
                </a:lnTo>
                <a:lnTo>
                  <a:pt x="334" y="820"/>
                </a:lnTo>
                <a:lnTo>
                  <a:pt x="334" y="820"/>
                </a:lnTo>
                <a:lnTo>
                  <a:pt x="367" y="791"/>
                </a:lnTo>
                <a:lnTo>
                  <a:pt x="403" y="764"/>
                </a:lnTo>
                <a:lnTo>
                  <a:pt x="403" y="764"/>
                </a:lnTo>
                <a:lnTo>
                  <a:pt x="435" y="741"/>
                </a:lnTo>
                <a:lnTo>
                  <a:pt x="467" y="718"/>
                </a:lnTo>
                <a:lnTo>
                  <a:pt x="467" y="718"/>
                </a:lnTo>
                <a:lnTo>
                  <a:pt x="496" y="694"/>
                </a:lnTo>
                <a:lnTo>
                  <a:pt x="496" y="694"/>
                </a:lnTo>
                <a:lnTo>
                  <a:pt x="502" y="688"/>
                </a:lnTo>
                <a:lnTo>
                  <a:pt x="508" y="682"/>
                </a:lnTo>
                <a:lnTo>
                  <a:pt x="514" y="676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15" y="675"/>
                </a:lnTo>
                <a:lnTo>
                  <a:pt x="510" y="681"/>
                </a:lnTo>
                <a:lnTo>
                  <a:pt x="500" y="692"/>
                </a:lnTo>
                <a:lnTo>
                  <a:pt x="500" y="692"/>
                </a:lnTo>
                <a:lnTo>
                  <a:pt x="485" y="705"/>
                </a:lnTo>
                <a:lnTo>
                  <a:pt x="469" y="719"/>
                </a:lnTo>
                <a:lnTo>
                  <a:pt x="469" y="719"/>
                </a:lnTo>
                <a:lnTo>
                  <a:pt x="438" y="743"/>
                </a:lnTo>
                <a:lnTo>
                  <a:pt x="407" y="768"/>
                </a:lnTo>
                <a:lnTo>
                  <a:pt x="407" y="768"/>
                </a:lnTo>
                <a:lnTo>
                  <a:pt x="375" y="794"/>
                </a:lnTo>
                <a:lnTo>
                  <a:pt x="345" y="821"/>
                </a:lnTo>
                <a:lnTo>
                  <a:pt x="315" y="849"/>
                </a:lnTo>
                <a:lnTo>
                  <a:pt x="286" y="879"/>
                </a:lnTo>
                <a:lnTo>
                  <a:pt x="286" y="879"/>
                </a:lnTo>
                <a:lnTo>
                  <a:pt x="285" y="860"/>
                </a:lnTo>
                <a:lnTo>
                  <a:pt x="285" y="860"/>
                </a:lnTo>
                <a:lnTo>
                  <a:pt x="289" y="858"/>
                </a:lnTo>
                <a:lnTo>
                  <a:pt x="293" y="855"/>
                </a:lnTo>
                <a:lnTo>
                  <a:pt x="301" y="849"/>
                </a:lnTo>
                <a:lnTo>
                  <a:pt x="301" y="849"/>
                </a:lnTo>
                <a:close/>
                <a:moveTo>
                  <a:pt x="462" y="748"/>
                </a:moveTo>
                <a:lnTo>
                  <a:pt x="462" y="748"/>
                </a:lnTo>
                <a:lnTo>
                  <a:pt x="447" y="760"/>
                </a:lnTo>
                <a:lnTo>
                  <a:pt x="432" y="773"/>
                </a:lnTo>
                <a:lnTo>
                  <a:pt x="403" y="801"/>
                </a:lnTo>
                <a:lnTo>
                  <a:pt x="403" y="801"/>
                </a:lnTo>
                <a:lnTo>
                  <a:pt x="342" y="854"/>
                </a:lnTo>
                <a:lnTo>
                  <a:pt x="342" y="854"/>
                </a:lnTo>
                <a:lnTo>
                  <a:pt x="328" y="865"/>
                </a:lnTo>
                <a:lnTo>
                  <a:pt x="314" y="878"/>
                </a:lnTo>
                <a:lnTo>
                  <a:pt x="314" y="878"/>
                </a:lnTo>
                <a:lnTo>
                  <a:pt x="301" y="887"/>
                </a:lnTo>
                <a:lnTo>
                  <a:pt x="295" y="893"/>
                </a:lnTo>
                <a:lnTo>
                  <a:pt x="290" y="898"/>
                </a:lnTo>
                <a:lnTo>
                  <a:pt x="290" y="898"/>
                </a:lnTo>
                <a:lnTo>
                  <a:pt x="295" y="892"/>
                </a:lnTo>
                <a:lnTo>
                  <a:pt x="301" y="887"/>
                </a:lnTo>
                <a:lnTo>
                  <a:pt x="314" y="877"/>
                </a:lnTo>
                <a:lnTo>
                  <a:pt x="314" y="877"/>
                </a:lnTo>
                <a:lnTo>
                  <a:pt x="328" y="863"/>
                </a:lnTo>
                <a:lnTo>
                  <a:pt x="342" y="850"/>
                </a:lnTo>
                <a:lnTo>
                  <a:pt x="342" y="850"/>
                </a:lnTo>
                <a:lnTo>
                  <a:pt x="372" y="823"/>
                </a:lnTo>
                <a:lnTo>
                  <a:pt x="403" y="797"/>
                </a:lnTo>
                <a:lnTo>
                  <a:pt x="403" y="797"/>
                </a:lnTo>
                <a:lnTo>
                  <a:pt x="435" y="770"/>
                </a:lnTo>
                <a:lnTo>
                  <a:pt x="467" y="744"/>
                </a:lnTo>
                <a:lnTo>
                  <a:pt x="467" y="744"/>
                </a:lnTo>
                <a:lnTo>
                  <a:pt x="481" y="733"/>
                </a:lnTo>
                <a:lnTo>
                  <a:pt x="494" y="721"/>
                </a:lnTo>
                <a:lnTo>
                  <a:pt x="518" y="696"/>
                </a:lnTo>
                <a:lnTo>
                  <a:pt x="518" y="696"/>
                </a:lnTo>
                <a:lnTo>
                  <a:pt x="518" y="704"/>
                </a:lnTo>
                <a:lnTo>
                  <a:pt x="518" y="704"/>
                </a:lnTo>
                <a:lnTo>
                  <a:pt x="517" y="705"/>
                </a:lnTo>
                <a:lnTo>
                  <a:pt x="517" y="705"/>
                </a:lnTo>
                <a:lnTo>
                  <a:pt x="504" y="717"/>
                </a:lnTo>
                <a:lnTo>
                  <a:pt x="491" y="728"/>
                </a:lnTo>
                <a:lnTo>
                  <a:pt x="462" y="748"/>
                </a:lnTo>
                <a:lnTo>
                  <a:pt x="462" y="748"/>
                </a:lnTo>
                <a:close/>
                <a:moveTo>
                  <a:pt x="513" y="715"/>
                </a:moveTo>
                <a:lnTo>
                  <a:pt x="513" y="715"/>
                </a:lnTo>
                <a:lnTo>
                  <a:pt x="508" y="721"/>
                </a:lnTo>
                <a:lnTo>
                  <a:pt x="503" y="727"/>
                </a:lnTo>
                <a:lnTo>
                  <a:pt x="491" y="738"/>
                </a:lnTo>
                <a:lnTo>
                  <a:pt x="463" y="758"/>
                </a:lnTo>
                <a:lnTo>
                  <a:pt x="463" y="758"/>
                </a:lnTo>
                <a:lnTo>
                  <a:pt x="430" y="784"/>
                </a:lnTo>
                <a:lnTo>
                  <a:pt x="397" y="811"/>
                </a:lnTo>
                <a:lnTo>
                  <a:pt x="397" y="811"/>
                </a:lnTo>
                <a:lnTo>
                  <a:pt x="372" y="831"/>
                </a:lnTo>
                <a:lnTo>
                  <a:pt x="372" y="831"/>
                </a:lnTo>
                <a:lnTo>
                  <a:pt x="405" y="802"/>
                </a:lnTo>
                <a:lnTo>
                  <a:pt x="405" y="802"/>
                </a:lnTo>
                <a:lnTo>
                  <a:pt x="436" y="773"/>
                </a:lnTo>
                <a:lnTo>
                  <a:pt x="451" y="760"/>
                </a:lnTo>
                <a:lnTo>
                  <a:pt x="467" y="747"/>
                </a:lnTo>
                <a:lnTo>
                  <a:pt x="467" y="747"/>
                </a:lnTo>
                <a:lnTo>
                  <a:pt x="483" y="737"/>
                </a:lnTo>
                <a:lnTo>
                  <a:pt x="497" y="727"/>
                </a:lnTo>
                <a:lnTo>
                  <a:pt x="497" y="727"/>
                </a:lnTo>
                <a:lnTo>
                  <a:pt x="508" y="717"/>
                </a:lnTo>
                <a:lnTo>
                  <a:pt x="508" y="717"/>
                </a:lnTo>
                <a:lnTo>
                  <a:pt x="513" y="711"/>
                </a:lnTo>
                <a:lnTo>
                  <a:pt x="515" y="710"/>
                </a:lnTo>
                <a:lnTo>
                  <a:pt x="513" y="715"/>
                </a:lnTo>
                <a:lnTo>
                  <a:pt x="513" y="715"/>
                </a:lnTo>
                <a:close/>
                <a:moveTo>
                  <a:pt x="518" y="693"/>
                </a:moveTo>
                <a:lnTo>
                  <a:pt x="518" y="693"/>
                </a:lnTo>
                <a:lnTo>
                  <a:pt x="488" y="719"/>
                </a:lnTo>
                <a:lnTo>
                  <a:pt x="456" y="742"/>
                </a:lnTo>
                <a:lnTo>
                  <a:pt x="395" y="788"/>
                </a:lnTo>
                <a:lnTo>
                  <a:pt x="395" y="788"/>
                </a:lnTo>
                <a:lnTo>
                  <a:pt x="365" y="812"/>
                </a:lnTo>
                <a:lnTo>
                  <a:pt x="337" y="837"/>
                </a:lnTo>
                <a:lnTo>
                  <a:pt x="337" y="837"/>
                </a:lnTo>
                <a:lnTo>
                  <a:pt x="310" y="860"/>
                </a:lnTo>
                <a:lnTo>
                  <a:pt x="310" y="860"/>
                </a:lnTo>
                <a:lnTo>
                  <a:pt x="303" y="866"/>
                </a:lnTo>
                <a:lnTo>
                  <a:pt x="297" y="872"/>
                </a:lnTo>
                <a:lnTo>
                  <a:pt x="297" y="872"/>
                </a:lnTo>
                <a:lnTo>
                  <a:pt x="290" y="879"/>
                </a:lnTo>
                <a:lnTo>
                  <a:pt x="289" y="880"/>
                </a:lnTo>
                <a:lnTo>
                  <a:pt x="293" y="875"/>
                </a:lnTo>
                <a:lnTo>
                  <a:pt x="293" y="875"/>
                </a:lnTo>
                <a:lnTo>
                  <a:pt x="321" y="846"/>
                </a:lnTo>
                <a:lnTo>
                  <a:pt x="350" y="819"/>
                </a:lnTo>
                <a:lnTo>
                  <a:pt x="380" y="792"/>
                </a:lnTo>
                <a:lnTo>
                  <a:pt x="412" y="766"/>
                </a:lnTo>
                <a:lnTo>
                  <a:pt x="412" y="766"/>
                </a:lnTo>
                <a:lnTo>
                  <a:pt x="468" y="723"/>
                </a:lnTo>
                <a:lnTo>
                  <a:pt x="495" y="698"/>
                </a:lnTo>
                <a:lnTo>
                  <a:pt x="508" y="686"/>
                </a:lnTo>
                <a:lnTo>
                  <a:pt x="520" y="673"/>
                </a:lnTo>
                <a:lnTo>
                  <a:pt x="520" y="673"/>
                </a:lnTo>
                <a:lnTo>
                  <a:pt x="519" y="692"/>
                </a:lnTo>
                <a:lnTo>
                  <a:pt x="519" y="692"/>
                </a:lnTo>
                <a:lnTo>
                  <a:pt x="518" y="693"/>
                </a:lnTo>
                <a:lnTo>
                  <a:pt x="518" y="693"/>
                </a:lnTo>
                <a:close/>
                <a:moveTo>
                  <a:pt x="305" y="867"/>
                </a:moveTo>
                <a:lnTo>
                  <a:pt x="305" y="867"/>
                </a:lnTo>
                <a:lnTo>
                  <a:pt x="320" y="854"/>
                </a:lnTo>
                <a:lnTo>
                  <a:pt x="334" y="842"/>
                </a:lnTo>
                <a:lnTo>
                  <a:pt x="334" y="842"/>
                </a:lnTo>
                <a:lnTo>
                  <a:pt x="367" y="814"/>
                </a:lnTo>
                <a:lnTo>
                  <a:pt x="383" y="801"/>
                </a:lnTo>
                <a:lnTo>
                  <a:pt x="400" y="786"/>
                </a:lnTo>
                <a:lnTo>
                  <a:pt x="400" y="786"/>
                </a:lnTo>
                <a:lnTo>
                  <a:pt x="433" y="763"/>
                </a:lnTo>
                <a:lnTo>
                  <a:pt x="465" y="739"/>
                </a:lnTo>
                <a:lnTo>
                  <a:pt x="465" y="739"/>
                </a:lnTo>
                <a:lnTo>
                  <a:pt x="496" y="716"/>
                </a:lnTo>
                <a:lnTo>
                  <a:pt x="496" y="716"/>
                </a:lnTo>
                <a:lnTo>
                  <a:pt x="477" y="733"/>
                </a:lnTo>
                <a:lnTo>
                  <a:pt x="456" y="749"/>
                </a:lnTo>
                <a:lnTo>
                  <a:pt x="456" y="749"/>
                </a:lnTo>
                <a:lnTo>
                  <a:pt x="425" y="775"/>
                </a:lnTo>
                <a:lnTo>
                  <a:pt x="394" y="802"/>
                </a:lnTo>
                <a:lnTo>
                  <a:pt x="394" y="802"/>
                </a:lnTo>
                <a:lnTo>
                  <a:pt x="362" y="829"/>
                </a:lnTo>
                <a:lnTo>
                  <a:pt x="333" y="856"/>
                </a:lnTo>
                <a:lnTo>
                  <a:pt x="333" y="856"/>
                </a:lnTo>
                <a:lnTo>
                  <a:pt x="322" y="866"/>
                </a:lnTo>
                <a:lnTo>
                  <a:pt x="310" y="875"/>
                </a:lnTo>
                <a:lnTo>
                  <a:pt x="298" y="886"/>
                </a:lnTo>
                <a:lnTo>
                  <a:pt x="293" y="891"/>
                </a:lnTo>
                <a:lnTo>
                  <a:pt x="288" y="897"/>
                </a:lnTo>
                <a:lnTo>
                  <a:pt x="288" y="897"/>
                </a:lnTo>
                <a:lnTo>
                  <a:pt x="287" y="883"/>
                </a:lnTo>
                <a:lnTo>
                  <a:pt x="287" y="883"/>
                </a:lnTo>
                <a:lnTo>
                  <a:pt x="292" y="880"/>
                </a:lnTo>
                <a:lnTo>
                  <a:pt x="296" y="875"/>
                </a:lnTo>
                <a:lnTo>
                  <a:pt x="305" y="867"/>
                </a:lnTo>
                <a:lnTo>
                  <a:pt x="305" y="867"/>
                </a:lnTo>
                <a:close/>
                <a:moveTo>
                  <a:pt x="289" y="901"/>
                </a:moveTo>
                <a:lnTo>
                  <a:pt x="289" y="901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1"/>
                </a:lnTo>
                <a:lnTo>
                  <a:pt x="289" y="901"/>
                </a:lnTo>
                <a:close/>
                <a:moveTo>
                  <a:pt x="299" y="893"/>
                </a:moveTo>
                <a:lnTo>
                  <a:pt x="299" y="893"/>
                </a:lnTo>
                <a:lnTo>
                  <a:pt x="335" y="863"/>
                </a:lnTo>
                <a:lnTo>
                  <a:pt x="335" y="863"/>
                </a:lnTo>
                <a:lnTo>
                  <a:pt x="360" y="843"/>
                </a:lnTo>
                <a:lnTo>
                  <a:pt x="360" y="843"/>
                </a:lnTo>
                <a:lnTo>
                  <a:pt x="393" y="817"/>
                </a:lnTo>
                <a:lnTo>
                  <a:pt x="425" y="791"/>
                </a:lnTo>
                <a:lnTo>
                  <a:pt x="425" y="791"/>
                </a:lnTo>
                <a:lnTo>
                  <a:pt x="489" y="741"/>
                </a:lnTo>
                <a:lnTo>
                  <a:pt x="489" y="741"/>
                </a:lnTo>
                <a:lnTo>
                  <a:pt x="497" y="734"/>
                </a:lnTo>
                <a:lnTo>
                  <a:pt x="505" y="727"/>
                </a:lnTo>
                <a:lnTo>
                  <a:pt x="512" y="720"/>
                </a:lnTo>
                <a:lnTo>
                  <a:pt x="515" y="715"/>
                </a:lnTo>
                <a:lnTo>
                  <a:pt x="517" y="710"/>
                </a:lnTo>
                <a:lnTo>
                  <a:pt x="517" y="710"/>
                </a:lnTo>
                <a:lnTo>
                  <a:pt x="516" y="725"/>
                </a:lnTo>
                <a:lnTo>
                  <a:pt x="516" y="725"/>
                </a:lnTo>
                <a:lnTo>
                  <a:pt x="486" y="748"/>
                </a:lnTo>
                <a:lnTo>
                  <a:pt x="455" y="772"/>
                </a:lnTo>
                <a:lnTo>
                  <a:pt x="425" y="798"/>
                </a:lnTo>
                <a:lnTo>
                  <a:pt x="396" y="824"/>
                </a:lnTo>
                <a:lnTo>
                  <a:pt x="396" y="824"/>
                </a:lnTo>
                <a:lnTo>
                  <a:pt x="363" y="852"/>
                </a:lnTo>
                <a:lnTo>
                  <a:pt x="347" y="865"/>
                </a:lnTo>
                <a:lnTo>
                  <a:pt x="329" y="878"/>
                </a:lnTo>
                <a:lnTo>
                  <a:pt x="329" y="878"/>
                </a:lnTo>
                <a:lnTo>
                  <a:pt x="318" y="886"/>
                </a:lnTo>
                <a:lnTo>
                  <a:pt x="307" y="894"/>
                </a:lnTo>
                <a:lnTo>
                  <a:pt x="307" y="894"/>
                </a:lnTo>
                <a:lnTo>
                  <a:pt x="299" y="901"/>
                </a:lnTo>
                <a:lnTo>
                  <a:pt x="294" y="904"/>
                </a:lnTo>
                <a:lnTo>
                  <a:pt x="289" y="906"/>
                </a:lnTo>
                <a:lnTo>
                  <a:pt x="289" y="906"/>
                </a:lnTo>
                <a:lnTo>
                  <a:pt x="293" y="901"/>
                </a:lnTo>
                <a:lnTo>
                  <a:pt x="299" y="893"/>
                </a:lnTo>
                <a:lnTo>
                  <a:pt x="299" y="893"/>
                </a:lnTo>
                <a:close/>
                <a:moveTo>
                  <a:pt x="509" y="735"/>
                </a:moveTo>
                <a:lnTo>
                  <a:pt x="509" y="735"/>
                </a:lnTo>
                <a:lnTo>
                  <a:pt x="502" y="742"/>
                </a:lnTo>
                <a:lnTo>
                  <a:pt x="495" y="748"/>
                </a:lnTo>
                <a:lnTo>
                  <a:pt x="495" y="748"/>
                </a:lnTo>
                <a:lnTo>
                  <a:pt x="483" y="759"/>
                </a:lnTo>
                <a:lnTo>
                  <a:pt x="469" y="770"/>
                </a:lnTo>
                <a:lnTo>
                  <a:pt x="469" y="770"/>
                </a:lnTo>
                <a:lnTo>
                  <a:pt x="410" y="818"/>
                </a:lnTo>
                <a:lnTo>
                  <a:pt x="410" y="818"/>
                </a:lnTo>
                <a:lnTo>
                  <a:pt x="381" y="839"/>
                </a:lnTo>
                <a:lnTo>
                  <a:pt x="381" y="839"/>
                </a:lnTo>
                <a:lnTo>
                  <a:pt x="385" y="836"/>
                </a:lnTo>
                <a:lnTo>
                  <a:pt x="385" y="836"/>
                </a:lnTo>
                <a:lnTo>
                  <a:pt x="446" y="782"/>
                </a:lnTo>
                <a:lnTo>
                  <a:pt x="478" y="757"/>
                </a:lnTo>
                <a:lnTo>
                  <a:pt x="510" y="732"/>
                </a:lnTo>
                <a:lnTo>
                  <a:pt x="510" y="732"/>
                </a:lnTo>
                <a:lnTo>
                  <a:pt x="514" y="729"/>
                </a:lnTo>
                <a:lnTo>
                  <a:pt x="514" y="730"/>
                </a:lnTo>
                <a:lnTo>
                  <a:pt x="509" y="735"/>
                </a:lnTo>
                <a:lnTo>
                  <a:pt x="509" y="735"/>
                </a:lnTo>
                <a:close/>
                <a:moveTo>
                  <a:pt x="303" y="900"/>
                </a:moveTo>
                <a:lnTo>
                  <a:pt x="303" y="900"/>
                </a:lnTo>
                <a:lnTo>
                  <a:pt x="317" y="890"/>
                </a:lnTo>
                <a:lnTo>
                  <a:pt x="330" y="880"/>
                </a:lnTo>
                <a:lnTo>
                  <a:pt x="330" y="880"/>
                </a:lnTo>
                <a:lnTo>
                  <a:pt x="331" y="879"/>
                </a:lnTo>
                <a:lnTo>
                  <a:pt x="331" y="879"/>
                </a:lnTo>
                <a:lnTo>
                  <a:pt x="313" y="895"/>
                </a:lnTo>
                <a:lnTo>
                  <a:pt x="295" y="911"/>
                </a:lnTo>
                <a:lnTo>
                  <a:pt x="295" y="911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7" y="905"/>
                </a:lnTo>
                <a:lnTo>
                  <a:pt x="303" y="900"/>
                </a:lnTo>
                <a:lnTo>
                  <a:pt x="303" y="900"/>
                </a:lnTo>
                <a:close/>
                <a:moveTo>
                  <a:pt x="299" y="910"/>
                </a:moveTo>
                <a:lnTo>
                  <a:pt x="299" y="910"/>
                </a:lnTo>
                <a:lnTo>
                  <a:pt x="314" y="897"/>
                </a:lnTo>
                <a:lnTo>
                  <a:pt x="328" y="885"/>
                </a:lnTo>
                <a:lnTo>
                  <a:pt x="356" y="861"/>
                </a:lnTo>
                <a:lnTo>
                  <a:pt x="416" y="816"/>
                </a:lnTo>
                <a:lnTo>
                  <a:pt x="416" y="816"/>
                </a:lnTo>
                <a:lnTo>
                  <a:pt x="475" y="768"/>
                </a:lnTo>
                <a:lnTo>
                  <a:pt x="475" y="768"/>
                </a:lnTo>
                <a:lnTo>
                  <a:pt x="497" y="750"/>
                </a:lnTo>
                <a:lnTo>
                  <a:pt x="507" y="740"/>
                </a:lnTo>
                <a:lnTo>
                  <a:pt x="516" y="729"/>
                </a:lnTo>
                <a:lnTo>
                  <a:pt x="516" y="729"/>
                </a:lnTo>
                <a:lnTo>
                  <a:pt x="515" y="743"/>
                </a:lnTo>
                <a:lnTo>
                  <a:pt x="515" y="743"/>
                </a:lnTo>
                <a:lnTo>
                  <a:pt x="504" y="752"/>
                </a:lnTo>
                <a:lnTo>
                  <a:pt x="492" y="760"/>
                </a:lnTo>
                <a:lnTo>
                  <a:pt x="480" y="768"/>
                </a:lnTo>
                <a:lnTo>
                  <a:pt x="468" y="777"/>
                </a:lnTo>
                <a:lnTo>
                  <a:pt x="468" y="777"/>
                </a:lnTo>
                <a:lnTo>
                  <a:pt x="440" y="802"/>
                </a:lnTo>
                <a:lnTo>
                  <a:pt x="426" y="815"/>
                </a:lnTo>
                <a:lnTo>
                  <a:pt x="412" y="826"/>
                </a:lnTo>
                <a:lnTo>
                  <a:pt x="412" y="826"/>
                </a:lnTo>
                <a:lnTo>
                  <a:pt x="349" y="875"/>
                </a:lnTo>
                <a:lnTo>
                  <a:pt x="349" y="875"/>
                </a:lnTo>
                <a:lnTo>
                  <a:pt x="317" y="900"/>
                </a:lnTo>
                <a:lnTo>
                  <a:pt x="317" y="900"/>
                </a:lnTo>
                <a:lnTo>
                  <a:pt x="304" y="909"/>
                </a:lnTo>
                <a:lnTo>
                  <a:pt x="304" y="909"/>
                </a:lnTo>
                <a:lnTo>
                  <a:pt x="298" y="913"/>
                </a:lnTo>
                <a:lnTo>
                  <a:pt x="298" y="913"/>
                </a:lnTo>
                <a:lnTo>
                  <a:pt x="297" y="912"/>
                </a:lnTo>
                <a:lnTo>
                  <a:pt x="297" y="912"/>
                </a:lnTo>
                <a:lnTo>
                  <a:pt x="299" y="910"/>
                </a:lnTo>
                <a:lnTo>
                  <a:pt x="299" y="910"/>
                </a:lnTo>
                <a:close/>
                <a:moveTo>
                  <a:pt x="346" y="881"/>
                </a:moveTo>
                <a:lnTo>
                  <a:pt x="346" y="881"/>
                </a:lnTo>
                <a:lnTo>
                  <a:pt x="409" y="831"/>
                </a:lnTo>
                <a:lnTo>
                  <a:pt x="409" y="831"/>
                </a:lnTo>
                <a:lnTo>
                  <a:pt x="438" y="808"/>
                </a:lnTo>
                <a:lnTo>
                  <a:pt x="466" y="782"/>
                </a:lnTo>
                <a:lnTo>
                  <a:pt x="466" y="782"/>
                </a:lnTo>
                <a:lnTo>
                  <a:pt x="478" y="772"/>
                </a:lnTo>
                <a:lnTo>
                  <a:pt x="491" y="764"/>
                </a:lnTo>
                <a:lnTo>
                  <a:pt x="503" y="755"/>
                </a:lnTo>
                <a:lnTo>
                  <a:pt x="515" y="746"/>
                </a:lnTo>
                <a:lnTo>
                  <a:pt x="515" y="746"/>
                </a:lnTo>
                <a:lnTo>
                  <a:pt x="514" y="763"/>
                </a:lnTo>
                <a:lnTo>
                  <a:pt x="514" y="763"/>
                </a:lnTo>
                <a:lnTo>
                  <a:pt x="509" y="766"/>
                </a:lnTo>
                <a:lnTo>
                  <a:pt x="504" y="769"/>
                </a:lnTo>
                <a:lnTo>
                  <a:pt x="495" y="777"/>
                </a:lnTo>
                <a:lnTo>
                  <a:pt x="495" y="777"/>
                </a:lnTo>
                <a:lnTo>
                  <a:pt x="480" y="788"/>
                </a:lnTo>
                <a:lnTo>
                  <a:pt x="464" y="799"/>
                </a:lnTo>
                <a:lnTo>
                  <a:pt x="464" y="799"/>
                </a:lnTo>
                <a:lnTo>
                  <a:pt x="407" y="840"/>
                </a:lnTo>
                <a:lnTo>
                  <a:pt x="407" y="840"/>
                </a:lnTo>
                <a:lnTo>
                  <a:pt x="356" y="874"/>
                </a:lnTo>
                <a:lnTo>
                  <a:pt x="331" y="894"/>
                </a:lnTo>
                <a:lnTo>
                  <a:pt x="319" y="904"/>
                </a:lnTo>
                <a:lnTo>
                  <a:pt x="307" y="915"/>
                </a:lnTo>
                <a:lnTo>
                  <a:pt x="307" y="915"/>
                </a:lnTo>
                <a:lnTo>
                  <a:pt x="304" y="916"/>
                </a:lnTo>
                <a:lnTo>
                  <a:pt x="304" y="916"/>
                </a:lnTo>
                <a:lnTo>
                  <a:pt x="299" y="914"/>
                </a:lnTo>
                <a:lnTo>
                  <a:pt x="299" y="914"/>
                </a:lnTo>
                <a:lnTo>
                  <a:pt x="312" y="906"/>
                </a:lnTo>
                <a:lnTo>
                  <a:pt x="324" y="898"/>
                </a:lnTo>
                <a:lnTo>
                  <a:pt x="346" y="881"/>
                </a:lnTo>
                <a:lnTo>
                  <a:pt x="346" y="881"/>
                </a:lnTo>
                <a:close/>
                <a:moveTo>
                  <a:pt x="512" y="766"/>
                </a:moveTo>
                <a:lnTo>
                  <a:pt x="512" y="766"/>
                </a:lnTo>
                <a:lnTo>
                  <a:pt x="512" y="769"/>
                </a:lnTo>
                <a:lnTo>
                  <a:pt x="512" y="769"/>
                </a:lnTo>
                <a:lnTo>
                  <a:pt x="507" y="774"/>
                </a:lnTo>
                <a:lnTo>
                  <a:pt x="502" y="779"/>
                </a:lnTo>
                <a:lnTo>
                  <a:pt x="502" y="779"/>
                </a:lnTo>
                <a:lnTo>
                  <a:pt x="466" y="806"/>
                </a:lnTo>
                <a:lnTo>
                  <a:pt x="466" y="806"/>
                </a:lnTo>
                <a:lnTo>
                  <a:pt x="445" y="821"/>
                </a:lnTo>
                <a:lnTo>
                  <a:pt x="425" y="836"/>
                </a:lnTo>
                <a:lnTo>
                  <a:pt x="381" y="865"/>
                </a:lnTo>
                <a:lnTo>
                  <a:pt x="381" y="865"/>
                </a:lnTo>
                <a:lnTo>
                  <a:pt x="365" y="877"/>
                </a:lnTo>
                <a:lnTo>
                  <a:pt x="349" y="890"/>
                </a:lnTo>
                <a:lnTo>
                  <a:pt x="332" y="901"/>
                </a:lnTo>
                <a:lnTo>
                  <a:pt x="323" y="907"/>
                </a:lnTo>
                <a:lnTo>
                  <a:pt x="315" y="912"/>
                </a:lnTo>
                <a:lnTo>
                  <a:pt x="315" y="912"/>
                </a:lnTo>
                <a:lnTo>
                  <a:pt x="316" y="910"/>
                </a:lnTo>
                <a:lnTo>
                  <a:pt x="316" y="910"/>
                </a:lnTo>
                <a:lnTo>
                  <a:pt x="325" y="903"/>
                </a:lnTo>
                <a:lnTo>
                  <a:pt x="334" y="896"/>
                </a:lnTo>
                <a:lnTo>
                  <a:pt x="334" y="896"/>
                </a:lnTo>
                <a:lnTo>
                  <a:pt x="375" y="865"/>
                </a:lnTo>
                <a:lnTo>
                  <a:pt x="417" y="835"/>
                </a:lnTo>
                <a:lnTo>
                  <a:pt x="417" y="835"/>
                </a:lnTo>
                <a:lnTo>
                  <a:pt x="492" y="782"/>
                </a:lnTo>
                <a:lnTo>
                  <a:pt x="492" y="782"/>
                </a:lnTo>
                <a:lnTo>
                  <a:pt x="502" y="774"/>
                </a:lnTo>
                <a:lnTo>
                  <a:pt x="502" y="774"/>
                </a:lnTo>
                <a:lnTo>
                  <a:pt x="512" y="766"/>
                </a:lnTo>
                <a:lnTo>
                  <a:pt x="512" y="766"/>
                </a:lnTo>
                <a:close/>
                <a:moveTo>
                  <a:pt x="308" y="916"/>
                </a:moveTo>
                <a:lnTo>
                  <a:pt x="308" y="916"/>
                </a:lnTo>
                <a:lnTo>
                  <a:pt x="322" y="910"/>
                </a:lnTo>
                <a:lnTo>
                  <a:pt x="333" y="902"/>
                </a:lnTo>
                <a:lnTo>
                  <a:pt x="355" y="886"/>
                </a:lnTo>
                <a:lnTo>
                  <a:pt x="355" y="886"/>
                </a:lnTo>
                <a:lnTo>
                  <a:pt x="388" y="863"/>
                </a:lnTo>
                <a:lnTo>
                  <a:pt x="421" y="841"/>
                </a:lnTo>
                <a:lnTo>
                  <a:pt x="421" y="841"/>
                </a:lnTo>
                <a:lnTo>
                  <a:pt x="451" y="820"/>
                </a:lnTo>
                <a:lnTo>
                  <a:pt x="481" y="798"/>
                </a:lnTo>
                <a:lnTo>
                  <a:pt x="481" y="798"/>
                </a:lnTo>
                <a:lnTo>
                  <a:pt x="498" y="785"/>
                </a:lnTo>
                <a:lnTo>
                  <a:pt x="507" y="778"/>
                </a:lnTo>
                <a:lnTo>
                  <a:pt x="511" y="774"/>
                </a:lnTo>
                <a:lnTo>
                  <a:pt x="514" y="770"/>
                </a:lnTo>
                <a:lnTo>
                  <a:pt x="514" y="770"/>
                </a:lnTo>
                <a:lnTo>
                  <a:pt x="513" y="785"/>
                </a:lnTo>
                <a:lnTo>
                  <a:pt x="513" y="785"/>
                </a:lnTo>
                <a:lnTo>
                  <a:pt x="495" y="799"/>
                </a:lnTo>
                <a:lnTo>
                  <a:pt x="477" y="813"/>
                </a:lnTo>
                <a:lnTo>
                  <a:pt x="459" y="826"/>
                </a:lnTo>
                <a:lnTo>
                  <a:pt x="441" y="839"/>
                </a:lnTo>
                <a:lnTo>
                  <a:pt x="441" y="839"/>
                </a:lnTo>
                <a:lnTo>
                  <a:pt x="420" y="852"/>
                </a:lnTo>
                <a:lnTo>
                  <a:pt x="400" y="864"/>
                </a:lnTo>
                <a:lnTo>
                  <a:pt x="357" y="889"/>
                </a:lnTo>
                <a:lnTo>
                  <a:pt x="357" y="889"/>
                </a:lnTo>
                <a:lnTo>
                  <a:pt x="337" y="902"/>
                </a:lnTo>
                <a:lnTo>
                  <a:pt x="317" y="913"/>
                </a:lnTo>
                <a:lnTo>
                  <a:pt x="317" y="913"/>
                </a:lnTo>
                <a:lnTo>
                  <a:pt x="313" y="916"/>
                </a:lnTo>
                <a:lnTo>
                  <a:pt x="308" y="917"/>
                </a:lnTo>
                <a:lnTo>
                  <a:pt x="308" y="917"/>
                </a:lnTo>
                <a:lnTo>
                  <a:pt x="308" y="916"/>
                </a:lnTo>
                <a:lnTo>
                  <a:pt x="308" y="916"/>
                </a:lnTo>
                <a:close/>
                <a:moveTo>
                  <a:pt x="493" y="875"/>
                </a:moveTo>
                <a:lnTo>
                  <a:pt x="493" y="875"/>
                </a:lnTo>
                <a:lnTo>
                  <a:pt x="503" y="868"/>
                </a:lnTo>
                <a:lnTo>
                  <a:pt x="503" y="868"/>
                </a:lnTo>
                <a:lnTo>
                  <a:pt x="497" y="872"/>
                </a:lnTo>
                <a:lnTo>
                  <a:pt x="497" y="872"/>
                </a:lnTo>
                <a:lnTo>
                  <a:pt x="493" y="875"/>
                </a:lnTo>
                <a:lnTo>
                  <a:pt x="493" y="875"/>
                </a:lnTo>
                <a:close/>
                <a:moveTo>
                  <a:pt x="446" y="901"/>
                </a:moveTo>
                <a:lnTo>
                  <a:pt x="446" y="901"/>
                </a:lnTo>
                <a:lnTo>
                  <a:pt x="415" y="919"/>
                </a:lnTo>
                <a:lnTo>
                  <a:pt x="415" y="919"/>
                </a:lnTo>
                <a:lnTo>
                  <a:pt x="411" y="922"/>
                </a:lnTo>
                <a:lnTo>
                  <a:pt x="411" y="922"/>
                </a:lnTo>
                <a:lnTo>
                  <a:pt x="434" y="904"/>
                </a:lnTo>
                <a:lnTo>
                  <a:pt x="446" y="896"/>
                </a:lnTo>
                <a:lnTo>
                  <a:pt x="458" y="888"/>
                </a:lnTo>
                <a:lnTo>
                  <a:pt x="458" y="888"/>
                </a:lnTo>
                <a:lnTo>
                  <a:pt x="485" y="871"/>
                </a:lnTo>
                <a:lnTo>
                  <a:pt x="497" y="862"/>
                </a:lnTo>
                <a:lnTo>
                  <a:pt x="509" y="852"/>
                </a:lnTo>
                <a:lnTo>
                  <a:pt x="509" y="852"/>
                </a:lnTo>
                <a:lnTo>
                  <a:pt x="507" y="862"/>
                </a:lnTo>
                <a:lnTo>
                  <a:pt x="507" y="862"/>
                </a:lnTo>
                <a:lnTo>
                  <a:pt x="477" y="883"/>
                </a:lnTo>
                <a:lnTo>
                  <a:pt x="446" y="901"/>
                </a:lnTo>
                <a:lnTo>
                  <a:pt x="446" y="901"/>
                </a:lnTo>
                <a:close/>
                <a:moveTo>
                  <a:pt x="413" y="870"/>
                </a:moveTo>
                <a:lnTo>
                  <a:pt x="413" y="870"/>
                </a:lnTo>
                <a:lnTo>
                  <a:pt x="362" y="900"/>
                </a:lnTo>
                <a:lnTo>
                  <a:pt x="362" y="900"/>
                </a:lnTo>
                <a:lnTo>
                  <a:pt x="393" y="879"/>
                </a:lnTo>
                <a:lnTo>
                  <a:pt x="393" y="879"/>
                </a:lnTo>
                <a:lnTo>
                  <a:pt x="442" y="845"/>
                </a:lnTo>
                <a:lnTo>
                  <a:pt x="442" y="845"/>
                </a:lnTo>
                <a:lnTo>
                  <a:pt x="460" y="834"/>
                </a:lnTo>
                <a:lnTo>
                  <a:pt x="480" y="821"/>
                </a:lnTo>
                <a:lnTo>
                  <a:pt x="490" y="814"/>
                </a:lnTo>
                <a:lnTo>
                  <a:pt x="498" y="807"/>
                </a:lnTo>
                <a:lnTo>
                  <a:pt x="506" y="799"/>
                </a:lnTo>
                <a:lnTo>
                  <a:pt x="513" y="790"/>
                </a:lnTo>
                <a:lnTo>
                  <a:pt x="513" y="790"/>
                </a:lnTo>
                <a:lnTo>
                  <a:pt x="512" y="805"/>
                </a:lnTo>
                <a:lnTo>
                  <a:pt x="512" y="805"/>
                </a:lnTo>
                <a:lnTo>
                  <a:pt x="501" y="815"/>
                </a:lnTo>
                <a:lnTo>
                  <a:pt x="490" y="824"/>
                </a:lnTo>
                <a:lnTo>
                  <a:pt x="478" y="833"/>
                </a:lnTo>
                <a:lnTo>
                  <a:pt x="464" y="841"/>
                </a:lnTo>
                <a:lnTo>
                  <a:pt x="438" y="856"/>
                </a:lnTo>
                <a:lnTo>
                  <a:pt x="413" y="870"/>
                </a:lnTo>
                <a:lnTo>
                  <a:pt x="413" y="870"/>
                </a:lnTo>
                <a:close/>
                <a:moveTo>
                  <a:pt x="512" y="809"/>
                </a:moveTo>
                <a:lnTo>
                  <a:pt x="512" y="809"/>
                </a:lnTo>
                <a:lnTo>
                  <a:pt x="511" y="821"/>
                </a:lnTo>
                <a:lnTo>
                  <a:pt x="511" y="821"/>
                </a:lnTo>
                <a:lnTo>
                  <a:pt x="489" y="837"/>
                </a:lnTo>
                <a:lnTo>
                  <a:pt x="464" y="853"/>
                </a:lnTo>
                <a:lnTo>
                  <a:pt x="440" y="867"/>
                </a:lnTo>
                <a:lnTo>
                  <a:pt x="416" y="882"/>
                </a:lnTo>
                <a:lnTo>
                  <a:pt x="416" y="882"/>
                </a:lnTo>
                <a:lnTo>
                  <a:pt x="386" y="899"/>
                </a:lnTo>
                <a:lnTo>
                  <a:pt x="386" y="899"/>
                </a:lnTo>
                <a:lnTo>
                  <a:pt x="412" y="882"/>
                </a:lnTo>
                <a:lnTo>
                  <a:pt x="438" y="864"/>
                </a:lnTo>
                <a:lnTo>
                  <a:pt x="438" y="864"/>
                </a:lnTo>
                <a:lnTo>
                  <a:pt x="459" y="851"/>
                </a:lnTo>
                <a:lnTo>
                  <a:pt x="480" y="836"/>
                </a:lnTo>
                <a:lnTo>
                  <a:pt x="480" y="836"/>
                </a:lnTo>
                <a:lnTo>
                  <a:pt x="496" y="824"/>
                </a:lnTo>
                <a:lnTo>
                  <a:pt x="505" y="817"/>
                </a:lnTo>
                <a:lnTo>
                  <a:pt x="512" y="809"/>
                </a:lnTo>
                <a:lnTo>
                  <a:pt x="512" y="809"/>
                </a:lnTo>
                <a:close/>
                <a:moveTo>
                  <a:pt x="344" y="900"/>
                </a:moveTo>
                <a:lnTo>
                  <a:pt x="344" y="900"/>
                </a:lnTo>
                <a:lnTo>
                  <a:pt x="401" y="866"/>
                </a:lnTo>
                <a:lnTo>
                  <a:pt x="401" y="866"/>
                </a:lnTo>
                <a:lnTo>
                  <a:pt x="428" y="850"/>
                </a:lnTo>
                <a:lnTo>
                  <a:pt x="442" y="841"/>
                </a:lnTo>
                <a:lnTo>
                  <a:pt x="455" y="832"/>
                </a:lnTo>
                <a:lnTo>
                  <a:pt x="455" y="832"/>
                </a:lnTo>
                <a:lnTo>
                  <a:pt x="481" y="813"/>
                </a:lnTo>
                <a:lnTo>
                  <a:pt x="506" y="793"/>
                </a:lnTo>
                <a:lnTo>
                  <a:pt x="506" y="793"/>
                </a:lnTo>
                <a:lnTo>
                  <a:pt x="511" y="789"/>
                </a:lnTo>
                <a:lnTo>
                  <a:pt x="506" y="796"/>
                </a:lnTo>
                <a:lnTo>
                  <a:pt x="506" y="796"/>
                </a:lnTo>
                <a:lnTo>
                  <a:pt x="502" y="800"/>
                </a:lnTo>
                <a:lnTo>
                  <a:pt x="497" y="805"/>
                </a:lnTo>
                <a:lnTo>
                  <a:pt x="497" y="805"/>
                </a:lnTo>
                <a:lnTo>
                  <a:pt x="485" y="814"/>
                </a:lnTo>
                <a:lnTo>
                  <a:pt x="472" y="823"/>
                </a:lnTo>
                <a:lnTo>
                  <a:pt x="472" y="823"/>
                </a:lnTo>
                <a:lnTo>
                  <a:pt x="419" y="858"/>
                </a:lnTo>
                <a:lnTo>
                  <a:pt x="419" y="858"/>
                </a:lnTo>
                <a:lnTo>
                  <a:pt x="364" y="896"/>
                </a:lnTo>
                <a:lnTo>
                  <a:pt x="364" y="896"/>
                </a:lnTo>
                <a:lnTo>
                  <a:pt x="354" y="902"/>
                </a:lnTo>
                <a:lnTo>
                  <a:pt x="343" y="909"/>
                </a:lnTo>
                <a:lnTo>
                  <a:pt x="332" y="916"/>
                </a:lnTo>
                <a:lnTo>
                  <a:pt x="323" y="923"/>
                </a:lnTo>
                <a:lnTo>
                  <a:pt x="323" y="923"/>
                </a:lnTo>
                <a:lnTo>
                  <a:pt x="322" y="924"/>
                </a:lnTo>
                <a:lnTo>
                  <a:pt x="322" y="924"/>
                </a:lnTo>
                <a:lnTo>
                  <a:pt x="312" y="919"/>
                </a:lnTo>
                <a:lnTo>
                  <a:pt x="312" y="919"/>
                </a:lnTo>
                <a:lnTo>
                  <a:pt x="320" y="915"/>
                </a:lnTo>
                <a:lnTo>
                  <a:pt x="329" y="910"/>
                </a:lnTo>
                <a:lnTo>
                  <a:pt x="344" y="900"/>
                </a:lnTo>
                <a:lnTo>
                  <a:pt x="344" y="900"/>
                </a:lnTo>
                <a:close/>
                <a:moveTo>
                  <a:pt x="424" y="866"/>
                </a:moveTo>
                <a:lnTo>
                  <a:pt x="424" y="866"/>
                </a:lnTo>
                <a:lnTo>
                  <a:pt x="449" y="852"/>
                </a:lnTo>
                <a:lnTo>
                  <a:pt x="475" y="837"/>
                </a:lnTo>
                <a:lnTo>
                  <a:pt x="475" y="837"/>
                </a:lnTo>
                <a:lnTo>
                  <a:pt x="451" y="853"/>
                </a:lnTo>
                <a:lnTo>
                  <a:pt x="428" y="868"/>
                </a:lnTo>
                <a:lnTo>
                  <a:pt x="428" y="868"/>
                </a:lnTo>
                <a:lnTo>
                  <a:pt x="405" y="884"/>
                </a:lnTo>
                <a:lnTo>
                  <a:pt x="382" y="899"/>
                </a:lnTo>
                <a:lnTo>
                  <a:pt x="360" y="915"/>
                </a:lnTo>
                <a:lnTo>
                  <a:pt x="338" y="930"/>
                </a:lnTo>
                <a:lnTo>
                  <a:pt x="338" y="930"/>
                </a:lnTo>
                <a:lnTo>
                  <a:pt x="325" y="925"/>
                </a:lnTo>
                <a:lnTo>
                  <a:pt x="325" y="925"/>
                </a:lnTo>
                <a:lnTo>
                  <a:pt x="424" y="866"/>
                </a:lnTo>
                <a:lnTo>
                  <a:pt x="424" y="866"/>
                </a:lnTo>
                <a:close/>
                <a:moveTo>
                  <a:pt x="450" y="864"/>
                </a:moveTo>
                <a:lnTo>
                  <a:pt x="450" y="864"/>
                </a:lnTo>
                <a:lnTo>
                  <a:pt x="470" y="851"/>
                </a:lnTo>
                <a:lnTo>
                  <a:pt x="491" y="838"/>
                </a:lnTo>
                <a:lnTo>
                  <a:pt x="491" y="838"/>
                </a:lnTo>
                <a:lnTo>
                  <a:pt x="478" y="847"/>
                </a:lnTo>
                <a:lnTo>
                  <a:pt x="464" y="856"/>
                </a:lnTo>
                <a:lnTo>
                  <a:pt x="464" y="856"/>
                </a:lnTo>
                <a:lnTo>
                  <a:pt x="438" y="873"/>
                </a:lnTo>
                <a:lnTo>
                  <a:pt x="412" y="891"/>
                </a:lnTo>
                <a:lnTo>
                  <a:pt x="386" y="910"/>
                </a:lnTo>
                <a:lnTo>
                  <a:pt x="362" y="930"/>
                </a:lnTo>
                <a:lnTo>
                  <a:pt x="362" y="930"/>
                </a:lnTo>
                <a:lnTo>
                  <a:pt x="360" y="931"/>
                </a:lnTo>
                <a:lnTo>
                  <a:pt x="360" y="931"/>
                </a:lnTo>
                <a:lnTo>
                  <a:pt x="355" y="935"/>
                </a:lnTo>
                <a:lnTo>
                  <a:pt x="355" y="935"/>
                </a:lnTo>
                <a:lnTo>
                  <a:pt x="341" y="930"/>
                </a:lnTo>
                <a:lnTo>
                  <a:pt x="341" y="930"/>
                </a:lnTo>
                <a:lnTo>
                  <a:pt x="396" y="898"/>
                </a:lnTo>
                <a:lnTo>
                  <a:pt x="450" y="864"/>
                </a:lnTo>
                <a:lnTo>
                  <a:pt x="450" y="864"/>
                </a:lnTo>
                <a:close/>
                <a:moveTo>
                  <a:pt x="511" y="824"/>
                </a:moveTo>
                <a:lnTo>
                  <a:pt x="511" y="824"/>
                </a:lnTo>
                <a:lnTo>
                  <a:pt x="511" y="829"/>
                </a:lnTo>
                <a:lnTo>
                  <a:pt x="511" y="829"/>
                </a:lnTo>
                <a:lnTo>
                  <a:pt x="510" y="833"/>
                </a:lnTo>
                <a:lnTo>
                  <a:pt x="510" y="833"/>
                </a:lnTo>
                <a:lnTo>
                  <a:pt x="502" y="840"/>
                </a:lnTo>
                <a:lnTo>
                  <a:pt x="493" y="847"/>
                </a:lnTo>
                <a:lnTo>
                  <a:pt x="474" y="860"/>
                </a:lnTo>
                <a:lnTo>
                  <a:pt x="435" y="884"/>
                </a:lnTo>
                <a:lnTo>
                  <a:pt x="435" y="884"/>
                </a:lnTo>
                <a:lnTo>
                  <a:pt x="383" y="916"/>
                </a:lnTo>
                <a:lnTo>
                  <a:pt x="383" y="916"/>
                </a:lnTo>
                <a:lnTo>
                  <a:pt x="392" y="910"/>
                </a:lnTo>
                <a:lnTo>
                  <a:pt x="392" y="910"/>
                </a:lnTo>
                <a:lnTo>
                  <a:pt x="413" y="895"/>
                </a:lnTo>
                <a:lnTo>
                  <a:pt x="435" y="879"/>
                </a:lnTo>
                <a:lnTo>
                  <a:pt x="435" y="879"/>
                </a:lnTo>
                <a:lnTo>
                  <a:pt x="454" y="865"/>
                </a:lnTo>
                <a:lnTo>
                  <a:pt x="475" y="853"/>
                </a:lnTo>
                <a:lnTo>
                  <a:pt x="493" y="839"/>
                </a:lnTo>
                <a:lnTo>
                  <a:pt x="502" y="832"/>
                </a:lnTo>
                <a:lnTo>
                  <a:pt x="511" y="824"/>
                </a:lnTo>
                <a:lnTo>
                  <a:pt x="511" y="824"/>
                </a:lnTo>
                <a:close/>
                <a:moveTo>
                  <a:pt x="365" y="930"/>
                </a:moveTo>
                <a:lnTo>
                  <a:pt x="365" y="930"/>
                </a:lnTo>
                <a:lnTo>
                  <a:pt x="370" y="927"/>
                </a:lnTo>
                <a:lnTo>
                  <a:pt x="370" y="927"/>
                </a:lnTo>
                <a:lnTo>
                  <a:pt x="383" y="918"/>
                </a:lnTo>
                <a:lnTo>
                  <a:pt x="383" y="918"/>
                </a:lnTo>
                <a:lnTo>
                  <a:pt x="412" y="900"/>
                </a:lnTo>
                <a:lnTo>
                  <a:pt x="412" y="900"/>
                </a:lnTo>
                <a:lnTo>
                  <a:pt x="472" y="863"/>
                </a:lnTo>
                <a:lnTo>
                  <a:pt x="472" y="863"/>
                </a:lnTo>
                <a:lnTo>
                  <a:pt x="493" y="850"/>
                </a:lnTo>
                <a:lnTo>
                  <a:pt x="493" y="850"/>
                </a:lnTo>
                <a:lnTo>
                  <a:pt x="474" y="863"/>
                </a:lnTo>
                <a:lnTo>
                  <a:pt x="454" y="874"/>
                </a:lnTo>
                <a:lnTo>
                  <a:pt x="454" y="874"/>
                </a:lnTo>
                <a:lnTo>
                  <a:pt x="430" y="892"/>
                </a:lnTo>
                <a:lnTo>
                  <a:pt x="407" y="910"/>
                </a:lnTo>
                <a:lnTo>
                  <a:pt x="407" y="910"/>
                </a:lnTo>
                <a:lnTo>
                  <a:pt x="386" y="926"/>
                </a:lnTo>
                <a:lnTo>
                  <a:pt x="386" y="926"/>
                </a:lnTo>
                <a:lnTo>
                  <a:pt x="383" y="929"/>
                </a:lnTo>
                <a:lnTo>
                  <a:pt x="383" y="929"/>
                </a:lnTo>
                <a:lnTo>
                  <a:pt x="381" y="931"/>
                </a:lnTo>
                <a:lnTo>
                  <a:pt x="379" y="933"/>
                </a:lnTo>
                <a:lnTo>
                  <a:pt x="379" y="933"/>
                </a:lnTo>
                <a:lnTo>
                  <a:pt x="372" y="938"/>
                </a:lnTo>
                <a:lnTo>
                  <a:pt x="372" y="938"/>
                </a:lnTo>
                <a:lnTo>
                  <a:pt x="372" y="939"/>
                </a:lnTo>
                <a:lnTo>
                  <a:pt x="372" y="939"/>
                </a:lnTo>
                <a:lnTo>
                  <a:pt x="358" y="935"/>
                </a:lnTo>
                <a:lnTo>
                  <a:pt x="358" y="935"/>
                </a:lnTo>
                <a:lnTo>
                  <a:pt x="365" y="930"/>
                </a:lnTo>
                <a:lnTo>
                  <a:pt x="365" y="930"/>
                </a:lnTo>
                <a:close/>
                <a:moveTo>
                  <a:pt x="510" y="837"/>
                </a:moveTo>
                <a:lnTo>
                  <a:pt x="510" y="837"/>
                </a:lnTo>
                <a:lnTo>
                  <a:pt x="509" y="849"/>
                </a:lnTo>
                <a:lnTo>
                  <a:pt x="509" y="849"/>
                </a:lnTo>
                <a:lnTo>
                  <a:pt x="493" y="860"/>
                </a:lnTo>
                <a:lnTo>
                  <a:pt x="477" y="869"/>
                </a:lnTo>
                <a:lnTo>
                  <a:pt x="443" y="889"/>
                </a:lnTo>
                <a:lnTo>
                  <a:pt x="443" y="889"/>
                </a:lnTo>
                <a:lnTo>
                  <a:pt x="420" y="905"/>
                </a:lnTo>
                <a:lnTo>
                  <a:pt x="397" y="921"/>
                </a:lnTo>
                <a:lnTo>
                  <a:pt x="397" y="921"/>
                </a:lnTo>
                <a:lnTo>
                  <a:pt x="404" y="915"/>
                </a:lnTo>
                <a:lnTo>
                  <a:pt x="404" y="915"/>
                </a:lnTo>
                <a:lnTo>
                  <a:pt x="425" y="898"/>
                </a:lnTo>
                <a:lnTo>
                  <a:pt x="447" y="883"/>
                </a:lnTo>
                <a:lnTo>
                  <a:pt x="447" y="883"/>
                </a:lnTo>
                <a:lnTo>
                  <a:pt x="480" y="861"/>
                </a:lnTo>
                <a:lnTo>
                  <a:pt x="496" y="850"/>
                </a:lnTo>
                <a:lnTo>
                  <a:pt x="503" y="844"/>
                </a:lnTo>
                <a:lnTo>
                  <a:pt x="510" y="837"/>
                </a:lnTo>
                <a:lnTo>
                  <a:pt x="510" y="837"/>
                </a:lnTo>
                <a:close/>
                <a:moveTo>
                  <a:pt x="378" y="937"/>
                </a:moveTo>
                <a:lnTo>
                  <a:pt x="378" y="937"/>
                </a:lnTo>
                <a:lnTo>
                  <a:pt x="378" y="937"/>
                </a:lnTo>
                <a:lnTo>
                  <a:pt x="378" y="937"/>
                </a:lnTo>
                <a:lnTo>
                  <a:pt x="396" y="924"/>
                </a:lnTo>
                <a:lnTo>
                  <a:pt x="396" y="924"/>
                </a:lnTo>
                <a:lnTo>
                  <a:pt x="422" y="906"/>
                </a:lnTo>
                <a:lnTo>
                  <a:pt x="449" y="888"/>
                </a:lnTo>
                <a:lnTo>
                  <a:pt x="449" y="888"/>
                </a:lnTo>
                <a:lnTo>
                  <a:pt x="473" y="874"/>
                </a:lnTo>
                <a:lnTo>
                  <a:pt x="495" y="861"/>
                </a:lnTo>
                <a:lnTo>
                  <a:pt x="495" y="861"/>
                </a:lnTo>
                <a:lnTo>
                  <a:pt x="489" y="865"/>
                </a:lnTo>
                <a:lnTo>
                  <a:pt x="489" y="865"/>
                </a:lnTo>
                <a:lnTo>
                  <a:pt x="478" y="873"/>
                </a:lnTo>
                <a:lnTo>
                  <a:pt x="465" y="881"/>
                </a:lnTo>
                <a:lnTo>
                  <a:pt x="465" y="881"/>
                </a:lnTo>
                <a:lnTo>
                  <a:pt x="440" y="896"/>
                </a:lnTo>
                <a:lnTo>
                  <a:pt x="429" y="904"/>
                </a:lnTo>
                <a:lnTo>
                  <a:pt x="417" y="913"/>
                </a:lnTo>
                <a:lnTo>
                  <a:pt x="417" y="913"/>
                </a:lnTo>
                <a:lnTo>
                  <a:pt x="401" y="927"/>
                </a:lnTo>
                <a:lnTo>
                  <a:pt x="384" y="940"/>
                </a:lnTo>
                <a:lnTo>
                  <a:pt x="384" y="940"/>
                </a:lnTo>
                <a:lnTo>
                  <a:pt x="384" y="941"/>
                </a:lnTo>
                <a:lnTo>
                  <a:pt x="384" y="941"/>
                </a:lnTo>
                <a:lnTo>
                  <a:pt x="374" y="939"/>
                </a:lnTo>
                <a:lnTo>
                  <a:pt x="374" y="939"/>
                </a:lnTo>
                <a:lnTo>
                  <a:pt x="378" y="937"/>
                </a:lnTo>
                <a:lnTo>
                  <a:pt x="378" y="937"/>
                </a:lnTo>
                <a:close/>
                <a:moveTo>
                  <a:pt x="391" y="938"/>
                </a:moveTo>
                <a:lnTo>
                  <a:pt x="391" y="938"/>
                </a:lnTo>
                <a:lnTo>
                  <a:pt x="393" y="938"/>
                </a:lnTo>
                <a:lnTo>
                  <a:pt x="395" y="936"/>
                </a:lnTo>
                <a:lnTo>
                  <a:pt x="395" y="936"/>
                </a:lnTo>
                <a:lnTo>
                  <a:pt x="412" y="924"/>
                </a:lnTo>
                <a:lnTo>
                  <a:pt x="429" y="913"/>
                </a:lnTo>
                <a:lnTo>
                  <a:pt x="465" y="892"/>
                </a:lnTo>
                <a:lnTo>
                  <a:pt x="465" y="892"/>
                </a:lnTo>
                <a:lnTo>
                  <a:pt x="453" y="901"/>
                </a:lnTo>
                <a:lnTo>
                  <a:pt x="453" y="901"/>
                </a:lnTo>
                <a:lnTo>
                  <a:pt x="425" y="921"/>
                </a:lnTo>
                <a:lnTo>
                  <a:pt x="411" y="931"/>
                </a:lnTo>
                <a:lnTo>
                  <a:pt x="398" y="943"/>
                </a:lnTo>
                <a:lnTo>
                  <a:pt x="398" y="943"/>
                </a:lnTo>
                <a:lnTo>
                  <a:pt x="386" y="941"/>
                </a:lnTo>
                <a:lnTo>
                  <a:pt x="386" y="941"/>
                </a:lnTo>
                <a:lnTo>
                  <a:pt x="391" y="938"/>
                </a:lnTo>
                <a:lnTo>
                  <a:pt x="391" y="938"/>
                </a:lnTo>
                <a:close/>
                <a:moveTo>
                  <a:pt x="430" y="945"/>
                </a:moveTo>
                <a:lnTo>
                  <a:pt x="430" y="945"/>
                </a:lnTo>
                <a:lnTo>
                  <a:pt x="417" y="945"/>
                </a:lnTo>
                <a:lnTo>
                  <a:pt x="417" y="945"/>
                </a:lnTo>
                <a:lnTo>
                  <a:pt x="438" y="930"/>
                </a:lnTo>
                <a:lnTo>
                  <a:pt x="460" y="917"/>
                </a:lnTo>
                <a:lnTo>
                  <a:pt x="460" y="917"/>
                </a:lnTo>
                <a:lnTo>
                  <a:pt x="483" y="904"/>
                </a:lnTo>
                <a:lnTo>
                  <a:pt x="494" y="897"/>
                </a:lnTo>
                <a:lnTo>
                  <a:pt x="498" y="893"/>
                </a:lnTo>
                <a:lnTo>
                  <a:pt x="503" y="889"/>
                </a:lnTo>
                <a:lnTo>
                  <a:pt x="503" y="889"/>
                </a:lnTo>
                <a:lnTo>
                  <a:pt x="495" y="897"/>
                </a:lnTo>
                <a:lnTo>
                  <a:pt x="486" y="905"/>
                </a:lnTo>
                <a:lnTo>
                  <a:pt x="467" y="918"/>
                </a:lnTo>
                <a:lnTo>
                  <a:pt x="448" y="931"/>
                </a:lnTo>
                <a:lnTo>
                  <a:pt x="439" y="938"/>
                </a:lnTo>
                <a:lnTo>
                  <a:pt x="430" y="945"/>
                </a:lnTo>
                <a:lnTo>
                  <a:pt x="430" y="945"/>
                </a:lnTo>
                <a:close/>
                <a:moveTo>
                  <a:pt x="459" y="915"/>
                </a:moveTo>
                <a:lnTo>
                  <a:pt x="459" y="915"/>
                </a:lnTo>
                <a:lnTo>
                  <a:pt x="436" y="929"/>
                </a:lnTo>
                <a:lnTo>
                  <a:pt x="436" y="929"/>
                </a:lnTo>
                <a:lnTo>
                  <a:pt x="426" y="936"/>
                </a:lnTo>
                <a:lnTo>
                  <a:pt x="426" y="936"/>
                </a:lnTo>
                <a:lnTo>
                  <a:pt x="435" y="928"/>
                </a:lnTo>
                <a:lnTo>
                  <a:pt x="445" y="921"/>
                </a:lnTo>
                <a:lnTo>
                  <a:pt x="466" y="908"/>
                </a:lnTo>
                <a:lnTo>
                  <a:pt x="487" y="894"/>
                </a:lnTo>
                <a:lnTo>
                  <a:pt x="496" y="887"/>
                </a:lnTo>
                <a:lnTo>
                  <a:pt x="505" y="879"/>
                </a:lnTo>
                <a:lnTo>
                  <a:pt x="505" y="879"/>
                </a:lnTo>
                <a:lnTo>
                  <a:pt x="505" y="878"/>
                </a:lnTo>
                <a:lnTo>
                  <a:pt x="505" y="878"/>
                </a:lnTo>
                <a:lnTo>
                  <a:pt x="504" y="887"/>
                </a:lnTo>
                <a:lnTo>
                  <a:pt x="504" y="887"/>
                </a:lnTo>
                <a:lnTo>
                  <a:pt x="482" y="901"/>
                </a:lnTo>
                <a:lnTo>
                  <a:pt x="459" y="915"/>
                </a:lnTo>
                <a:lnTo>
                  <a:pt x="459" y="915"/>
                </a:lnTo>
                <a:close/>
                <a:moveTo>
                  <a:pt x="413" y="944"/>
                </a:moveTo>
                <a:lnTo>
                  <a:pt x="413" y="944"/>
                </a:lnTo>
                <a:lnTo>
                  <a:pt x="402" y="943"/>
                </a:lnTo>
                <a:lnTo>
                  <a:pt x="402" y="943"/>
                </a:lnTo>
                <a:lnTo>
                  <a:pt x="412" y="937"/>
                </a:lnTo>
                <a:lnTo>
                  <a:pt x="422" y="930"/>
                </a:lnTo>
                <a:lnTo>
                  <a:pt x="432" y="923"/>
                </a:lnTo>
                <a:lnTo>
                  <a:pt x="442" y="916"/>
                </a:lnTo>
                <a:lnTo>
                  <a:pt x="442" y="916"/>
                </a:lnTo>
                <a:lnTo>
                  <a:pt x="468" y="900"/>
                </a:lnTo>
                <a:lnTo>
                  <a:pt x="496" y="884"/>
                </a:lnTo>
                <a:lnTo>
                  <a:pt x="496" y="884"/>
                </a:lnTo>
                <a:lnTo>
                  <a:pt x="499" y="881"/>
                </a:lnTo>
                <a:lnTo>
                  <a:pt x="499" y="881"/>
                </a:lnTo>
                <a:lnTo>
                  <a:pt x="497" y="883"/>
                </a:lnTo>
                <a:lnTo>
                  <a:pt x="497" y="883"/>
                </a:lnTo>
                <a:lnTo>
                  <a:pt x="490" y="889"/>
                </a:lnTo>
                <a:lnTo>
                  <a:pt x="482" y="895"/>
                </a:lnTo>
                <a:lnTo>
                  <a:pt x="482" y="895"/>
                </a:lnTo>
                <a:lnTo>
                  <a:pt x="469" y="903"/>
                </a:lnTo>
                <a:lnTo>
                  <a:pt x="457" y="911"/>
                </a:lnTo>
                <a:lnTo>
                  <a:pt x="457" y="911"/>
                </a:lnTo>
                <a:lnTo>
                  <a:pt x="434" y="926"/>
                </a:lnTo>
                <a:lnTo>
                  <a:pt x="423" y="935"/>
                </a:lnTo>
                <a:lnTo>
                  <a:pt x="413" y="944"/>
                </a:lnTo>
                <a:lnTo>
                  <a:pt x="413" y="944"/>
                </a:lnTo>
                <a:close/>
                <a:moveTo>
                  <a:pt x="504" y="877"/>
                </a:moveTo>
                <a:lnTo>
                  <a:pt x="504" y="877"/>
                </a:lnTo>
                <a:lnTo>
                  <a:pt x="489" y="885"/>
                </a:lnTo>
                <a:lnTo>
                  <a:pt x="475" y="894"/>
                </a:lnTo>
                <a:lnTo>
                  <a:pt x="445" y="911"/>
                </a:lnTo>
                <a:lnTo>
                  <a:pt x="445" y="911"/>
                </a:lnTo>
                <a:lnTo>
                  <a:pt x="432" y="919"/>
                </a:lnTo>
                <a:lnTo>
                  <a:pt x="420" y="928"/>
                </a:lnTo>
                <a:lnTo>
                  <a:pt x="420" y="928"/>
                </a:lnTo>
                <a:lnTo>
                  <a:pt x="410" y="936"/>
                </a:lnTo>
                <a:lnTo>
                  <a:pt x="410" y="936"/>
                </a:lnTo>
                <a:lnTo>
                  <a:pt x="404" y="940"/>
                </a:lnTo>
                <a:lnTo>
                  <a:pt x="407" y="937"/>
                </a:lnTo>
                <a:lnTo>
                  <a:pt x="407" y="937"/>
                </a:lnTo>
                <a:lnTo>
                  <a:pt x="421" y="925"/>
                </a:lnTo>
                <a:lnTo>
                  <a:pt x="437" y="914"/>
                </a:lnTo>
                <a:lnTo>
                  <a:pt x="468" y="893"/>
                </a:lnTo>
                <a:lnTo>
                  <a:pt x="468" y="893"/>
                </a:lnTo>
                <a:lnTo>
                  <a:pt x="478" y="887"/>
                </a:lnTo>
                <a:lnTo>
                  <a:pt x="489" y="881"/>
                </a:lnTo>
                <a:lnTo>
                  <a:pt x="498" y="874"/>
                </a:lnTo>
                <a:lnTo>
                  <a:pt x="503" y="870"/>
                </a:lnTo>
                <a:lnTo>
                  <a:pt x="507" y="866"/>
                </a:lnTo>
                <a:lnTo>
                  <a:pt x="507" y="866"/>
                </a:lnTo>
                <a:lnTo>
                  <a:pt x="505" y="878"/>
                </a:lnTo>
                <a:lnTo>
                  <a:pt x="505" y="878"/>
                </a:lnTo>
                <a:lnTo>
                  <a:pt x="505" y="877"/>
                </a:lnTo>
                <a:lnTo>
                  <a:pt x="504" y="877"/>
                </a:lnTo>
                <a:lnTo>
                  <a:pt x="504" y="877"/>
                </a:lnTo>
                <a:close/>
                <a:moveTo>
                  <a:pt x="551" y="470"/>
                </a:moveTo>
                <a:lnTo>
                  <a:pt x="551" y="470"/>
                </a:lnTo>
                <a:lnTo>
                  <a:pt x="553" y="463"/>
                </a:lnTo>
                <a:lnTo>
                  <a:pt x="553" y="463"/>
                </a:lnTo>
                <a:lnTo>
                  <a:pt x="563" y="462"/>
                </a:lnTo>
                <a:lnTo>
                  <a:pt x="563" y="462"/>
                </a:lnTo>
                <a:lnTo>
                  <a:pt x="562" y="469"/>
                </a:lnTo>
                <a:lnTo>
                  <a:pt x="562" y="469"/>
                </a:lnTo>
                <a:lnTo>
                  <a:pt x="551" y="470"/>
                </a:lnTo>
                <a:lnTo>
                  <a:pt x="551" y="470"/>
                </a:lnTo>
                <a:close/>
                <a:moveTo>
                  <a:pt x="571" y="468"/>
                </a:moveTo>
                <a:lnTo>
                  <a:pt x="571" y="468"/>
                </a:lnTo>
                <a:lnTo>
                  <a:pt x="572" y="461"/>
                </a:lnTo>
                <a:lnTo>
                  <a:pt x="572" y="461"/>
                </a:lnTo>
                <a:lnTo>
                  <a:pt x="575" y="461"/>
                </a:lnTo>
                <a:lnTo>
                  <a:pt x="575" y="461"/>
                </a:lnTo>
                <a:lnTo>
                  <a:pt x="576" y="468"/>
                </a:lnTo>
                <a:lnTo>
                  <a:pt x="576" y="468"/>
                </a:lnTo>
                <a:lnTo>
                  <a:pt x="571" y="468"/>
                </a:lnTo>
                <a:lnTo>
                  <a:pt x="571" y="468"/>
                </a:lnTo>
                <a:close/>
                <a:moveTo>
                  <a:pt x="584" y="461"/>
                </a:moveTo>
                <a:lnTo>
                  <a:pt x="584" y="461"/>
                </a:lnTo>
                <a:lnTo>
                  <a:pt x="592" y="461"/>
                </a:lnTo>
                <a:lnTo>
                  <a:pt x="592" y="461"/>
                </a:lnTo>
                <a:lnTo>
                  <a:pt x="592" y="467"/>
                </a:lnTo>
                <a:lnTo>
                  <a:pt x="592" y="467"/>
                </a:lnTo>
                <a:lnTo>
                  <a:pt x="584" y="467"/>
                </a:lnTo>
                <a:lnTo>
                  <a:pt x="584" y="467"/>
                </a:lnTo>
                <a:lnTo>
                  <a:pt x="584" y="461"/>
                </a:lnTo>
                <a:lnTo>
                  <a:pt x="584" y="461"/>
                </a:lnTo>
                <a:close/>
                <a:moveTo>
                  <a:pt x="601" y="467"/>
                </a:moveTo>
                <a:lnTo>
                  <a:pt x="601" y="467"/>
                </a:lnTo>
                <a:lnTo>
                  <a:pt x="601" y="461"/>
                </a:lnTo>
                <a:lnTo>
                  <a:pt x="601" y="461"/>
                </a:lnTo>
                <a:lnTo>
                  <a:pt x="610" y="461"/>
                </a:lnTo>
                <a:lnTo>
                  <a:pt x="610" y="461"/>
                </a:lnTo>
                <a:lnTo>
                  <a:pt x="610" y="467"/>
                </a:lnTo>
                <a:lnTo>
                  <a:pt x="610" y="467"/>
                </a:lnTo>
                <a:lnTo>
                  <a:pt x="607" y="466"/>
                </a:lnTo>
                <a:lnTo>
                  <a:pt x="607" y="466"/>
                </a:lnTo>
                <a:lnTo>
                  <a:pt x="601" y="467"/>
                </a:lnTo>
                <a:lnTo>
                  <a:pt x="601" y="467"/>
                </a:lnTo>
                <a:close/>
                <a:moveTo>
                  <a:pt x="616" y="599"/>
                </a:moveTo>
                <a:lnTo>
                  <a:pt x="616" y="599"/>
                </a:lnTo>
                <a:lnTo>
                  <a:pt x="635" y="589"/>
                </a:lnTo>
                <a:lnTo>
                  <a:pt x="654" y="580"/>
                </a:lnTo>
                <a:lnTo>
                  <a:pt x="654" y="580"/>
                </a:lnTo>
                <a:lnTo>
                  <a:pt x="700" y="559"/>
                </a:lnTo>
                <a:lnTo>
                  <a:pt x="700" y="559"/>
                </a:lnTo>
                <a:lnTo>
                  <a:pt x="723" y="548"/>
                </a:lnTo>
                <a:lnTo>
                  <a:pt x="745" y="537"/>
                </a:lnTo>
                <a:lnTo>
                  <a:pt x="745" y="537"/>
                </a:lnTo>
                <a:lnTo>
                  <a:pt x="764" y="527"/>
                </a:lnTo>
                <a:lnTo>
                  <a:pt x="764" y="527"/>
                </a:lnTo>
                <a:lnTo>
                  <a:pt x="775" y="520"/>
                </a:lnTo>
                <a:lnTo>
                  <a:pt x="778" y="519"/>
                </a:lnTo>
                <a:lnTo>
                  <a:pt x="772" y="524"/>
                </a:lnTo>
                <a:lnTo>
                  <a:pt x="772" y="524"/>
                </a:lnTo>
                <a:lnTo>
                  <a:pt x="763" y="530"/>
                </a:lnTo>
                <a:lnTo>
                  <a:pt x="753" y="535"/>
                </a:lnTo>
                <a:lnTo>
                  <a:pt x="734" y="546"/>
                </a:lnTo>
                <a:lnTo>
                  <a:pt x="692" y="566"/>
                </a:lnTo>
                <a:lnTo>
                  <a:pt x="692" y="566"/>
                </a:lnTo>
                <a:lnTo>
                  <a:pt x="673" y="575"/>
                </a:lnTo>
                <a:lnTo>
                  <a:pt x="653" y="585"/>
                </a:lnTo>
                <a:lnTo>
                  <a:pt x="634" y="596"/>
                </a:lnTo>
                <a:lnTo>
                  <a:pt x="615" y="608"/>
                </a:lnTo>
                <a:lnTo>
                  <a:pt x="615" y="608"/>
                </a:lnTo>
                <a:lnTo>
                  <a:pt x="616" y="599"/>
                </a:lnTo>
                <a:lnTo>
                  <a:pt x="616" y="599"/>
                </a:lnTo>
                <a:close/>
                <a:moveTo>
                  <a:pt x="698" y="573"/>
                </a:moveTo>
                <a:lnTo>
                  <a:pt x="698" y="573"/>
                </a:lnTo>
                <a:lnTo>
                  <a:pt x="721" y="562"/>
                </a:lnTo>
                <a:lnTo>
                  <a:pt x="743" y="551"/>
                </a:lnTo>
                <a:lnTo>
                  <a:pt x="743" y="551"/>
                </a:lnTo>
                <a:lnTo>
                  <a:pt x="766" y="540"/>
                </a:lnTo>
                <a:lnTo>
                  <a:pt x="766" y="540"/>
                </a:lnTo>
                <a:lnTo>
                  <a:pt x="768" y="539"/>
                </a:lnTo>
                <a:lnTo>
                  <a:pt x="768" y="539"/>
                </a:lnTo>
                <a:lnTo>
                  <a:pt x="751" y="549"/>
                </a:lnTo>
                <a:lnTo>
                  <a:pt x="733" y="559"/>
                </a:lnTo>
                <a:lnTo>
                  <a:pt x="696" y="575"/>
                </a:lnTo>
                <a:lnTo>
                  <a:pt x="696" y="575"/>
                </a:lnTo>
                <a:lnTo>
                  <a:pt x="675" y="585"/>
                </a:lnTo>
                <a:lnTo>
                  <a:pt x="654" y="597"/>
                </a:lnTo>
                <a:lnTo>
                  <a:pt x="614" y="622"/>
                </a:lnTo>
                <a:lnTo>
                  <a:pt x="614" y="622"/>
                </a:lnTo>
                <a:lnTo>
                  <a:pt x="615" y="612"/>
                </a:lnTo>
                <a:lnTo>
                  <a:pt x="615" y="612"/>
                </a:lnTo>
                <a:lnTo>
                  <a:pt x="636" y="603"/>
                </a:lnTo>
                <a:lnTo>
                  <a:pt x="657" y="593"/>
                </a:lnTo>
                <a:lnTo>
                  <a:pt x="698" y="573"/>
                </a:lnTo>
                <a:lnTo>
                  <a:pt x="698" y="573"/>
                </a:lnTo>
                <a:close/>
                <a:moveTo>
                  <a:pt x="700" y="583"/>
                </a:moveTo>
                <a:lnTo>
                  <a:pt x="700" y="583"/>
                </a:lnTo>
                <a:lnTo>
                  <a:pt x="713" y="577"/>
                </a:lnTo>
                <a:lnTo>
                  <a:pt x="713" y="577"/>
                </a:lnTo>
                <a:lnTo>
                  <a:pt x="687" y="590"/>
                </a:lnTo>
                <a:lnTo>
                  <a:pt x="663" y="603"/>
                </a:lnTo>
                <a:lnTo>
                  <a:pt x="638" y="616"/>
                </a:lnTo>
                <a:lnTo>
                  <a:pt x="613" y="631"/>
                </a:lnTo>
                <a:lnTo>
                  <a:pt x="613" y="631"/>
                </a:lnTo>
                <a:lnTo>
                  <a:pt x="614" y="625"/>
                </a:lnTo>
                <a:lnTo>
                  <a:pt x="614" y="625"/>
                </a:lnTo>
                <a:lnTo>
                  <a:pt x="636" y="615"/>
                </a:lnTo>
                <a:lnTo>
                  <a:pt x="657" y="604"/>
                </a:lnTo>
                <a:lnTo>
                  <a:pt x="678" y="593"/>
                </a:lnTo>
                <a:lnTo>
                  <a:pt x="700" y="583"/>
                </a:lnTo>
                <a:lnTo>
                  <a:pt x="700" y="583"/>
                </a:lnTo>
                <a:close/>
                <a:moveTo>
                  <a:pt x="639" y="624"/>
                </a:moveTo>
                <a:lnTo>
                  <a:pt x="639" y="624"/>
                </a:lnTo>
                <a:lnTo>
                  <a:pt x="660" y="612"/>
                </a:lnTo>
                <a:lnTo>
                  <a:pt x="682" y="601"/>
                </a:lnTo>
                <a:lnTo>
                  <a:pt x="682" y="601"/>
                </a:lnTo>
                <a:lnTo>
                  <a:pt x="706" y="590"/>
                </a:lnTo>
                <a:lnTo>
                  <a:pt x="732" y="580"/>
                </a:lnTo>
                <a:lnTo>
                  <a:pt x="756" y="570"/>
                </a:lnTo>
                <a:lnTo>
                  <a:pt x="780" y="559"/>
                </a:lnTo>
                <a:lnTo>
                  <a:pt x="780" y="559"/>
                </a:lnTo>
                <a:lnTo>
                  <a:pt x="737" y="579"/>
                </a:lnTo>
                <a:lnTo>
                  <a:pt x="694" y="600"/>
                </a:lnTo>
                <a:lnTo>
                  <a:pt x="673" y="611"/>
                </a:lnTo>
                <a:lnTo>
                  <a:pt x="652" y="623"/>
                </a:lnTo>
                <a:lnTo>
                  <a:pt x="631" y="637"/>
                </a:lnTo>
                <a:lnTo>
                  <a:pt x="612" y="650"/>
                </a:lnTo>
                <a:lnTo>
                  <a:pt x="612" y="650"/>
                </a:lnTo>
                <a:lnTo>
                  <a:pt x="613" y="636"/>
                </a:lnTo>
                <a:lnTo>
                  <a:pt x="613" y="636"/>
                </a:lnTo>
                <a:lnTo>
                  <a:pt x="620" y="635"/>
                </a:lnTo>
                <a:lnTo>
                  <a:pt x="626" y="631"/>
                </a:lnTo>
                <a:lnTo>
                  <a:pt x="639" y="624"/>
                </a:lnTo>
                <a:lnTo>
                  <a:pt x="639" y="624"/>
                </a:lnTo>
                <a:close/>
                <a:moveTo>
                  <a:pt x="691" y="612"/>
                </a:moveTo>
                <a:lnTo>
                  <a:pt x="691" y="612"/>
                </a:lnTo>
                <a:lnTo>
                  <a:pt x="734" y="592"/>
                </a:lnTo>
                <a:lnTo>
                  <a:pt x="734" y="592"/>
                </a:lnTo>
                <a:lnTo>
                  <a:pt x="759" y="582"/>
                </a:lnTo>
                <a:lnTo>
                  <a:pt x="771" y="576"/>
                </a:lnTo>
                <a:lnTo>
                  <a:pt x="782" y="570"/>
                </a:lnTo>
                <a:lnTo>
                  <a:pt x="782" y="570"/>
                </a:lnTo>
                <a:lnTo>
                  <a:pt x="761" y="582"/>
                </a:lnTo>
                <a:lnTo>
                  <a:pt x="739" y="593"/>
                </a:lnTo>
                <a:lnTo>
                  <a:pt x="693" y="614"/>
                </a:lnTo>
                <a:lnTo>
                  <a:pt x="693" y="614"/>
                </a:lnTo>
                <a:lnTo>
                  <a:pt x="672" y="625"/>
                </a:lnTo>
                <a:lnTo>
                  <a:pt x="652" y="638"/>
                </a:lnTo>
                <a:lnTo>
                  <a:pt x="611" y="662"/>
                </a:lnTo>
                <a:lnTo>
                  <a:pt x="611" y="662"/>
                </a:lnTo>
                <a:lnTo>
                  <a:pt x="612" y="654"/>
                </a:lnTo>
                <a:lnTo>
                  <a:pt x="612" y="654"/>
                </a:lnTo>
                <a:lnTo>
                  <a:pt x="631" y="644"/>
                </a:lnTo>
                <a:lnTo>
                  <a:pt x="652" y="632"/>
                </a:lnTo>
                <a:lnTo>
                  <a:pt x="671" y="622"/>
                </a:lnTo>
                <a:lnTo>
                  <a:pt x="691" y="612"/>
                </a:lnTo>
                <a:lnTo>
                  <a:pt x="691" y="612"/>
                </a:lnTo>
                <a:close/>
                <a:moveTo>
                  <a:pt x="646" y="648"/>
                </a:moveTo>
                <a:lnTo>
                  <a:pt x="646" y="648"/>
                </a:lnTo>
                <a:lnTo>
                  <a:pt x="669" y="636"/>
                </a:lnTo>
                <a:lnTo>
                  <a:pt x="692" y="623"/>
                </a:lnTo>
                <a:lnTo>
                  <a:pt x="692" y="623"/>
                </a:lnTo>
                <a:lnTo>
                  <a:pt x="722" y="610"/>
                </a:lnTo>
                <a:lnTo>
                  <a:pt x="722" y="610"/>
                </a:lnTo>
                <a:lnTo>
                  <a:pt x="679" y="630"/>
                </a:lnTo>
                <a:lnTo>
                  <a:pt x="679" y="630"/>
                </a:lnTo>
                <a:lnTo>
                  <a:pt x="668" y="637"/>
                </a:lnTo>
                <a:lnTo>
                  <a:pt x="657" y="644"/>
                </a:lnTo>
                <a:lnTo>
                  <a:pt x="637" y="658"/>
                </a:lnTo>
                <a:lnTo>
                  <a:pt x="637" y="658"/>
                </a:lnTo>
                <a:lnTo>
                  <a:pt x="623" y="666"/>
                </a:lnTo>
                <a:lnTo>
                  <a:pt x="617" y="669"/>
                </a:lnTo>
                <a:lnTo>
                  <a:pt x="611" y="673"/>
                </a:lnTo>
                <a:lnTo>
                  <a:pt x="611" y="673"/>
                </a:lnTo>
                <a:lnTo>
                  <a:pt x="611" y="665"/>
                </a:lnTo>
                <a:lnTo>
                  <a:pt x="611" y="665"/>
                </a:lnTo>
                <a:lnTo>
                  <a:pt x="620" y="662"/>
                </a:lnTo>
                <a:lnTo>
                  <a:pt x="629" y="658"/>
                </a:lnTo>
                <a:lnTo>
                  <a:pt x="646" y="648"/>
                </a:lnTo>
                <a:lnTo>
                  <a:pt x="646" y="648"/>
                </a:lnTo>
                <a:close/>
                <a:moveTo>
                  <a:pt x="643" y="698"/>
                </a:moveTo>
                <a:lnTo>
                  <a:pt x="643" y="698"/>
                </a:lnTo>
                <a:lnTo>
                  <a:pt x="690" y="678"/>
                </a:lnTo>
                <a:lnTo>
                  <a:pt x="690" y="678"/>
                </a:lnTo>
                <a:lnTo>
                  <a:pt x="715" y="667"/>
                </a:lnTo>
                <a:lnTo>
                  <a:pt x="738" y="656"/>
                </a:lnTo>
                <a:lnTo>
                  <a:pt x="738" y="656"/>
                </a:lnTo>
                <a:lnTo>
                  <a:pt x="761" y="644"/>
                </a:lnTo>
                <a:lnTo>
                  <a:pt x="761" y="644"/>
                </a:lnTo>
                <a:lnTo>
                  <a:pt x="774" y="638"/>
                </a:lnTo>
                <a:lnTo>
                  <a:pt x="774" y="638"/>
                </a:lnTo>
                <a:lnTo>
                  <a:pt x="784" y="632"/>
                </a:lnTo>
                <a:lnTo>
                  <a:pt x="787" y="630"/>
                </a:lnTo>
                <a:lnTo>
                  <a:pt x="784" y="634"/>
                </a:lnTo>
                <a:lnTo>
                  <a:pt x="784" y="634"/>
                </a:lnTo>
                <a:lnTo>
                  <a:pt x="773" y="641"/>
                </a:lnTo>
                <a:lnTo>
                  <a:pt x="762" y="648"/>
                </a:lnTo>
                <a:lnTo>
                  <a:pt x="738" y="660"/>
                </a:lnTo>
                <a:lnTo>
                  <a:pt x="712" y="671"/>
                </a:lnTo>
                <a:lnTo>
                  <a:pt x="688" y="682"/>
                </a:lnTo>
                <a:lnTo>
                  <a:pt x="688" y="682"/>
                </a:lnTo>
                <a:lnTo>
                  <a:pt x="647" y="701"/>
                </a:lnTo>
                <a:lnTo>
                  <a:pt x="626" y="711"/>
                </a:lnTo>
                <a:lnTo>
                  <a:pt x="617" y="717"/>
                </a:lnTo>
                <a:lnTo>
                  <a:pt x="608" y="724"/>
                </a:lnTo>
                <a:lnTo>
                  <a:pt x="608" y="724"/>
                </a:lnTo>
                <a:lnTo>
                  <a:pt x="608" y="718"/>
                </a:lnTo>
                <a:lnTo>
                  <a:pt x="608" y="718"/>
                </a:lnTo>
                <a:lnTo>
                  <a:pt x="617" y="712"/>
                </a:lnTo>
                <a:lnTo>
                  <a:pt x="625" y="708"/>
                </a:lnTo>
                <a:lnTo>
                  <a:pt x="643" y="698"/>
                </a:lnTo>
                <a:lnTo>
                  <a:pt x="643" y="698"/>
                </a:lnTo>
                <a:close/>
                <a:moveTo>
                  <a:pt x="616" y="710"/>
                </a:moveTo>
                <a:lnTo>
                  <a:pt x="616" y="710"/>
                </a:lnTo>
                <a:lnTo>
                  <a:pt x="628" y="703"/>
                </a:lnTo>
                <a:lnTo>
                  <a:pt x="628" y="703"/>
                </a:lnTo>
                <a:lnTo>
                  <a:pt x="616" y="710"/>
                </a:lnTo>
                <a:lnTo>
                  <a:pt x="613" y="712"/>
                </a:lnTo>
                <a:lnTo>
                  <a:pt x="616" y="710"/>
                </a:lnTo>
                <a:lnTo>
                  <a:pt x="616" y="710"/>
                </a:lnTo>
                <a:close/>
                <a:moveTo>
                  <a:pt x="608" y="712"/>
                </a:moveTo>
                <a:lnTo>
                  <a:pt x="608" y="712"/>
                </a:lnTo>
                <a:lnTo>
                  <a:pt x="609" y="708"/>
                </a:lnTo>
                <a:lnTo>
                  <a:pt x="609" y="708"/>
                </a:lnTo>
                <a:lnTo>
                  <a:pt x="609" y="702"/>
                </a:lnTo>
                <a:lnTo>
                  <a:pt x="609" y="702"/>
                </a:lnTo>
                <a:lnTo>
                  <a:pt x="630" y="692"/>
                </a:lnTo>
                <a:lnTo>
                  <a:pt x="652" y="681"/>
                </a:lnTo>
                <a:lnTo>
                  <a:pt x="672" y="670"/>
                </a:lnTo>
                <a:lnTo>
                  <a:pt x="693" y="660"/>
                </a:lnTo>
                <a:lnTo>
                  <a:pt x="693" y="660"/>
                </a:lnTo>
                <a:lnTo>
                  <a:pt x="720" y="648"/>
                </a:lnTo>
                <a:lnTo>
                  <a:pt x="747" y="636"/>
                </a:lnTo>
                <a:lnTo>
                  <a:pt x="747" y="636"/>
                </a:lnTo>
                <a:lnTo>
                  <a:pt x="758" y="630"/>
                </a:lnTo>
                <a:lnTo>
                  <a:pt x="769" y="623"/>
                </a:lnTo>
                <a:lnTo>
                  <a:pt x="769" y="623"/>
                </a:lnTo>
                <a:lnTo>
                  <a:pt x="781" y="616"/>
                </a:lnTo>
                <a:lnTo>
                  <a:pt x="781" y="616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73" y="622"/>
                </a:lnTo>
                <a:lnTo>
                  <a:pt x="763" y="628"/>
                </a:lnTo>
                <a:lnTo>
                  <a:pt x="743" y="641"/>
                </a:lnTo>
                <a:lnTo>
                  <a:pt x="743" y="641"/>
                </a:lnTo>
                <a:lnTo>
                  <a:pt x="718" y="654"/>
                </a:lnTo>
                <a:lnTo>
                  <a:pt x="692" y="667"/>
                </a:lnTo>
                <a:lnTo>
                  <a:pt x="692" y="667"/>
                </a:lnTo>
                <a:lnTo>
                  <a:pt x="668" y="681"/>
                </a:lnTo>
                <a:lnTo>
                  <a:pt x="657" y="687"/>
                </a:lnTo>
                <a:lnTo>
                  <a:pt x="645" y="693"/>
                </a:lnTo>
                <a:lnTo>
                  <a:pt x="645" y="693"/>
                </a:lnTo>
                <a:lnTo>
                  <a:pt x="626" y="702"/>
                </a:lnTo>
                <a:lnTo>
                  <a:pt x="617" y="707"/>
                </a:lnTo>
                <a:lnTo>
                  <a:pt x="608" y="712"/>
                </a:lnTo>
                <a:lnTo>
                  <a:pt x="608" y="712"/>
                </a:lnTo>
                <a:close/>
                <a:moveTo>
                  <a:pt x="610" y="679"/>
                </a:moveTo>
                <a:lnTo>
                  <a:pt x="610" y="679"/>
                </a:lnTo>
                <a:lnTo>
                  <a:pt x="631" y="670"/>
                </a:lnTo>
                <a:lnTo>
                  <a:pt x="652" y="660"/>
                </a:lnTo>
                <a:lnTo>
                  <a:pt x="672" y="649"/>
                </a:lnTo>
                <a:lnTo>
                  <a:pt x="692" y="639"/>
                </a:lnTo>
                <a:lnTo>
                  <a:pt x="692" y="639"/>
                </a:lnTo>
                <a:lnTo>
                  <a:pt x="718" y="627"/>
                </a:lnTo>
                <a:lnTo>
                  <a:pt x="742" y="616"/>
                </a:lnTo>
                <a:lnTo>
                  <a:pt x="742" y="616"/>
                </a:lnTo>
                <a:lnTo>
                  <a:pt x="763" y="606"/>
                </a:lnTo>
                <a:lnTo>
                  <a:pt x="763" y="606"/>
                </a:lnTo>
                <a:lnTo>
                  <a:pt x="725" y="625"/>
                </a:lnTo>
                <a:lnTo>
                  <a:pt x="685" y="645"/>
                </a:lnTo>
                <a:lnTo>
                  <a:pt x="685" y="645"/>
                </a:lnTo>
                <a:lnTo>
                  <a:pt x="673" y="651"/>
                </a:lnTo>
                <a:lnTo>
                  <a:pt x="661" y="657"/>
                </a:lnTo>
                <a:lnTo>
                  <a:pt x="638" y="671"/>
                </a:lnTo>
                <a:lnTo>
                  <a:pt x="638" y="671"/>
                </a:lnTo>
                <a:lnTo>
                  <a:pt x="623" y="679"/>
                </a:lnTo>
                <a:lnTo>
                  <a:pt x="616" y="683"/>
                </a:lnTo>
                <a:lnTo>
                  <a:pt x="610" y="688"/>
                </a:lnTo>
                <a:lnTo>
                  <a:pt x="610" y="688"/>
                </a:lnTo>
                <a:lnTo>
                  <a:pt x="610" y="679"/>
                </a:lnTo>
                <a:lnTo>
                  <a:pt x="610" y="679"/>
                </a:lnTo>
                <a:close/>
                <a:moveTo>
                  <a:pt x="640" y="678"/>
                </a:moveTo>
                <a:lnTo>
                  <a:pt x="640" y="678"/>
                </a:lnTo>
                <a:lnTo>
                  <a:pt x="662" y="666"/>
                </a:lnTo>
                <a:lnTo>
                  <a:pt x="684" y="654"/>
                </a:lnTo>
                <a:lnTo>
                  <a:pt x="684" y="654"/>
                </a:lnTo>
                <a:lnTo>
                  <a:pt x="720" y="637"/>
                </a:lnTo>
                <a:lnTo>
                  <a:pt x="754" y="620"/>
                </a:lnTo>
                <a:lnTo>
                  <a:pt x="754" y="620"/>
                </a:lnTo>
                <a:lnTo>
                  <a:pt x="741" y="627"/>
                </a:lnTo>
                <a:lnTo>
                  <a:pt x="741" y="627"/>
                </a:lnTo>
                <a:lnTo>
                  <a:pt x="716" y="641"/>
                </a:lnTo>
                <a:lnTo>
                  <a:pt x="691" y="653"/>
                </a:lnTo>
                <a:lnTo>
                  <a:pt x="691" y="653"/>
                </a:lnTo>
                <a:lnTo>
                  <a:pt x="667" y="665"/>
                </a:lnTo>
                <a:lnTo>
                  <a:pt x="645" y="679"/>
                </a:lnTo>
                <a:lnTo>
                  <a:pt x="645" y="679"/>
                </a:lnTo>
                <a:lnTo>
                  <a:pt x="636" y="684"/>
                </a:lnTo>
                <a:lnTo>
                  <a:pt x="627" y="689"/>
                </a:lnTo>
                <a:lnTo>
                  <a:pt x="609" y="698"/>
                </a:lnTo>
                <a:lnTo>
                  <a:pt x="609" y="698"/>
                </a:lnTo>
                <a:lnTo>
                  <a:pt x="610" y="692"/>
                </a:lnTo>
                <a:lnTo>
                  <a:pt x="610" y="692"/>
                </a:lnTo>
                <a:lnTo>
                  <a:pt x="617" y="690"/>
                </a:lnTo>
                <a:lnTo>
                  <a:pt x="625" y="686"/>
                </a:lnTo>
                <a:lnTo>
                  <a:pt x="640" y="678"/>
                </a:lnTo>
                <a:lnTo>
                  <a:pt x="640" y="678"/>
                </a:lnTo>
                <a:close/>
                <a:moveTo>
                  <a:pt x="610" y="758"/>
                </a:moveTo>
                <a:lnTo>
                  <a:pt x="610" y="758"/>
                </a:lnTo>
                <a:lnTo>
                  <a:pt x="620" y="753"/>
                </a:lnTo>
                <a:lnTo>
                  <a:pt x="620" y="753"/>
                </a:lnTo>
                <a:lnTo>
                  <a:pt x="610" y="758"/>
                </a:lnTo>
                <a:lnTo>
                  <a:pt x="607" y="760"/>
                </a:lnTo>
                <a:lnTo>
                  <a:pt x="610" y="758"/>
                </a:lnTo>
                <a:lnTo>
                  <a:pt x="610" y="758"/>
                </a:lnTo>
                <a:close/>
                <a:moveTo>
                  <a:pt x="699" y="726"/>
                </a:moveTo>
                <a:lnTo>
                  <a:pt x="699" y="726"/>
                </a:lnTo>
                <a:lnTo>
                  <a:pt x="725" y="718"/>
                </a:lnTo>
                <a:lnTo>
                  <a:pt x="750" y="708"/>
                </a:lnTo>
                <a:lnTo>
                  <a:pt x="750" y="708"/>
                </a:lnTo>
                <a:lnTo>
                  <a:pt x="777" y="698"/>
                </a:lnTo>
                <a:lnTo>
                  <a:pt x="777" y="698"/>
                </a:lnTo>
                <a:lnTo>
                  <a:pt x="779" y="697"/>
                </a:lnTo>
                <a:lnTo>
                  <a:pt x="779" y="697"/>
                </a:lnTo>
                <a:lnTo>
                  <a:pt x="734" y="718"/>
                </a:lnTo>
                <a:lnTo>
                  <a:pt x="711" y="727"/>
                </a:lnTo>
                <a:lnTo>
                  <a:pt x="688" y="736"/>
                </a:lnTo>
                <a:lnTo>
                  <a:pt x="688" y="736"/>
                </a:lnTo>
                <a:lnTo>
                  <a:pt x="646" y="751"/>
                </a:lnTo>
                <a:lnTo>
                  <a:pt x="624" y="760"/>
                </a:lnTo>
                <a:lnTo>
                  <a:pt x="614" y="765"/>
                </a:lnTo>
                <a:lnTo>
                  <a:pt x="604" y="771"/>
                </a:lnTo>
                <a:lnTo>
                  <a:pt x="604" y="771"/>
                </a:lnTo>
                <a:lnTo>
                  <a:pt x="605" y="762"/>
                </a:lnTo>
                <a:lnTo>
                  <a:pt x="605" y="762"/>
                </a:lnTo>
                <a:lnTo>
                  <a:pt x="652" y="743"/>
                </a:lnTo>
                <a:lnTo>
                  <a:pt x="676" y="734"/>
                </a:lnTo>
                <a:lnTo>
                  <a:pt x="699" y="726"/>
                </a:lnTo>
                <a:lnTo>
                  <a:pt x="699" y="726"/>
                </a:lnTo>
                <a:close/>
                <a:moveTo>
                  <a:pt x="605" y="758"/>
                </a:moveTo>
                <a:lnTo>
                  <a:pt x="605" y="758"/>
                </a:lnTo>
                <a:lnTo>
                  <a:pt x="606" y="748"/>
                </a:lnTo>
                <a:lnTo>
                  <a:pt x="606" y="748"/>
                </a:lnTo>
                <a:lnTo>
                  <a:pt x="656" y="726"/>
                </a:lnTo>
                <a:lnTo>
                  <a:pt x="681" y="716"/>
                </a:lnTo>
                <a:lnTo>
                  <a:pt x="706" y="705"/>
                </a:lnTo>
                <a:lnTo>
                  <a:pt x="706" y="705"/>
                </a:lnTo>
                <a:lnTo>
                  <a:pt x="732" y="697"/>
                </a:lnTo>
                <a:lnTo>
                  <a:pt x="756" y="689"/>
                </a:lnTo>
                <a:lnTo>
                  <a:pt x="756" y="689"/>
                </a:lnTo>
                <a:lnTo>
                  <a:pt x="692" y="716"/>
                </a:lnTo>
                <a:lnTo>
                  <a:pt x="692" y="716"/>
                </a:lnTo>
                <a:lnTo>
                  <a:pt x="668" y="727"/>
                </a:lnTo>
                <a:lnTo>
                  <a:pt x="644" y="739"/>
                </a:lnTo>
                <a:lnTo>
                  <a:pt x="644" y="739"/>
                </a:lnTo>
                <a:lnTo>
                  <a:pt x="624" y="748"/>
                </a:lnTo>
                <a:lnTo>
                  <a:pt x="615" y="753"/>
                </a:lnTo>
                <a:lnTo>
                  <a:pt x="605" y="758"/>
                </a:lnTo>
                <a:lnTo>
                  <a:pt x="605" y="758"/>
                </a:lnTo>
                <a:close/>
                <a:moveTo>
                  <a:pt x="607" y="735"/>
                </a:moveTo>
                <a:lnTo>
                  <a:pt x="607" y="735"/>
                </a:lnTo>
                <a:lnTo>
                  <a:pt x="658" y="712"/>
                </a:lnTo>
                <a:lnTo>
                  <a:pt x="683" y="701"/>
                </a:lnTo>
                <a:lnTo>
                  <a:pt x="708" y="691"/>
                </a:lnTo>
                <a:lnTo>
                  <a:pt x="708" y="691"/>
                </a:lnTo>
                <a:lnTo>
                  <a:pt x="760" y="673"/>
                </a:lnTo>
                <a:lnTo>
                  <a:pt x="760" y="673"/>
                </a:lnTo>
                <a:lnTo>
                  <a:pt x="778" y="666"/>
                </a:lnTo>
                <a:lnTo>
                  <a:pt x="778" y="666"/>
                </a:lnTo>
                <a:lnTo>
                  <a:pt x="775" y="667"/>
                </a:lnTo>
                <a:lnTo>
                  <a:pt x="775" y="667"/>
                </a:lnTo>
                <a:lnTo>
                  <a:pt x="751" y="678"/>
                </a:lnTo>
                <a:lnTo>
                  <a:pt x="726" y="688"/>
                </a:lnTo>
                <a:lnTo>
                  <a:pt x="701" y="698"/>
                </a:lnTo>
                <a:lnTo>
                  <a:pt x="677" y="709"/>
                </a:lnTo>
                <a:lnTo>
                  <a:pt x="677" y="709"/>
                </a:lnTo>
                <a:lnTo>
                  <a:pt x="655" y="720"/>
                </a:lnTo>
                <a:lnTo>
                  <a:pt x="631" y="730"/>
                </a:lnTo>
                <a:lnTo>
                  <a:pt x="631" y="730"/>
                </a:lnTo>
                <a:lnTo>
                  <a:pt x="618" y="736"/>
                </a:lnTo>
                <a:lnTo>
                  <a:pt x="606" y="744"/>
                </a:lnTo>
                <a:lnTo>
                  <a:pt x="606" y="744"/>
                </a:lnTo>
                <a:lnTo>
                  <a:pt x="607" y="735"/>
                </a:lnTo>
                <a:lnTo>
                  <a:pt x="607" y="735"/>
                </a:lnTo>
                <a:close/>
                <a:moveTo>
                  <a:pt x="649" y="757"/>
                </a:moveTo>
                <a:lnTo>
                  <a:pt x="649" y="757"/>
                </a:lnTo>
                <a:lnTo>
                  <a:pt x="676" y="747"/>
                </a:lnTo>
                <a:lnTo>
                  <a:pt x="702" y="738"/>
                </a:lnTo>
                <a:lnTo>
                  <a:pt x="702" y="738"/>
                </a:lnTo>
                <a:lnTo>
                  <a:pt x="729" y="729"/>
                </a:lnTo>
                <a:lnTo>
                  <a:pt x="754" y="720"/>
                </a:lnTo>
                <a:lnTo>
                  <a:pt x="754" y="720"/>
                </a:lnTo>
                <a:lnTo>
                  <a:pt x="741" y="726"/>
                </a:lnTo>
                <a:lnTo>
                  <a:pt x="728" y="731"/>
                </a:lnTo>
                <a:lnTo>
                  <a:pt x="701" y="740"/>
                </a:lnTo>
                <a:lnTo>
                  <a:pt x="701" y="740"/>
                </a:lnTo>
                <a:lnTo>
                  <a:pt x="676" y="750"/>
                </a:lnTo>
                <a:lnTo>
                  <a:pt x="652" y="761"/>
                </a:lnTo>
                <a:lnTo>
                  <a:pt x="603" y="784"/>
                </a:lnTo>
                <a:lnTo>
                  <a:pt x="603" y="784"/>
                </a:lnTo>
                <a:lnTo>
                  <a:pt x="604" y="774"/>
                </a:lnTo>
                <a:lnTo>
                  <a:pt x="604" y="774"/>
                </a:lnTo>
                <a:lnTo>
                  <a:pt x="615" y="771"/>
                </a:lnTo>
                <a:lnTo>
                  <a:pt x="626" y="766"/>
                </a:lnTo>
                <a:lnTo>
                  <a:pt x="649" y="757"/>
                </a:lnTo>
                <a:lnTo>
                  <a:pt x="649" y="757"/>
                </a:lnTo>
                <a:close/>
                <a:moveTo>
                  <a:pt x="596" y="846"/>
                </a:moveTo>
                <a:lnTo>
                  <a:pt x="596" y="846"/>
                </a:lnTo>
                <a:lnTo>
                  <a:pt x="608" y="841"/>
                </a:lnTo>
                <a:lnTo>
                  <a:pt x="608" y="841"/>
                </a:lnTo>
                <a:lnTo>
                  <a:pt x="596" y="849"/>
                </a:lnTo>
                <a:lnTo>
                  <a:pt x="596" y="849"/>
                </a:lnTo>
                <a:lnTo>
                  <a:pt x="596" y="846"/>
                </a:lnTo>
                <a:lnTo>
                  <a:pt x="596" y="846"/>
                </a:lnTo>
                <a:close/>
                <a:moveTo>
                  <a:pt x="598" y="833"/>
                </a:moveTo>
                <a:lnTo>
                  <a:pt x="598" y="833"/>
                </a:lnTo>
                <a:lnTo>
                  <a:pt x="610" y="830"/>
                </a:lnTo>
                <a:lnTo>
                  <a:pt x="622" y="826"/>
                </a:lnTo>
                <a:lnTo>
                  <a:pt x="648" y="818"/>
                </a:lnTo>
                <a:lnTo>
                  <a:pt x="648" y="818"/>
                </a:lnTo>
                <a:lnTo>
                  <a:pt x="706" y="799"/>
                </a:lnTo>
                <a:lnTo>
                  <a:pt x="706" y="799"/>
                </a:lnTo>
                <a:lnTo>
                  <a:pt x="736" y="788"/>
                </a:lnTo>
                <a:lnTo>
                  <a:pt x="736" y="788"/>
                </a:lnTo>
                <a:lnTo>
                  <a:pt x="700" y="802"/>
                </a:lnTo>
                <a:lnTo>
                  <a:pt x="665" y="813"/>
                </a:lnTo>
                <a:lnTo>
                  <a:pt x="648" y="820"/>
                </a:lnTo>
                <a:lnTo>
                  <a:pt x="630" y="827"/>
                </a:lnTo>
                <a:lnTo>
                  <a:pt x="613" y="834"/>
                </a:lnTo>
                <a:lnTo>
                  <a:pt x="596" y="843"/>
                </a:lnTo>
                <a:lnTo>
                  <a:pt x="596" y="843"/>
                </a:lnTo>
                <a:lnTo>
                  <a:pt x="598" y="833"/>
                </a:lnTo>
                <a:lnTo>
                  <a:pt x="598" y="833"/>
                </a:lnTo>
                <a:close/>
                <a:moveTo>
                  <a:pt x="599" y="825"/>
                </a:moveTo>
                <a:lnTo>
                  <a:pt x="599" y="825"/>
                </a:lnTo>
                <a:lnTo>
                  <a:pt x="611" y="821"/>
                </a:lnTo>
                <a:lnTo>
                  <a:pt x="624" y="817"/>
                </a:lnTo>
                <a:lnTo>
                  <a:pt x="649" y="807"/>
                </a:lnTo>
                <a:lnTo>
                  <a:pt x="649" y="807"/>
                </a:lnTo>
                <a:lnTo>
                  <a:pt x="671" y="799"/>
                </a:lnTo>
                <a:lnTo>
                  <a:pt x="671" y="799"/>
                </a:lnTo>
                <a:lnTo>
                  <a:pt x="629" y="816"/>
                </a:lnTo>
                <a:lnTo>
                  <a:pt x="629" y="816"/>
                </a:lnTo>
                <a:lnTo>
                  <a:pt x="613" y="822"/>
                </a:lnTo>
                <a:lnTo>
                  <a:pt x="605" y="826"/>
                </a:lnTo>
                <a:lnTo>
                  <a:pt x="598" y="830"/>
                </a:lnTo>
                <a:lnTo>
                  <a:pt x="598" y="830"/>
                </a:lnTo>
                <a:lnTo>
                  <a:pt x="599" y="825"/>
                </a:lnTo>
                <a:lnTo>
                  <a:pt x="599" y="825"/>
                </a:lnTo>
                <a:close/>
                <a:moveTo>
                  <a:pt x="600" y="816"/>
                </a:moveTo>
                <a:lnTo>
                  <a:pt x="600" y="816"/>
                </a:lnTo>
                <a:lnTo>
                  <a:pt x="627" y="804"/>
                </a:lnTo>
                <a:lnTo>
                  <a:pt x="655" y="793"/>
                </a:lnTo>
                <a:lnTo>
                  <a:pt x="655" y="793"/>
                </a:lnTo>
                <a:lnTo>
                  <a:pt x="642" y="801"/>
                </a:lnTo>
                <a:lnTo>
                  <a:pt x="642" y="801"/>
                </a:lnTo>
                <a:lnTo>
                  <a:pt x="631" y="806"/>
                </a:lnTo>
                <a:lnTo>
                  <a:pt x="620" y="811"/>
                </a:lnTo>
                <a:lnTo>
                  <a:pt x="609" y="816"/>
                </a:lnTo>
                <a:lnTo>
                  <a:pt x="599" y="822"/>
                </a:lnTo>
                <a:lnTo>
                  <a:pt x="599" y="822"/>
                </a:lnTo>
                <a:lnTo>
                  <a:pt x="600" y="816"/>
                </a:lnTo>
                <a:lnTo>
                  <a:pt x="600" y="816"/>
                </a:lnTo>
                <a:close/>
                <a:moveTo>
                  <a:pt x="601" y="802"/>
                </a:moveTo>
                <a:lnTo>
                  <a:pt x="601" y="802"/>
                </a:lnTo>
                <a:lnTo>
                  <a:pt x="612" y="799"/>
                </a:lnTo>
                <a:lnTo>
                  <a:pt x="621" y="794"/>
                </a:lnTo>
                <a:lnTo>
                  <a:pt x="642" y="785"/>
                </a:lnTo>
                <a:lnTo>
                  <a:pt x="642" y="785"/>
                </a:lnTo>
                <a:lnTo>
                  <a:pt x="655" y="779"/>
                </a:lnTo>
                <a:lnTo>
                  <a:pt x="669" y="773"/>
                </a:lnTo>
                <a:lnTo>
                  <a:pt x="697" y="763"/>
                </a:lnTo>
                <a:lnTo>
                  <a:pt x="697" y="763"/>
                </a:lnTo>
                <a:lnTo>
                  <a:pt x="796" y="727"/>
                </a:lnTo>
                <a:lnTo>
                  <a:pt x="796" y="727"/>
                </a:lnTo>
                <a:lnTo>
                  <a:pt x="784" y="731"/>
                </a:lnTo>
                <a:lnTo>
                  <a:pt x="774" y="736"/>
                </a:lnTo>
                <a:lnTo>
                  <a:pt x="752" y="746"/>
                </a:lnTo>
                <a:lnTo>
                  <a:pt x="752" y="746"/>
                </a:lnTo>
                <a:lnTo>
                  <a:pt x="723" y="758"/>
                </a:lnTo>
                <a:lnTo>
                  <a:pt x="693" y="769"/>
                </a:lnTo>
                <a:lnTo>
                  <a:pt x="693" y="769"/>
                </a:lnTo>
                <a:lnTo>
                  <a:pt x="669" y="779"/>
                </a:lnTo>
                <a:lnTo>
                  <a:pt x="646" y="789"/>
                </a:lnTo>
                <a:lnTo>
                  <a:pt x="623" y="801"/>
                </a:lnTo>
                <a:lnTo>
                  <a:pt x="600" y="813"/>
                </a:lnTo>
                <a:lnTo>
                  <a:pt x="600" y="813"/>
                </a:lnTo>
                <a:lnTo>
                  <a:pt x="601" y="802"/>
                </a:lnTo>
                <a:lnTo>
                  <a:pt x="601" y="802"/>
                </a:lnTo>
                <a:close/>
                <a:moveTo>
                  <a:pt x="602" y="800"/>
                </a:moveTo>
                <a:lnTo>
                  <a:pt x="602" y="800"/>
                </a:lnTo>
                <a:lnTo>
                  <a:pt x="608" y="797"/>
                </a:lnTo>
                <a:lnTo>
                  <a:pt x="615" y="792"/>
                </a:lnTo>
                <a:lnTo>
                  <a:pt x="615" y="792"/>
                </a:lnTo>
                <a:lnTo>
                  <a:pt x="641" y="783"/>
                </a:lnTo>
                <a:lnTo>
                  <a:pt x="641" y="783"/>
                </a:lnTo>
                <a:lnTo>
                  <a:pt x="648" y="780"/>
                </a:lnTo>
                <a:lnTo>
                  <a:pt x="648" y="780"/>
                </a:lnTo>
                <a:lnTo>
                  <a:pt x="621" y="792"/>
                </a:lnTo>
                <a:lnTo>
                  <a:pt x="621" y="792"/>
                </a:lnTo>
                <a:lnTo>
                  <a:pt x="611" y="797"/>
                </a:lnTo>
                <a:lnTo>
                  <a:pt x="602" y="800"/>
                </a:lnTo>
                <a:lnTo>
                  <a:pt x="602" y="800"/>
                </a:lnTo>
                <a:close/>
                <a:moveTo>
                  <a:pt x="694" y="759"/>
                </a:moveTo>
                <a:lnTo>
                  <a:pt x="694" y="759"/>
                </a:lnTo>
                <a:lnTo>
                  <a:pt x="679" y="764"/>
                </a:lnTo>
                <a:lnTo>
                  <a:pt x="665" y="770"/>
                </a:lnTo>
                <a:lnTo>
                  <a:pt x="636" y="783"/>
                </a:lnTo>
                <a:lnTo>
                  <a:pt x="636" y="783"/>
                </a:lnTo>
                <a:lnTo>
                  <a:pt x="618" y="789"/>
                </a:lnTo>
                <a:lnTo>
                  <a:pt x="610" y="792"/>
                </a:lnTo>
                <a:lnTo>
                  <a:pt x="602" y="797"/>
                </a:lnTo>
                <a:lnTo>
                  <a:pt x="602" y="797"/>
                </a:lnTo>
                <a:lnTo>
                  <a:pt x="603" y="787"/>
                </a:lnTo>
                <a:lnTo>
                  <a:pt x="603" y="787"/>
                </a:lnTo>
                <a:lnTo>
                  <a:pt x="615" y="783"/>
                </a:lnTo>
                <a:lnTo>
                  <a:pt x="627" y="777"/>
                </a:lnTo>
                <a:lnTo>
                  <a:pt x="640" y="772"/>
                </a:lnTo>
                <a:lnTo>
                  <a:pt x="652" y="766"/>
                </a:lnTo>
                <a:lnTo>
                  <a:pt x="652" y="766"/>
                </a:lnTo>
                <a:lnTo>
                  <a:pt x="678" y="756"/>
                </a:lnTo>
                <a:lnTo>
                  <a:pt x="705" y="748"/>
                </a:lnTo>
                <a:lnTo>
                  <a:pt x="705" y="748"/>
                </a:lnTo>
                <a:lnTo>
                  <a:pt x="734" y="739"/>
                </a:lnTo>
                <a:lnTo>
                  <a:pt x="762" y="731"/>
                </a:lnTo>
                <a:lnTo>
                  <a:pt x="762" y="731"/>
                </a:lnTo>
                <a:lnTo>
                  <a:pt x="767" y="729"/>
                </a:lnTo>
                <a:lnTo>
                  <a:pt x="767" y="729"/>
                </a:lnTo>
                <a:lnTo>
                  <a:pt x="757" y="734"/>
                </a:lnTo>
                <a:lnTo>
                  <a:pt x="757" y="734"/>
                </a:lnTo>
                <a:lnTo>
                  <a:pt x="742" y="741"/>
                </a:lnTo>
                <a:lnTo>
                  <a:pt x="726" y="748"/>
                </a:lnTo>
                <a:lnTo>
                  <a:pt x="694" y="759"/>
                </a:lnTo>
                <a:lnTo>
                  <a:pt x="694" y="759"/>
                </a:lnTo>
                <a:close/>
                <a:moveTo>
                  <a:pt x="799" y="698"/>
                </a:moveTo>
                <a:lnTo>
                  <a:pt x="799" y="698"/>
                </a:lnTo>
                <a:lnTo>
                  <a:pt x="790" y="701"/>
                </a:lnTo>
                <a:lnTo>
                  <a:pt x="783" y="704"/>
                </a:lnTo>
                <a:lnTo>
                  <a:pt x="783" y="704"/>
                </a:lnTo>
                <a:lnTo>
                  <a:pt x="759" y="715"/>
                </a:lnTo>
                <a:lnTo>
                  <a:pt x="759" y="715"/>
                </a:lnTo>
                <a:lnTo>
                  <a:pt x="744" y="722"/>
                </a:lnTo>
                <a:lnTo>
                  <a:pt x="728" y="728"/>
                </a:lnTo>
                <a:lnTo>
                  <a:pt x="694" y="739"/>
                </a:lnTo>
                <a:lnTo>
                  <a:pt x="662" y="750"/>
                </a:lnTo>
                <a:lnTo>
                  <a:pt x="646" y="756"/>
                </a:lnTo>
                <a:lnTo>
                  <a:pt x="629" y="763"/>
                </a:lnTo>
                <a:lnTo>
                  <a:pt x="629" y="763"/>
                </a:lnTo>
                <a:lnTo>
                  <a:pt x="610" y="770"/>
                </a:lnTo>
                <a:lnTo>
                  <a:pt x="610" y="770"/>
                </a:lnTo>
                <a:lnTo>
                  <a:pt x="606" y="772"/>
                </a:lnTo>
                <a:lnTo>
                  <a:pt x="609" y="770"/>
                </a:lnTo>
                <a:lnTo>
                  <a:pt x="609" y="770"/>
                </a:lnTo>
                <a:lnTo>
                  <a:pt x="616" y="766"/>
                </a:lnTo>
                <a:lnTo>
                  <a:pt x="624" y="763"/>
                </a:lnTo>
                <a:lnTo>
                  <a:pt x="640" y="757"/>
                </a:lnTo>
                <a:lnTo>
                  <a:pt x="640" y="757"/>
                </a:lnTo>
                <a:lnTo>
                  <a:pt x="693" y="736"/>
                </a:lnTo>
                <a:lnTo>
                  <a:pt x="693" y="736"/>
                </a:lnTo>
                <a:lnTo>
                  <a:pt x="720" y="726"/>
                </a:lnTo>
                <a:lnTo>
                  <a:pt x="745" y="715"/>
                </a:lnTo>
                <a:lnTo>
                  <a:pt x="745" y="715"/>
                </a:lnTo>
                <a:lnTo>
                  <a:pt x="772" y="703"/>
                </a:lnTo>
                <a:lnTo>
                  <a:pt x="785" y="697"/>
                </a:lnTo>
                <a:lnTo>
                  <a:pt x="799" y="690"/>
                </a:lnTo>
                <a:lnTo>
                  <a:pt x="799" y="690"/>
                </a:lnTo>
                <a:lnTo>
                  <a:pt x="799" y="698"/>
                </a:lnTo>
                <a:lnTo>
                  <a:pt x="799" y="698"/>
                </a:lnTo>
                <a:close/>
                <a:moveTo>
                  <a:pt x="798" y="688"/>
                </a:moveTo>
                <a:lnTo>
                  <a:pt x="798" y="688"/>
                </a:lnTo>
                <a:lnTo>
                  <a:pt x="798" y="688"/>
                </a:lnTo>
                <a:lnTo>
                  <a:pt x="798" y="688"/>
                </a:lnTo>
                <a:lnTo>
                  <a:pt x="772" y="697"/>
                </a:lnTo>
                <a:lnTo>
                  <a:pt x="746" y="707"/>
                </a:lnTo>
                <a:lnTo>
                  <a:pt x="721" y="717"/>
                </a:lnTo>
                <a:lnTo>
                  <a:pt x="694" y="726"/>
                </a:lnTo>
                <a:lnTo>
                  <a:pt x="694" y="726"/>
                </a:lnTo>
                <a:lnTo>
                  <a:pt x="672" y="733"/>
                </a:lnTo>
                <a:lnTo>
                  <a:pt x="650" y="741"/>
                </a:lnTo>
                <a:lnTo>
                  <a:pt x="650" y="741"/>
                </a:lnTo>
                <a:lnTo>
                  <a:pt x="626" y="751"/>
                </a:lnTo>
                <a:lnTo>
                  <a:pt x="626" y="751"/>
                </a:lnTo>
                <a:lnTo>
                  <a:pt x="631" y="748"/>
                </a:lnTo>
                <a:lnTo>
                  <a:pt x="631" y="748"/>
                </a:lnTo>
                <a:lnTo>
                  <a:pt x="654" y="736"/>
                </a:lnTo>
                <a:lnTo>
                  <a:pt x="654" y="736"/>
                </a:lnTo>
                <a:lnTo>
                  <a:pt x="679" y="725"/>
                </a:lnTo>
                <a:lnTo>
                  <a:pt x="704" y="713"/>
                </a:lnTo>
                <a:lnTo>
                  <a:pt x="704" y="713"/>
                </a:lnTo>
                <a:lnTo>
                  <a:pt x="797" y="674"/>
                </a:lnTo>
                <a:lnTo>
                  <a:pt x="797" y="674"/>
                </a:lnTo>
                <a:lnTo>
                  <a:pt x="798" y="688"/>
                </a:lnTo>
                <a:lnTo>
                  <a:pt x="798" y="688"/>
                </a:lnTo>
                <a:close/>
                <a:moveTo>
                  <a:pt x="797" y="672"/>
                </a:moveTo>
                <a:lnTo>
                  <a:pt x="797" y="672"/>
                </a:lnTo>
                <a:lnTo>
                  <a:pt x="785" y="676"/>
                </a:lnTo>
                <a:lnTo>
                  <a:pt x="774" y="680"/>
                </a:lnTo>
                <a:lnTo>
                  <a:pt x="752" y="689"/>
                </a:lnTo>
                <a:lnTo>
                  <a:pt x="752" y="689"/>
                </a:lnTo>
                <a:lnTo>
                  <a:pt x="727" y="697"/>
                </a:lnTo>
                <a:lnTo>
                  <a:pt x="700" y="705"/>
                </a:lnTo>
                <a:lnTo>
                  <a:pt x="700" y="705"/>
                </a:lnTo>
                <a:lnTo>
                  <a:pt x="677" y="715"/>
                </a:lnTo>
                <a:lnTo>
                  <a:pt x="654" y="724"/>
                </a:lnTo>
                <a:lnTo>
                  <a:pt x="654" y="724"/>
                </a:lnTo>
                <a:lnTo>
                  <a:pt x="628" y="736"/>
                </a:lnTo>
                <a:lnTo>
                  <a:pt x="628" y="736"/>
                </a:lnTo>
                <a:lnTo>
                  <a:pt x="618" y="740"/>
                </a:lnTo>
                <a:lnTo>
                  <a:pt x="618" y="740"/>
                </a:lnTo>
                <a:lnTo>
                  <a:pt x="611" y="744"/>
                </a:lnTo>
                <a:lnTo>
                  <a:pt x="608" y="745"/>
                </a:lnTo>
                <a:lnTo>
                  <a:pt x="610" y="744"/>
                </a:lnTo>
                <a:lnTo>
                  <a:pt x="610" y="744"/>
                </a:lnTo>
                <a:lnTo>
                  <a:pt x="619" y="738"/>
                </a:lnTo>
                <a:lnTo>
                  <a:pt x="630" y="733"/>
                </a:lnTo>
                <a:lnTo>
                  <a:pt x="652" y="724"/>
                </a:lnTo>
                <a:lnTo>
                  <a:pt x="652" y="724"/>
                </a:lnTo>
                <a:lnTo>
                  <a:pt x="672" y="715"/>
                </a:lnTo>
                <a:lnTo>
                  <a:pt x="692" y="704"/>
                </a:lnTo>
                <a:lnTo>
                  <a:pt x="692" y="704"/>
                </a:lnTo>
                <a:lnTo>
                  <a:pt x="717" y="694"/>
                </a:lnTo>
                <a:lnTo>
                  <a:pt x="741" y="684"/>
                </a:lnTo>
                <a:lnTo>
                  <a:pt x="765" y="674"/>
                </a:lnTo>
                <a:lnTo>
                  <a:pt x="788" y="664"/>
                </a:lnTo>
                <a:lnTo>
                  <a:pt x="788" y="664"/>
                </a:lnTo>
                <a:lnTo>
                  <a:pt x="790" y="663"/>
                </a:lnTo>
                <a:lnTo>
                  <a:pt x="790" y="663"/>
                </a:lnTo>
                <a:lnTo>
                  <a:pt x="796" y="660"/>
                </a:lnTo>
                <a:lnTo>
                  <a:pt x="796" y="660"/>
                </a:lnTo>
                <a:lnTo>
                  <a:pt x="797" y="672"/>
                </a:lnTo>
                <a:lnTo>
                  <a:pt x="797" y="672"/>
                </a:lnTo>
                <a:close/>
                <a:moveTo>
                  <a:pt x="793" y="644"/>
                </a:moveTo>
                <a:lnTo>
                  <a:pt x="793" y="644"/>
                </a:lnTo>
                <a:lnTo>
                  <a:pt x="796" y="658"/>
                </a:lnTo>
                <a:lnTo>
                  <a:pt x="796" y="658"/>
                </a:lnTo>
                <a:lnTo>
                  <a:pt x="794" y="658"/>
                </a:lnTo>
                <a:lnTo>
                  <a:pt x="794" y="658"/>
                </a:lnTo>
                <a:lnTo>
                  <a:pt x="697" y="693"/>
                </a:lnTo>
                <a:lnTo>
                  <a:pt x="697" y="693"/>
                </a:lnTo>
                <a:lnTo>
                  <a:pt x="675" y="701"/>
                </a:lnTo>
                <a:lnTo>
                  <a:pt x="652" y="711"/>
                </a:lnTo>
                <a:lnTo>
                  <a:pt x="607" y="732"/>
                </a:lnTo>
                <a:lnTo>
                  <a:pt x="607" y="732"/>
                </a:lnTo>
                <a:lnTo>
                  <a:pt x="608" y="728"/>
                </a:lnTo>
                <a:lnTo>
                  <a:pt x="608" y="728"/>
                </a:lnTo>
                <a:lnTo>
                  <a:pt x="617" y="724"/>
                </a:lnTo>
                <a:lnTo>
                  <a:pt x="627" y="719"/>
                </a:lnTo>
                <a:lnTo>
                  <a:pt x="647" y="709"/>
                </a:lnTo>
                <a:lnTo>
                  <a:pt x="647" y="709"/>
                </a:lnTo>
                <a:lnTo>
                  <a:pt x="671" y="697"/>
                </a:lnTo>
                <a:lnTo>
                  <a:pt x="695" y="687"/>
                </a:lnTo>
                <a:lnTo>
                  <a:pt x="695" y="687"/>
                </a:lnTo>
                <a:lnTo>
                  <a:pt x="745" y="666"/>
                </a:lnTo>
                <a:lnTo>
                  <a:pt x="770" y="655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close/>
                <a:moveTo>
                  <a:pt x="793" y="642"/>
                </a:moveTo>
                <a:lnTo>
                  <a:pt x="793" y="642"/>
                </a:lnTo>
                <a:lnTo>
                  <a:pt x="792" y="642"/>
                </a:lnTo>
                <a:lnTo>
                  <a:pt x="792" y="642"/>
                </a:lnTo>
                <a:lnTo>
                  <a:pt x="768" y="654"/>
                </a:lnTo>
                <a:lnTo>
                  <a:pt x="744" y="664"/>
                </a:lnTo>
                <a:lnTo>
                  <a:pt x="694" y="685"/>
                </a:lnTo>
                <a:lnTo>
                  <a:pt x="694" y="685"/>
                </a:lnTo>
                <a:lnTo>
                  <a:pt x="670" y="696"/>
                </a:lnTo>
                <a:lnTo>
                  <a:pt x="646" y="707"/>
                </a:lnTo>
                <a:lnTo>
                  <a:pt x="646" y="707"/>
                </a:lnTo>
                <a:lnTo>
                  <a:pt x="622" y="719"/>
                </a:lnTo>
                <a:lnTo>
                  <a:pt x="622" y="719"/>
                </a:lnTo>
                <a:lnTo>
                  <a:pt x="608" y="725"/>
                </a:lnTo>
                <a:lnTo>
                  <a:pt x="608" y="725"/>
                </a:lnTo>
                <a:lnTo>
                  <a:pt x="619" y="720"/>
                </a:lnTo>
                <a:lnTo>
                  <a:pt x="619" y="720"/>
                </a:lnTo>
                <a:lnTo>
                  <a:pt x="640" y="707"/>
                </a:lnTo>
                <a:lnTo>
                  <a:pt x="651" y="702"/>
                </a:lnTo>
                <a:lnTo>
                  <a:pt x="661" y="696"/>
                </a:lnTo>
                <a:lnTo>
                  <a:pt x="661" y="696"/>
                </a:lnTo>
                <a:lnTo>
                  <a:pt x="709" y="675"/>
                </a:lnTo>
                <a:lnTo>
                  <a:pt x="709" y="675"/>
                </a:lnTo>
                <a:lnTo>
                  <a:pt x="731" y="665"/>
                </a:lnTo>
                <a:lnTo>
                  <a:pt x="752" y="655"/>
                </a:lnTo>
                <a:lnTo>
                  <a:pt x="773" y="644"/>
                </a:lnTo>
                <a:lnTo>
                  <a:pt x="783" y="637"/>
                </a:lnTo>
                <a:lnTo>
                  <a:pt x="792" y="629"/>
                </a:lnTo>
                <a:lnTo>
                  <a:pt x="792" y="629"/>
                </a:lnTo>
                <a:lnTo>
                  <a:pt x="793" y="642"/>
                </a:lnTo>
                <a:lnTo>
                  <a:pt x="793" y="642"/>
                </a:lnTo>
                <a:close/>
                <a:moveTo>
                  <a:pt x="792" y="627"/>
                </a:moveTo>
                <a:lnTo>
                  <a:pt x="792" y="627"/>
                </a:lnTo>
                <a:lnTo>
                  <a:pt x="791" y="627"/>
                </a:lnTo>
                <a:lnTo>
                  <a:pt x="791" y="627"/>
                </a:lnTo>
                <a:lnTo>
                  <a:pt x="781" y="631"/>
                </a:lnTo>
                <a:lnTo>
                  <a:pt x="771" y="637"/>
                </a:lnTo>
                <a:lnTo>
                  <a:pt x="751" y="647"/>
                </a:lnTo>
                <a:lnTo>
                  <a:pt x="751" y="647"/>
                </a:lnTo>
                <a:lnTo>
                  <a:pt x="738" y="654"/>
                </a:lnTo>
                <a:lnTo>
                  <a:pt x="725" y="660"/>
                </a:lnTo>
                <a:lnTo>
                  <a:pt x="698" y="671"/>
                </a:lnTo>
                <a:lnTo>
                  <a:pt x="698" y="671"/>
                </a:lnTo>
                <a:lnTo>
                  <a:pt x="647" y="694"/>
                </a:lnTo>
                <a:lnTo>
                  <a:pt x="647" y="694"/>
                </a:lnTo>
                <a:lnTo>
                  <a:pt x="658" y="689"/>
                </a:lnTo>
                <a:lnTo>
                  <a:pt x="658" y="689"/>
                </a:lnTo>
                <a:lnTo>
                  <a:pt x="683" y="676"/>
                </a:lnTo>
                <a:lnTo>
                  <a:pt x="707" y="662"/>
                </a:lnTo>
                <a:lnTo>
                  <a:pt x="707" y="662"/>
                </a:lnTo>
                <a:lnTo>
                  <a:pt x="755" y="636"/>
                </a:lnTo>
                <a:lnTo>
                  <a:pt x="755" y="636"/>
                </a:lnTo>
                <a:lnTo>
                  <a:pt x="764" y="630"/>
                </a:lnTo>
                <a:lnTo>
                  <a:pt x="773" y="624"/>
                </a:lnTo>
                <a:lnTo>
                  <a:pt x="782" y="618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2" y="627"/>
                </a:lnTo>
                <a:lnTo>
                  <a:pt x="792" y="627"/>
                </a:lnTo>
                <a:close/>
                <a:moveTo>
                  <a:pt x="789" y="602"/>
                </a:moveTo>
                <a:lnTo>
                  <a:pt x="789" y="602"/>
                </a:lnTo>
                <a:lnTo>
                  <a:pt x="790" y="609"/>
                </a:lnTo>
                <a:lnTo>
                  <a:pt x="790" y="609"/>
                </a:lnTo>
                <a:lnTo>
                  <a:pt x="789" y="609"/>
                </a:lnTo>
                <a:lnTo>
                  <a:pt x="788" y="609"/>
                </a:lnTo>
                <a:lnTo>
                  <a:pt x="788" y="609"/>
                </a:lnTo>
                <a:lnTo>
                  <a:pt x="770" y="620"/>
                </a:lnTo>
                <a:lnTo>
                  <a:pt x="751" y="631"/>
                </a:lnTo>
                <a:lnTo>
                  <a:pt x="751" y="631"/>
                </a:lnTo>
                <a:lnTo>
                  <a:pt x="727" y="643"/>
                </a:lnTo>
                <a:lnTo>
                  <a:pt x="701" y="653"/>
                </a:lnTo>
                <a:lnTo>
                  <a:pt x="701" y="653"/>
                </a:lnTo>
                <a:lnTo>
                  <a:pt x="685" y="662"/>
                </a:lnTo>
                <a:lnTo>
                  <a:pt x="668" y="670"/>
                </a:lnTo>
                <a:lnTo>
                  <a:pt x="636" y="688"/>
                </a:lnTo>
                <a:lnTo>
                  <a:pt x="636" y="688"/>
                </a:lnTo>
                <a:lnTo>
                  <a:pt x="646" y="681"/>
                </a:lnTo>
                <a:lnTo>
                  <a:pt x="646" y="681"/>
                </a:lnTo>
                <a:lnTo>
                  <a:pt x="669" y="667"/>
                </a:lnTo>
                <a:lnTo>
                  <a:pt x="692" y="655"/>
                </a:lnTo>
                <a:lnTo>
                  <a:pt x="692" y="655"/>
                </a:lnTo>
                <a:lnTo>
                  <a:pt x="717" y="643"/>
                </a:lnTo>
                <a:lnTo>
                  <a:pt x="742" y="629"/>
                </a:lnTo>
                <a:lnTo>
                  <a:pt x="766" y="616"/>
                </a:lnTo>
                <a:lnTo>
                  <a:pt x="789" y="602"/>
                </a:lnTo>
                <a:lnTo>
                  <a:pt x="789" y="602"/>
                </a:lnTo>
                <a:close/>
                <a:moveTo>
                  <a:pt x="787" y="580"/>
                </a:moveTo>
                <a:lnTo>
                  <a:pt x="787" y="580"/>
                </a:lnTo>
                <a:lnTo>
                  <a:pt x="789" y="600"/>
                </a:lnTo>
                <a:lnTo>
                  <a:pt x="789" y="600"/>
                </a:lnTo>
                <a:lnTo>
                  <a:pt x="788" y="600"/>
                </a:lnTo>
                <a:lnTo>
                  <a:pt x="788" y="600"/>
                </a:lnTo>
                <a:lnTo>
                  <a:pt x="783" y="603"/>
                </a:lnTo>
                <a:lnTo>
                  <a:pt x="783" y="603"/>
                </a:lnTo>
                <a:lnTo>
                  <a:pt x="782" y="603"/>
                </a:lnTo>
                <a:lnTo>
                  <a:pt x="780" y="605"/>
                </a:lnTo>
                <a:lnTo>
                  <a:pt x="780" y="605"/>
                </a:lnTo>
                <a:lnTo>
                  <a:pt x="759" y="615"/>
                </a:lnTo>
                <a:lnTo>
                  <a:pt x="737" y="626"/>
                </a:lnTo>
                <a:lnTo>
                  <a:pt x="693" y="647"/>
                </a:lnTo>
                <a:lnTo>
                  <a:pt x="693" y="647"/>
                </a:lnTo>
                <a:lnTo>
                  <a:pt x="650" y="670"/>
                </a:lnTo>
                <a:lnTo>
                  <a:pt x="650" y="670"/>
                </a:lnTo>
                <a:lnTo>
                  <a:pt x="631" y="681"/>
                </a:lnTo>
                <a:lnTo>
                  <a:pt x="631" y="681"/>
                </a:lnTo>
                <a:lnTo>
                  <a:pt x="626" y="683"/>
                </a:lnTo>
                <a:lnTo>
                  <a:pt x="620" y="685"/>
                </a:lnTo>
                <a:lnTo>
                  <a:pt x="614" y="687"/>
                </a:lnTo>
                <a:lnTo>
                  <a:pt x="610" y="690"/>
                </a:lnTo>
                <a:lnTo>
                  <a:pt x="610" y="690"/>
                </a:lnTo>
                <a:lnTo>
                  <a:pt x="618" y="683"/>
                </a:lnTo>
                <a:lnTo>
                  <a:pt x="628" y="678"/>
                </a:lnTo>
                <a:lnTo>
                  <a:pt x="648" y="667"/>
                </a:lnTo>
                <a:lnTo>
                  <a:pt x="648" y="667"/>
                </a:lnTo>
                <a:lnTo>
                  <a:pt x="672" y="654"/>
                </a:lnTo>
                <a:lnTo>
                  <a:pt x="695" y="642"/>
                </a:lnTo>
                <a:lnTo>
                  <a:pt x="695" y="642"/>
                </a:lnTo>
                <a:lnTo>
                  <a:pt x="742" y="619"/>
                </a:lnTo>
                <a:lnTo>
                  <a:pt x="765" y="607"/>
                </a:lnTo>
                <a:lnTo>
                  <a:pt x="787" y="594"/>
                </a:lnTo>
                <a:lnTo>
                  <a:pt x="787" y="594"/>
                </a:lnTo>
                <a:lnTo>
                  <a:pt x="788" y="593"/>
                </a:lnTo>
                <a:lnTo>
                  <a:pt x="788" y="593"/>
                </a:lnTo>
                <a:lnTo>
                  <a:pt x="787" y="592"/>
                </a:lnTo>
                <a:lnTo>
                  <a:pt x="786" y="592"/>
                </a:lnTo>
                <a:lnTo>
                  <a:pt x="786" y="592"/>
                </a:lnTo>
                <a:lnTo>
                  <a:pt x="739" y="614"/>
                </a:lnTo>
                <a:lnTo>
                  <a:pt x="691" y="637"/>
                </a:lnTo>
                <a:lnTo>
                  <a:pt x="691" y="637"/>
                </a:lnTo>
                <a:lnTo>
                  <a:pt x="669" y="647"/>
                </a:lnTo>
                <a:lnTo>
                  <a:pt x="648" y="658"/>
                </a:lnTo>
                <a:lnTo>
                  <a:pt x="648" y="658"/>
                </a:lnTo>
                <a:lnTo>
                  <a:pt x="625" y="670"/>
                </a:lnTo>
                <a:lnTo>
                  <a:pt x="625" y="670"/>
                </a:lnTo>
                <a:lnTo>
                  <a:pt x="611" y="677"/>
                </a:lnTo>
                <a:lnTo>
                  <a:pt x="611" y="677"/>
                </a:lnTo>
                <a:lnTo>
                  <a:pt x="611" y="676"/>
                </a:lnTo>
                <a:lnTo>
                  <a:pt x="611" y="676"/>
                </a:lnTo>
                <a:lnTo>
                  <a:pt x="617" y="672"/>
                </a:lnTo>
                <a:lnTo>
                  <a:pt x="617" y="672"/>
                </a:lnTo>
                <a:lnTo>
                  <a:pt x="656" y="648"/>
                </a:lnTo>
                <a:lnTo>
                  <a:pt x="675" y="637"/>
                </a:lnTo>
                <a:lnTo>
                  <a:pt x="695" y="625"/>
                </a:lnTo>
                <a:lnTo>
                  <a:pt x="695" y="625"/>
                </a:lnTo>
                <a:lnTo>
                  <a:pt x="741" y="603"/>
                </a:lnTo>
                <a:lnTo>
                  <a:pt x="764" y="592"/>
                </a:lnTo>
                <a:lnTo>
                  <a:pt x="786" y="580"/>
                </a:lnTo>
                <a:lnTo>
                  <a:pt x="786" y="580"/>
                </a:lnTo>
                <a:lnTo>
                  <a:pt x="786" y="579"/>
                </a:lnTo>
                <a:lnTo>
                  <a:pt x="786" y="578"/>
                </a:lnTo>
                <a:lnTo>
                  <a:pt x="785" y="578"/>
                </a:lnTo>
                <a:lnTo>
                  <a:pt x="784" y="578"/>
                </a:lnTo>
                <a:lnTo>
                  <a:pt x="784" y="578"/>
                </a:lnTo>
                <a:lnTo>
                  <a:pt x="696" y="619"/>
                </a:lnTo>
                <a:lnTo>
                  <a:pt x="696" y="619"/>
                </a:lnTo>
                <a:lnTo>
                  <a:pt x="654" y="642"/>
                </a:lnTo>
                <a:lnTo>
                  <a:pt x="614" y="663"/>
                </a:lnTo>
                <a:lnTo>
                  <a:pt x="614" y="663"/>
                </a:lnTo>
                <a:lnTo>
                  <a:pt x="656" y="638"/>
                </a:lnTo>
                <a:lnTo>
                  <a:pt x="677" y="625"/>
                </a:lnTo>
                <a:lnTo>
                  <a:pt x="699" y="614"/>
                </a:lnTo>
                <a:lnTo>
                  <a:pt x="699" y="614"/>
                </a:lnTo>
                <a:lnTo>
                  <a:pt x="744" y="593"/>
                </a:lnTo>
                <a:lnTo>
                  <a:pt x="765" y="582"/>
                </a:lnTo>
                <a:lnTo>
                  <a:pt x="787" y="570"/>
                </a:lnTo>
                <a:lnTo>
                  <a:pt x="787" y="570"/>
                </a:lnTo>
                <a:lnTo>
                  <a:pt x="787" y="580"/>
                </a:lnTo>
                <a:lnTo>
                  <a:pt x="787" y="580"/>
                </a:lnTo>
                <a:close/>
                <a:moveTo>
                  <a:pt x="786" y="567"/>
                </a:moveTo>
                <a:lnTo>
                  <a:pt x="786" y="567"/>
                </a:lnTo>
                <a:lnTo>
                  <a:pt x="764" y="576"/>
                </a:lnTo>
                <a:lnTo>
                  <a:pt x="743" y="585"/>
                </a:lnTo>
                <a:lnTo>
                  <a:pt x="699" y="606"/>
                </a:lnTo>
                <a:lnTo>
                  <a:pt x="699" y="606"/>
                </a:lnTo>
                <a:lnTo>
                  <a:pt x="676" y="617"/>
                </a:lnTo>
                <a:lnTo>
                  <a:pt x="652" y="628"/>
                </a:lnTo>
                <a:lnTo>
                  <a:pt x="652" y="628"/>
                </a:lnTo>
                <a:lnTo>
                  <a:pt x="642" y="635"/>
                </a:lnTo>
                <a:lnTo>
                  <a:pt x="630" y="642"/>
                </a:lnTo>
                <a:lnTo>
                  <a:pt x="630" y="642"/>
                </a:lnTo>
                <a:lnTo>
                  <a:pt x="622" y="647"/>
                </a:lnTo>
                <a:lnTo>
                  <a:pt x="622" y="647"/>
                </a:lnTo>
                <a:lnTo>
                  <a:pt x="615" y="651"/>
                </a:lnTo>
                <a:lnTo>
                  <a:pt x="613" y="652"/>
                </a:lnTo>
                <a:lnTo>
                  <a:pt x="617" y="649"/>
                </a:lnTo>
                <a:lnTo>
                  <a:pt x="617" y="649"/>
                </a:lnTo>
                <a:lnTo>
                  <a:pt x="639" y="635"/>
                </a:lnTo>
                <a:lnTo>
                  <a:pt x="659" y="621"/>
                </a:lnTo>
                <a:lnTo>
                  <a:pt x="681" y="609"/>
                </a:lnTo>
                <a:lnTo>
                  <a:pt x="703" y="598"/>
                </a:lnTo>
                <a:lnTo>
                  <a:pt x="703" y="598"/>
                </a:lnTo>
                <a:lnTo>
                  <a:pt x="748" y="576"/>
                </a:lnTo>
                <a:lnTo>
                  <a:pt x="748" y="576"/>
                </a:lnTo>
                <a:lnTo>
                  <a:pt x="767" y="567"/>
                </a:lnTo>
                <a:lnTo>
                  <a:pt x="776" y="562"/>
                </a:lnTo>
                <a:lnTo>
                  <a:pt x="785" y="556"/>
                </a:lnTo>
                <a:lnTo>
                  <a:pt x="785" y="556"/>
                </a:lnTo>
                <a:lnTo>
                  <a:pt x="785" y="556"/>
                </a:lnTo>
                <a:lnTo>
                  <a:pt x="785" y="555"/>
                </a:lnTo>
                <a:lnTo>
                  <a:pt x="783" y="555"/>
                </a:lnTo>
                <a:lnTo>
                  <a:pt x="783" y="555"/>
                </a:lnTo>
                <a:lnTo>
                  <a:pt x="762" y="565"/>
                </a:lnTo>
                <a:lnTo>
                  <a:pt x="741" y="574"/>
                </a:lnTo>
                <a:lnTo>
                  <a:pt x="719" y="583"/>
                </a:lnTo>
                <a:lnTo>
                  <a:pt x="696" y="592"/>
                </a:lnTo>
                <a:lnTo>
                  <a:pt x="696" y="592"/>
                </a:lnTo>
                <a:lnTo>
                  <a:pt x="674" y="602"/>
                </a:lnTo>
                <a:lnTo>
                  <a:pt x="652" y="613"/>
                </a:lnTo>
                <a:lnTo>
                  <a:pt x="652" y="613"/>
                </a:lnTo>
                <a:lnTo>
                  <a:pt x="638" y="623"/>
                </a:lnTo>
                <a:lnTo>
                  <a:pt x="638" y="623"/>
                </a:lnTo>
                <a:lnTo>
                  <a:pt x="631" y="625"/>
                </a:lnTo>
                <a:lnTo>
                  <a:pt x="625" y="628"/>
                </a:lnTo>
                <a:lnTo>
                  <a:pt x="619" y="630"/>
                </a:lnTo>
                <a:lnTo>
                  <a:pt x="614" y="634"/>
                </a:lnTo>
                <a:lnTo>
                  <a:pt x="614" y="634"/>
                </a:lnTo>
                <a:lnTo>
                  <a:pt x="634" y="621"/>
                </a:lnTo>
                <a:lnTo>
                  <a:pt x="653" y="610"/>
                </a:lnTo>
                <a:lnTo>
                  <a:pt x="693" y="589"/>
                </a:lnTo>
                <a:lnTo>
                  <a:pt x="693" y="589"/>
                </a:lnTo>
                <a:lnTo>
                  <a:pt x="716" y="578"/>
                </a:lnTo>
                <a:lnTo>
                  <a:pt x="738" y="567"/>
                </a:lnTo>
                <a:lnTo>
                  <a:pt x="738" y="567"/>
                </a:lnTo>
                <a:lnTo>
                  <a:pt x="762" y="556"/>
                </a:lnTo>
                <a:lnTo>
                  <a:pt x="762" y="556"/>
                </a:lnTo>
                <a:lnTo>
                  <a:pt x="772" y="550"/>
                </a:lnTo>
                <a:lnTo>
                  <a:pt x="772" y="550"/>
                </a:lnTo>
                <a:lnTo>
                  <a:pt x="777" y="548"/>
                </a:lnTo>
                <a:lnTo>
                  <a:pt x="777" y="548"/>
                </a:lnTo>
                <a:lnTo>
                  <a:pt x="781" y="547"/>
                </a:lnTo>
                <a:lnTo>
                  <a:pt x="781" y="546"/>
                </a:lnTo>
                <a:lnTo>
                  <a:pt x="782" y="545"/>
                </a:lnTo>
                <a:lnTo>
                  <a:pt x="782" y="545"/>
                </a:lnTo>
                <a:lnTo>
                  <a:pt x="785" y="544"/>
                </a:lnTo>
                <a:lnTo>
                  <a:pt x="785" y="544"/>
                </a:lnTo>
                <a:lnTo>
                  <a:pt x="786" y="567"/>
                </a:lnTo>
                <a:lnTo>
                  <a:pt x="786" y="567"/>
                </a:lnTo>
                <a:close/>
                <a:moveTo>
                  <a:pt x="785" y="541"/>
                </a:moveTo>
                <a:lnTo>
                  <a:pt x="785" y="541"/>
                </a:lnTo>
                <a:lnTo>
                  <a:pt x="765" y="553"/>
                </a:lnTo>
                <a:lnTo>
                  <a:pt x="765" y="553"/>
                </a:lnTo>
                <a:lnTo>
                  <a:pt x="730" y="568"/>
                </a:lnTo>
                <a:lnTo>
                  <a:pt x="694" y="583"/>
                </a:lnTo>
                <a:lnTo>
                  <a:pt x="694" y="583"/>
                </a:lnTo>
                <a:lnTo>
                  <a:pt x="671" y="594"/>
                </a:lnTo>
                <a:lnTo>
                  <a:pt x="649" y="605"/>
                </a:lnTo>
                <a:lnTo>
                  <a:pt x="649" y="605"/>
                </a:lnTo>
                <a:lnTo>
                  <a:pt x="630" y="615"/>
                </a:lnTo>
                <a:lnTo>
                  <a:pt x="630" y="615"/>
                </a:lnTo>
                <a:lnTo>
                  <a:pt x="627" y="616"/>
                </a:lnTo>
                <a:lnTo>
                  <a:pt x="627" y="616"/>
                </a:lnTo>
                <a:lnTo>
                  <a:pt x="664" y="594"/>
                </a:lnTo>
                <a:lnTo>
                  <a:pt x="682" y="584"/>
                </a:lnTo>
                <a:lnTo>
                  <a:pt x="701" y="575"/>
                </a:lnTo>
                <a:lnTo>
                  <a:pt x="701" y="575"/>
                </a:lnTo>
                <a:lnTo>
                  <a:pt x="723" y="565"/>
                </a:lnTo>
                <a:lnTo>
                  <a:pt x="744" y="556"/>
                </a:lnTo>
                <a:lnTo>
                  <a:pt x="764" y="544"/>
                </a:lnTo>
                <a:lnTo>
                  <a:pt x="774" y="538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5" y="541"/>
                </a:lnTo>
                <a:lnTo>
                  <a:pt x="785" y="541"/>
                </a:lnTo>
                <a:close/>
                <a:moveTo>
                  <a:pt x="784" y="529"/>
                </a:moveTo>
                <a:lnTo>
                  <a:pt x="784" y="529"/>
                </a:lnTo>
                <a:lnTo>
                  <a:pt x="783" y="529"/>
                </a:lnTo>
                <a:lnTo>
                  <a:pt x="783" y="529"/>
                </a:lnTo>
                <a:lnTo>
                  <a:pt x="762" y="540"/>
                </a:lnTo>
                <a:lnTo>
                  <a:pt x="740" y="550"/>
                </a:lnTo>
                <a:lnTo>
                  <a:pt x="719" y="561"/>
                </a:lnTo>
                <a:lnTo>
                  <a:pt x="697" y="571"/>
                </a:lnTo>
                <a:lnTo>
                  <a:pt x="697" y="571"/>
                </a:lnTo>
                <a:lnTo>
                  <a:pt x="652" y="594"/>
                </a:lnTo>
                <a:lnTo>
                  <a:pt x="652" y="594"/>
                </a:lnTo>
                <a:lnTo>
                  <a:pt x="625" y="605"/>
                </a:lnTo>
                <a:lnTo>
                  <a:pt x="625" y="605"/>
                </a:lnTo>
                <a:lnTo>
                  <a:pt x="616" y="609"/>
                </a:lnTo>
                <a:lnTo>
                  <a:pt x="615" y="610"/>
                </a:lnTo>
                <a:lnTo>
                  <a:pt x="616" y="609"/>
                </a:lnTo>
                <a:lnTo>
                  <a:pt x="626" y="603"/>
                </a:lnTo>
                <a:lnTo>
                  <a:pt x="626" y="603"/>
                </a:lnTo>
                <a:lnTo>
                  <a:pt x="647" y="591"/>
                </a:lnTo>
                <a:lnTo>
                  <a:pt x="667" y="580"/>
                </a:lnTo>
                <a:lnTo>
                  <a:pt x="708" y="560"/>
                </a:lnTo>
                <a:lnTo>
                  <a:pt x="708" y="560"/>
                </a:lnTo>
                <a:lnTo>
                  <a:pt x="728" y="550"/>
                </a:lnTo>
                <a:lnTo>
                  <a:pt x="747" y="541"/>
                </a:lnTo>
                <a:lnTo>
                  <a:pt x="766" y="530"/>
                </a:lnTo>
                <a:lnTo>
                  <a:pt x="775" y="524"/>
                </a:lnTo>
                <a:lnTo>
                  <a:pt x="783" y="518"/>
                </a:lnTo>
                <a:lnTo>
                  <a:pt x="783" y="518"/>
                </a:lnTo>
                <a:lnTo>
                  <a:pt x="784" y="529"/>
                </a:lnTo>
                <a:lnTo>
                  <a:pt x="784" y="529"/>
                </a:lnTo>
                <a:close/>
                <a:moveTo>
                  <a:pt x="782" y="516"/>
                </a:moveTo>
                <a:lnTo>
                  <a:pt x="782" y="516"/>
                </a:lnTo>
                <a:lnTo>
                  <a:pt x="782" y="516"/>
                </a:lnTo>
                <a:lnTo>
                  <a:pt x="782" y="516"/>
                </a:lnTo>
                <a:lnTo>
                  <a:pt x="741" y="537"/>
                </a:lnTo>
                <a:lnTo>
                  <a:pt x="699" y="557"/>
                </a:lnTo>
                <a:lnTo>
                  <a:pt x="699" y="557"/>
                </a:lnTo>
                <a:lnTo>
                  <a:pt x="653" y="578"/>
                </a:lnTo>
                <a:lnTo>
                  <a:pt x="653" y="578"/>
                </a:lnTo>
                <a:lnTo>
                  <a:pt x="635" y="587"/>
                </a:lnTo>
                <a:lnTo>
                  <a:pt x="616" y="597"/>
                </a:lnTo>
                <a:lnTo>
                  <a:pt x="616" y="597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37" y="581"/>
                </a:lnTo>
                <a:lnTo>
                  <a:pt x="657" y="570"/>
                </a:lnTo>
                <a:lnTo>
                  <a:pt x="677" y="561"/>
                </a:lnTo>
                <a:lnTo>
                  <a:pt x="698" y="551"/>
                </a:lnTo>
                <a:lnTo>
                  <a:pt x="698" y="551"/>
                </a:lnTo>
                <a:lnTo>
                  <a:pt x="719" y="541"/>
                </a:lnTo>
                <a:lnTo>
                  <a:pt x="739" y="531"/>
                </a:lnTo>
                <a:lnTo>
                  <a:pt x="780" y="510"/>
                </a:lnTo>
                <a:lnTo>
                  <a:pt x="780" y="510"/>
                </a:lnTo>
                <a:lnTo>
                  <a:pt x="782" y="513"/>
                </a:lnTo>
                <a:lnTo>
                  <a:pt x="782" y="513"/>
                </a:lnTo>
                <a:lnTo>
                  <a:pt x="782" y="516"/>
                </a:lnTo>
                <a:lnTo>
                  <a:pt x="782" y="516"/>
                </a:lnTo>
                <a:close/>
                <a:moveTo>
                  <a:pt x="766" y="502"/>
                </a:moveTo>
                <a:lnTo>
                  <a:pt x="766" y="502"/>
                </a:lnTo>
                <a:lnTo>
                  <a:pt x="686" y="542"/>
                </a:lnTo>
                <a:lnTo>
                  <a:pt x="686" y="542"/>
                </a:lnTo>
                <a:lnTo>
                  <a:pt x="652" y="560"/>
                </a:lnTo>
                <a:lnTo>
                  <a:pt x="635" y="568"/>
                </a:lnTo>
                <a:lnTo>
                  <a:pt x="617" y="578"/>
                </a:lnTo>
                <a:lnTo>
                  <a:pt x="617" y="578"/>
                </a:lnTo>
                <a:lnTo>
                  <a:pt x="618" y="567"/>
                </a:lnTo>
                <a:lnTo>
                  <a:pt x="618" y="567"/>
                </a:lnTo>
                <a:lnTo>
                  <a:pt x="636" y="559"/>
                </a:lnTo>
                <a:lnTo>
                  <a:pt x="652" y="550"/>
                </a:lnTo>
                <a:lnTo>
                  <a:pt x="683" y="531"/>
                </a:lnTo>
                <a:lnTo>
                  <a:pt x="683" y="531"/>
                </a:lnTo>
                <a:lnTo>
                  <a:pt x="701" y="523"/>
                </a:lnTo>
                <a:lnTo>
                  <a:pt x="719" y="514"/>
                </a:lnTo>
                <a:lnTo>
                  <a:pt x="736" y="506"/>
                </a:lnTo>
                <a:lnTo>
                  <a:pt x="745" y="501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6" y="496"/>
                </a:lnTo>
                <a:lnTo>
                  <a:pt x="756" y="496"/>
                </a:lnTo>
                <a:lnTo>
                  <a:pt x="744" y="504"/>
                </a:lnTo>
                <a:lnTo>
                  <a:pt x="738" y="508"/>
                </a:lnTo>
                <a:lnTo>
                  <a:pt x="731" y="511"/>
                </a:lnTo>
                <a:lnTo>
                  <a:pt x="731" y="511"/>
                </a:lnTo>
                <a:lnTo>
                  <a:pt x="711" y="521"/>
                </a:lnTo>
                <a:lnTo>
                  <a:pt x="692" y="532"/>
                </a:lnTo>
                <a:lnTo>
                  <a:pt x="692" y="532"/>
                </a:lnTo>
                <a:lnTo>
                  <a:pt x="657" y="553"/>
                </a:lnTo>
                <a:lnTo>
                  <a:pt x="619" y="572"/>
                </a:lnTo>
                <a:lnTo>
                  <a:pt x="619" y="572"/>
                </a:lnTo>
                <a:lnTo>
                  <a:pt x="618" y="573"/>
                </a:lnTo>
                <a:lnTo>
                  <a:pt x="619" y="573"/>
                </a:lnTo>
                <a:lnTo>
                  <a:pt x="619" y="574"/>
                </a:lnTo>
                <a:lnTo>
                  <a:pt x="620" y="574"/>
                </a:lnTo>
                <a:lnTo>
                  <a:pt x="620" y="574"/>
                </a:lnTo>
                <a:lnTo>
                  <a:pt x="658" y="555"/>
                </a:lnTo>
                <a:lnTo>
                  <a:pt x="694" y="534"/>
                </a:lnTo>
                <a:lnTo>
                  <a:pt x="694" y="534"/>
                </a:lnTo>
                <a:lnTo>
                  <a:pt x="710" y="525"/>
                </a:lnTo>
                <a:lnTo>
                  <a:pt x="728" y="516"/>
                </a:lnTo>
                <a:lnTo>
                  <a:pt x="728" y="516"/>
                </a:lnTo>
                <a:lnTo>
                  <a:pt x="737" y="511"/>
                </a:lnTo>
                <a:lnTo>
                  <a:pt x="746" y="506"/>
                </a:lnTo>
                <a:lnTo>
                  <a:pt x="746" y="506"/>
                </a:lnTo>
                <a:lnTo>
                  <a:pt x="752" y="502"/>
                </a:lnTo>
                <a:lnTo>
                  <a:pt x="759" y="497"/>
                </a:lnTo>
                <a:lnTo>
                  <a:pt x="759" y="497"/>
                </a:lnTo>
                <a:lnTo>
                  <a:pt x="766" y="501"/>
                </a:lnTo>
                <a:lnTo>
                  <a:pt x="773" y="505"/>
                </a:lnTo>
                <a:lnTo>
                  <a:pt x="773" y="505"/>
                </a:lnTo>
                <a:lnTo>
                  <a:pt x="735" y="524"/>
                </a:lnTo>
                <a:lnTo>
                  <a:pt x="695" y="543"/>
                </a:lnTo>
                <a:lnTo>
                  <a:pt x="657" y="563"/>
                </a:lnTo>
                <a:lnTo>
                  <a:pt x="618" y="583"/>
                </a:lnTo>
                <a:lnTo>
                  <a:pt x="618" y="583"/>
                </a:lnTo>
                <a:lnTo>
                  <a:pt x="617" y="583"/>
                </a:lnTo>
                <a:lnTo>
                  <a:pt x="618" y="584"/>
                </a:lnTo>
                <a:lnTo>
                  <a:pt x="618" y="585"/>
                </a:lnTo>
                <a:lnTo>
                  <a:pt x="619" y="584"/>
                </a:lnTo>
                <a:lnTo>
                  <a:pt x="619" y="584"/>
                </a:lnTo>
                <a:lnTo>
                  <a:pt x="658" y="564"/>
                </a:lnTo>
                <a:lnTo>
                  <a:pt x="697" y="545"/>
                </a:lnTo>
                <a:lnTo>
                  <a:pt x="736" y="526"/>
                </a:lnTo>
                <a:lnTo>
                  <a:pt x="775" y="506"/>
                </a:lnTo>
                <a:lnTo>
                  <a:pt x="775" y="506"/>
                </a:lnTo>
                <a:lnTo>
                  <a:pt x="778" y="509"/>
                </a:lnTo>
                <a:lnTo>
                  <a:pt x="778" y="509"/>
                </a:lnTo>
                <a:lnTo>
                  <a:pt x="738" y="529"/>
                </a:lnTo>
                <a:lnTo>
                  <a:pt x="718" y="539"/>
                </a:lnTo>
                <a:lnTo>
                  <a:pt x="697" y="549"/>
                </a:lnTo>
                <a:lnTo>
                  <a:pt x="697" y="549"/>
                </a:lnTo>
                <a:lnTo>
                  <a:pt x="656" y="568"/>
                </a:lnTo>
                <a:lnTo>
                  <a:pt x="636" y="578"/>
                </a:lnTo>
                <a:lnTo>
                  <a:pt x="616" y="590"/>
                </a:lnTo>
                <a:lnTo>
                  <a:pt x="616" y="590"/>
                </a:lnTo>
                <a:lnTo>
                  <a:pt x="617" y="581"/>
                </a:lnTo>
                <a:lnTo>
                  <a:pt x="617" y="581"/>
                </a:lnTo>
                <a:lnTo>
                  <a:pt x="635" y="571"/>
                </a:lnTo>
                <a:lnTo>
                  <a:pt x="652" y="562"/>
                </a:lnTo>
                <a:lnTo>
                  <a:pt x="687" y="544"/>
                </a:lnTo>
                <a:lnTo>
                  <a:pt x="687" y="544"/>
                </a:lnTo>
                <a:lnTo>
                  <a:pt x="728" y="524"/>
                </a:lnTo>
                <a:lnTo>
                  <a:pt x="767" y="504"/>
                </a:lnTo>
                <a:lnTo>
                  <a:pt x="767" y="504"/>
                </a:lnTo>
                <a:lnTo>
                  <a:pt x="768" y="503"/>
                </a:lnTo>
                <a:lnTo>
                  <a:pt x="768" y="503"/>
                </a:lnTo>
                <a:lnTo>
                  <a:pt x="767" y="502"/>
                </a:lnTo>
                <a:lnTo>
                  <a:pt x="766" y="502"/>
                </a:lnTo>
                <a:lnTo>
                  <a:pt x="766" y="502"/>
                </a:lnTo>
                <a:close/>
                <a:moveTo>
                  <a:pt x="649" y="469"/>
                </a:moveTo>
                <a:lnTo>
                  <a:pt x="649" y="469"/>
                </a:lnTo>
                <a:lnTo>
                  <a:pt x="636" y="468"/>
                </a:lnTo>
                <a:lnTo>
                  <a:pt x="636" y="468"/>
                </a:lnTo>
                <a:lnTo>
                  <a:pt x="635" y="463"/>
                </a:lnTo>
                <a:lnTo>
                  <a:pt x="635" y="463"/>
                </a:lnTo>
                <a:lnTo>
                  <a:pt x="649" y="466"/>
                </a:lnTo>
                <a:lnTo>
                  <a:pt x="649" y="466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close/>
                <a:moveTo>
                  <a:pt x="620" y="566"/>
                </a:moveTo>
                <a:lnTo>
                  <a:pt x="620" y="566"/>
                </a:lnTo>
                <a:lnTo>
                  <a:pt x="639" y="554"/>
                </a:lnTo>
                <a:lnTo>
                  <a:pt x="639" y="554"/>
                </a:lnTo>
                <a:lnTo>
                  <a:pt x="654" y="542"/>
                </a:lnTo>
                <a:lnTo>
                  <a:pt x="670" y="531"/>
                </a:lnTo>
                <a:lnTo>
                  <a:pt x="670" y="531"/>
                </a:lnTo>
                <a:lnTo>
                  <a:pt x="703" y="512"/>
                </a:lnTo>
                <a:lnTo>
                  <a:pt x="720" y="502"/>
                </a:lnTo>
                <a:lnTo>
                  <a:pt x="736" y="491"/>
                </a:lnTo>
                <a:lnTo>
                  <a:pt x="736" y="491"/>
                </a:lnTo>
                <a:lnTo>
                  <a:pt x="737" y="490"/>
                </a:lnTo>
                <a:lnTo>
                  <a:pt x="737" y="490"/>
                </a:lnTo>
                <a:lnTo>
                  <a:pt x="751" y="494"/>
                </a:lnTo>
                <a:lnTo>
                  <a:pt x="751" y="494"/>
                </a:lnTo>
                <a:lnTo>
                  <a:pt x="737" y="503"/>
                </a:lnTo>
                <a:lnTo>
                  <a:pt x="722" y="510"/>
                </a:lnTo>
                <a:lnTo>
                  <a:pt x="691" y="525"/>
                </a:lnTo>
                <a:lnTo>
                  <a:pt x="691" y="525"/>
                </a:lnTo>
                <a:lnTo>
                  <a:pt x="660" y="542"/>
                </a:lnTo>
                <a:lnTo>
                  <a:pt x="645" y="551"/>
                </a:lnTo>
                <a:lnTo>
                  <a:pt x="628" y="561"/>
                </a:lnTo>
                <a:lnTo>
                  <a:pt x="628" y="561"/>
                </a:lnTo>
                <a:lnTo>
                  <a:pt x="620" y="566"/>
                </a:lnTo>
                <a:lnTo>
                  <a:pt x="620" y="566"/>
                </a:lnTo>
                <a:close/>
                <a:moveTo>
                  <a:pt x="619" y="564"/>
                </a:moveTo>
                <a:lnTo>
                  <a:pt x="619" y="564"/>
                </a:lnTo>
                <a:lnTo>
                  <a:pt x="620" y="556"/>
                </a:lnTo>
                <a:lnTo>
                  <a:pt x="620" y="556"/>
                </a:lnTo>
                <a:lnTo>
                  <a:pt x="634" y="548"/>
                </a:lnTo>
                <a:lnTo>
                  <a:pt x="648" y="541"/>
                </a:lnTo>
                <a:lnTo>
                  <a:pt x="674" y="524"/>
                </a:lnTo>
                <a:lnTo>
                  <a:pt x="674" y="524"/>
                </a:lnTo>
                <a:lnTo>
                  <a:pt x="688" y="516"/>
                </a:lnTo>
                <a:lnTo>
                  <a:pt x="703" y="508"/>
                </a:lnTo>
                <a:lnTo>
                  <a:pt x="718" y="500"/>
                </a:lnTo>
                <a:lnTo>
                  <a:pt x="733" y="492"/>
                </a:lnTo>
                <a:lnTo>
                  <a:pt x="733" y="492"/>
                </a:lnTo>
                <a:lnTo>
                  <a:pt x="676" y="527"/>
                </a:lnTo>
                <a:lnTo>
                  <a:pt x="648" y="544"/>
                </a:lnTo>
                <a:lnTo>
                  <a:pt x="619" y="564"/>
                </a:lnTo>
                <a:lnTo>
                  <a:pt x="619" y="564"/>
                </a:lnTo>
                <a:close/>
                <a:moveTo>
                  <a:pt x="712" y="502"/>
                </a:moveTo>
                <a:lnTo>
                  <a:pt x="712" y="502"/>
                </a:lnTo>
                <a:lnTo>
                  <a:pt x="705" y="506"/>
                </a:lnTo>
                <a:lnTo>
                  <a:pt x="697" y="510"/>
                </a:lnTo>
                <a:lnTo>
                  <a:pt x="681" y="517"/>
                </a:lnTo>
                <a:lnTo>
                  <a:pt x="681" y="517"/>
                </a:lnTo>
                <a:lnTo>
                  <a:pt x="667" y="526"/>
                </a:lnTo>
                <a:lnTo>
                  <a:pt x="653" y="535"/>
                </a:lnTo>
                <a:lnTo>
                  <a:pt x="639" y="543"/>
                </a:lnTo>
                <a:lnTo>
                  <a:pt x="623" y="551"/>
                </a:lnTo>
                <a:lnTo>
                  <a:pt x="623" y="551"/>
                </a:lnTo>
                <a:lnTo>
                  <a:pt x="620" y="554"/>
                </a:lnTo>
                <a:lnTo>
                  <a:pt x="620" y="554"/>
                </a:lnTo>
                <a:lnTo>
                  <a:pt x="620" y="553"/>
                </a:lnTo>
                <a:lnTo>
                  <a:pt x="620" y="553"/>
                </a:lnTo>
                <a:lnTo>
                  <a:pt x="640" y="541"/>
                </a:lnTo>
                <a:lnTo>
                  <a:pt x="640" y="541"/>
                </a:lnTo>
                <a:lnTo>
                  <a:pt x="654" y="531"/>
                </a:lnTo>
                <a:lnTo>
                  <a:pt x="669" y="521"/>
                </a:lnTo>
                <a:lnTo>
                  <a:pt x="669" y="521"/>
                </a:lnTo>
                <a:lnTo>
                  <a:pt x="681" y="513"/>
                </a:lnTo>
                <a:lnTo>
                  <a:pt x="694" y="505"/>
                </a:lnTo>
                <a:lnTo>
                  <a:pt x="707" y="496"/>
                </a:lnTo>
                <a:lnTo>
                  <a:pt x="720" y="487"/>
                </a:lnTo>
                <a:lnTo>
                  <a:pt x="720" y="487"/>
                </a:lnTo>
                <a:lnTo>
                  <a:pt x="734" y="489"/>
                </a:lnTo>
                <a:lnTo>
                  <a:pt x="734" y="489"/>
                </a:lnTo>
                <a:lnTo>
                  <a:pt x="723" y="495"/>
                </a:lnTo>
                <a:lnTo>
                  <a:pt x="712" y="502"/>
                </a:lnTo>
                <a:lnTo>
                  <a:pt x="712" y="502"/>
                </a:lnTo>
                <a:close/>
                <a:moveTo>
                  <a:pt x="620" y="550"/>
                </a:moveTo>
                <a:lnTo>
                  <a:pt x="620" y="550"/>
                </a:lnTo>
                <a:lnTo>
                  <a:pt x="621" y="543"/>
                </a:lnTo>
                <a:lnTo>
                  <a:pt x="621" y="543"/>
                </a:lnTo>
                <a:lnTo>
                  <a:pt x="645" y="530"/>
                </a:lnTo>
                <a:lnTo>
                  <a:pt x="667" y="515"/>
                </a:lnTo>
                <a:lnTo>
                  <a:pt x="667" y="515"/>
                </a:lnTo>
                <a:lnTo>
                  <a:pt x="685" y="506"/>
                </a:lnTo>
                <a:lnTo>
                  <a:pt x="704" y="496"/>
                </a:lnTo>
                <a:lnTo>
                  <a:pt x="704" y="496"/>
                </a:lnTo>
                <a:lnTo>
                  <a:pt x="703" y="497"/>
                </a:lnTo>
                <a:lnTo>
                  <a:pt x="703" y="497"/>
                </a:lnTo>
                <a:lnTo>
                  <a:pt x="690" y="505"/>
                </a:lnTo>
                <a:lnTo>
                  <a:pt x="690" y="505"/>
                </a:lnTo>
                <a:lnTo>
                  <a:pt x="676" y="514"/>
                </a:lnTo>
                <a:lnTo>
                  <a:pt x="663" y="523"/>
                </a:lnTo>
                <a:lnTo>
                  <a:pt x="663" y="523"/>
                </a:lnTo>
                <a:lnTo>
                  <a:pt x="642" y="536"/>
                </a:lnTo>
                <a:lnTo>
                  <a:pt x="631" y="543"/>
                </a:lnTo>
                <a:lnTo>
                  <a:pt x="620" y="550"/>
                </a:lnTo>
                <a:lnTo>
                  <a:pt x="620" y="550"/>
                </a:lnTo>
                <a:close/>
                <a:moveTo>
                  <a:pt x="675" y="508"/>
                </a:moveTo>
                <a:lnTo>
                  <a:pt x="675" y="508"/>
                </a:lnTo>
                <a:lnTo>
                  <a:pt x="654" y="521"/>
                </a:lnTo>
                <a:lnTo>
                  <a:pt x="634" y="534"/>
                </a:lnTo>
                <a:lnTo>
                  <a:pt x="634" y="534"/>
                </a:lnTo>
                <a:lnTo>
                  <a:pt x="635" y="533"/>
                </a:lnTo>
                <a:lnTo>
                  <a:pt x="635" y="533"/>
                </a:lnTo>
                <a:lnTo>
                  <a:pt x="661" y="515"/>
                </a:lnTo>
                <a:lnTo>
                  <a:pt x="661" y="515"/>
                </a:lnTo>
                <a:lnTo>
                  <a:pt x="683" y="501"/>
                </a:lnTo>
                <a:lnTo>
                  <a:pt x="693" y="493"/>
                </a:lnTo>
                <a:lnTo>
                  <a:pt x="704" y="485"/>
                </a:lnTo>
                <a:lnTo>
                  <a:pt x="704" y="485"/>
                </a:lnTo>
                <a:lnTo>
                  <a:pt x="717" y="487"/>
                </a:lnTo>
                <a:lnTo>
                  <a:pt x="717" y="487"/>
                </a:lnTo>
                <a:lnTo>
                  <a:pt x="706" y="493"/>
                </a:lnTo>
                <a:lnTo>
                  <a:pt x="695" y="498"/>
                </a:lnTo>
                <a:lnTo>
                  <a:pt x="675" y="508"/>
                </a:lnTo>
                <a:lnTo>
                  <a:pt x="675" y="508"/>
                </a:lnTo>
                <a:close/>
                <a:moveTo>
                  <a:pt x="660" y="513"/>
                </a:moveTo>
                <a:lnTo>
                  <a:pt x="660" y="513"/>
                </a:lnTo>
                <a:lnTo>
                  <a:pt x="641" y="526"/>
                </a:lnTo>
                <a:lnTo>
                  <a:pt x="621" y="539"/>
                </a:lnTo>
                <a:lnTo>
                  <a:pt x="621" y="539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4" y="531"/>
                </a:lnTo>
                <a:lnTo>
                  <a:pt x="626" y="529"/>
                </a:lnTo>
                <a:lnTo>
                  <a:pt x="626" y="529"/>
                </a:lnTo>
                <a:lnTo>
                  <a:pt x="656" y="510"/>
                </a:lnTo>
                <a:lnTo>
                  <a:pt x="656" y="510"/>
                </a:lnTo>
                <a:lnTo>
                  <a:pt x="678" y="497"/>
                </a:lnTo>
                <a:lnTo>
                  <a:pt x="678" y="497"/>
                </a:lnTo>
                <a:lnTo>
                  <a:pt x="689" y="492"/>
                </a:lnTo>
                <a:lnTo>
                  <a:pt x="695" y="489"/>
                </a:lnTo>
                <a:lnTo>
                  <a:pt x="699" y="486"/>
                </a:lnTo>
                <a:lnTo>
                  <a:pt x="699" y="486"/>
                </a:lnTo>
                <a:lnTo>
                  <a:pt x="690" y="494"/>
                </a:lnTo>
                <a:lnTo>
                  <a:pt x="680" y="500"/>
                </a:lnTo>
                <a:lnTo>
                  <a:pt x="660" y="513"/>
                </a:lnTo>
                <a:lnTo>
                  <a:pt x="660" y="513"/>
                </a:lnTo>
                <a:close/>
                <a:moveTo>
                  <a:pt x="650" y="497"/>
                </a:moveTo>
                <a:lnTo>
                  <a:pt x="650" y="497"/>
                </a:lnTo>
                <a:lnTo>
                  <a:pt x="661" y="490"/>
                </a:lnTo>
                <a:lnTo>
                  <a:pt x="672" y="482"/>
                </a:lnTo>
                <a:lnTo>
                  <a:pt x="672" y="482"/>
                </a:lnTo>
                <a:lnTo>
                  <a:pt x="686" y="484"/>
                </a:lnTo>
                <a:lnTo>
                  <a:pt x="686" y="484"/>
                </a:lnTo>
                <a:lnTo>
                  <a:pt x="670" y="492"/>
                </a:lnTo>
                <a:lnTo>
                  <a:pt x="655" y="500"/>
                </a:lnTo>
                <a:lnTo>
                  <a:pt x="640" y="509"/>
                </a:lnTo>
                <a:lnTo>
                  <a:pt x="632" y="513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30" y="512"/>
                </a:lnTo>
                <a:lnTo>
                  <a:pt x="638" y="507"/>
                </a:lnTo>
                <a:lnTo>
                  <a:pt x="650" y="497"/>
                </a:lnTo>
                <a:lnTo>
                  <a:pt x="650" y="497"/>
                </a:lnTo>
                <a:close/>
                <a:moveTo>
                  <a:pt x="624" y="513"/>
                </a:moveTo>
                <a:lnTo>
                  <a:pt x="624" y="513"/>
                </a:lnTo>
                <a:lnTo>
                  <a:pt x="624" y="506"/>
                </a:lnTo>
                <a:lnTo>
                  <a:pt x="624" y="506"/>
                </a:lnTo>
                <a:lnTo>
                  <a:pt x="636" y="501"/>
                </a:lnTo>
                <a:lnTo>
                  <a:pt x="647" y="496"/>
                </a:lnTo>
                <a:lnTo>
                  <a:pt x="657" y="490"/>
                </a:lnTo>
                <a:lnTo>
                  <a:pt x="665" y="485"/>
                </a:lnTo>
                <a:lnTo>
                  <a:pt x="665" y="485"/>
                </a:lnTo>
                <a:lnTo>
                  <a:pt x="645" y="499"/>
                </a:lnTo>
                <a:lnTo>
                  <a:pt x="635" y="505"/>
                </a:lnTo>
                <a:lnTo>
                  <a:pt x="624" y="513"/>
                </a:lnTo>
                <a:lnTo>
                  <a:pt x="624" y="513"/>
                </a:lnTo>
                <a:close/>
                <a:moveTo>
                  <a:pt x="684" y="487"/>
                </a:moveTo>
                <a:lnTo>
                  <a:pt x="684" y="487"/>
                </a:lnTo>
                <a:lnTo>
                  <a:pt x="676" y="491"/>
                </a:lnTo>
                <a:lnTo>
                  <a:pt x="669" y="495"/>
                </a:lnTo>
                <a:lnTo>
                  <a:pt x="654" y="506"/>
                </a:lnTo>
                <a:lnTo>
                  <a:pt x="639" y="518"/>
                </a:lnTo>
                <a:lnTo>
                  <a:pt x="623" y="529"/>
                </a:lnTo>
                <a:lnTo>
                  <a:pt x="623" y="529"/>
                </a:lnTo>
                <a:lnTo>
                  <a:pt x="623" y="518"/>
                </a:lnTo>
                <a:lnTo>
                  <a:pt x="623" y="518"/>
                </a:lnTo>
                <a:lnTo>
                  <a:pt x="631" y="515"/>
                </a:lnTo>
                <a:lnTo>
                  <a:pt x="640" y="512"/>
                </a:lnTo>
                <a:lnTo>
                  <a:pt x="655" y="503"/>
                </a:lnTo>
                <a:lnTo>
                  <a:pt x="669" y="495"/>
                </a:lnTo>
                <a:lnTo>
                  <a:pt x="684" y="487"/>
                </a:lnTo>
                <a:lnTo>
                  <a:pt x="684" y="487"/>
                </a:lnTo>
                <a:close/>
                <a:moveTo>
                  <a:pt x="652" y="510"/>
                </a:moveTo>
                <a:lnTo>
                  <a:pt x="652" y="510"/>
                </a:lnTo>
                <a:lnTo>
                  <a:pt x="689" y="485"/>
                </a:lnTo>
                <a:lnTo>
                  <a:pt x="689" y="485"/>
                </a:lnTo>
                <a:lnTo>
                  <a:pt x="689" y="484"/>
                </a:lnTo>
                <a:lnTo>
                  <a:pt x="689" y="484"/>
                </a:lnTo>
                <a:lnTo>
                  <a:pt x="698" y="485"/>
                </a:lnTo>
                <a:lnTo>
                  <a:pt x="698" y="485"/>
                </a:lnTo>
                <a:lnTo>
                  <a:pt x="686" y="490"/>
                </a:lnTo>
                <a:lnTo>
                  <a:pt x="675" y="496"/>
                </a:lnTo>
                <a:lnTo>
                  <a:pt x="652" y="510"/>
                </a:lnTo>
                <a:lnTo>
                  <a:pt x="652" y="510"/>
                </a:lnTo>
                <a:close/>
                <a:moveTo>
                  <a:pt x="679" y="475"/>
                </a:moveTo>
                <a:lnTo>
                  <a:pt x="679" y="475"/>
                </a:lnTo>
                <a:lnTo>
                  <a:pt x="658" y="470"/>
                </a:lnTo>
                <a:lnTo>
                  <a:pt x="658" y="470"/>
                </a:lnTo>
                <a:lnTo>
                  <a:pt x="658" y="469"/>
                </a:lnTo>
                <a:lnTo>
                  <a:pt x="658" y="469"/>
                </a:lnTo>
                <a:lnTo>
                  <a:pt x="658" y="468"/>
                </a:lnTo>
                <a:lnTo>
                  <a:pt x="658" y="468"/>
                </a:lnTo>
                <a:lnTo>
                  <a:pt x="662" y="469"/>
                </a:lnTo>
                <a:lnTo>
                  <a:pt x="662" y="469"/>
                </a:lnTo>
                <a:lnTo>
                  <a:pt x="688" y="476"/>
                </a:lnTo>
                <a:lnTo>
                  <a:pt x="688" y="476"/>
                </a:lnTo>
                <a:lnTo>
                  <a:pt x="679" y="475"/>
                </a:lnTo>
                <a:lnTo>
                  <a:pt x="679" y="475"/>
                </a:lnTo>
                <a:close/>
                <a:moveTo>
                  <a:pt x="667" y="481"/>
                </a:moveTo>
                <a:lnTo>
                  <a:pt x="667" y="481"/>
                </a:lnTo>
                <a:lnTo>
                  <a:pt x="667" y="481"/>
                </a:lnTo>
                <a:lnTo>
                  <a:pt x="667" y="481"/>
                </a:lnTo>
                <a:lnTo>
                  <a:pt x="652" y="489"/>
                </a:lnTo>
                <a:lnTo>
                  <a:pt x="637" y="498"/>
                </a:lnTo>
                <a:lnTo>
                  <a:pt x="637" y="498"/>
                </a:lnTo>
                <a:lnTo>
                  <a:pt x="628" y="502"/>
                </a:lnTo>
                <a:lnTo>
                  <a:pt x="628" y="502"/>
                </a:lnTo>
                <a:lnTo>
                  <a:pt x="625" y="503"/>
                </a:lnTo>
                <a:lnTo>
                  <a:pt x="625" y="503"/>
                </a:lnTo>
                <a:lnTo>
                  <a:pt x="628" y="499"/>
                </a:lnTo>
                <a:lnTo>
                  <a:pt x="636" y="494"/>
                </a:lnTo>
                <a:lnTo>
                  <a:pt x="636" y="494"/>
                </a:lnTo>
                <a:lnTo>
                  <a:pt x="646" y="487"/>
                </a:lnTo>
                <a:lnTo>
                  <a:pt x="655" y="480"/>
                </a:lnTo>
                <a:lnTo>
                  <a:pt x="655" y="480"/>
                </a:lnTo>
                <a:lnTo>
                  <a:pt x="655" y="479"/>
                </a:lnTo>
                <a:lnTo>
                  <a:pt x="655" y="479"/>
                </a:lnTo>
                <a:lnTo>
                  <a:pt x="667" y="481"/>
                </a:lnTo>
                <a:lnTo>
                  <a:pt x="667" y="481"/>
                </a:lnTo>
                <a:close/>
                <a:moveTo>
                  <a:pt x="625" y="500"/>
                </a:moveTo>
                <a:lnTo>
                  <a:pt x="625" y="500"/>
                </a:lnTo>
                <a:lnTo>
                  <a:pt x="625" y="493"/>
                </a:lnTo>
                <a:lnTo>
                  <a:pt x="625" y="493"/>
                </a:lnTo>
                <a:lnTo>
                  <a:pt x="639" y="488"/>
                </a:lnTo>
                <a:lnTo>
                  <a:pt x="645" y="485"/>
                </a:lnTo>
                <a:lnTo>
                  <a:pt x="650" y="481"/>
                </a:lnTo>
                <a:lnTo>
                  <a:pt x="650" y="481"/>
                </a:lnTo>
                <a:lnTo>
                  <a:pt x="638" y="491"/>
                </a:lnTo>
                <a:lnTo>
                  <a:pt x="625" y="500"/>
                </a:lnTo>
                <a:lnTo>
                  <a:pt x="625" y="500"/>
                </a:lnTo>
                <a:close/>
                <a:moveTo>
                  <a:pt x="629" y="489"/>
                </a:moveTo>
                <a:lnTo>
                  <a:pt x="629" y="489"/>
                </a:lnTo>
                <a:lnTo>
                  <a:pt x="625" y="491"/>
                </a:lnTo>
                <a:lnTo>
                  <a:pt x="625" y="491"/>
                </a:lnTo>
                <a:lnTo>
                  <a:pt x="625" y="490"/>
                </a:lnTo>
                <a:lnTo>
                  <a:pt x="625" y="490"/>
                </a:lnTo>
                <a:lnTo>
                  <a:pt x="630" y="487"/>
                </a:lnTo>
                <a:lnTo>
                  <a:pt x="630" y="487"/>
                </a:lnTo>
                <a:lnTo>
                  <a:pt x="635" y="483"/>
                </a:lnTo>
                <a:lnTo>
                  <a:pt x="639" y="479"/>
                </a:lnTo>
                <a:lnTo>
                  <a:pt x="639" y="479"/>
                </a:lnTo>
                <a:lnTo>
                  <a:pt x="639" y="478"/>
                </a:lnTo>
                <a:lnTo>
                  <a:pt x="639" y="478"/>
                </a:lnTo>
                <a:lnTo>
                  <a:pt x="652" y="479"/>
                </a:lnTo>
                <a:lnTo>
                  <a:pt x="652" y="479"/>
                </a:lnTo>
                <a:lnTo>
                  <a:pt x="641" y="484"/>
                </a:lnTo>
                <a:lnTo>
                  <a:pt x="629" y="489"/>
                </a:lnTo>
                <a:lnTo>
                  <a:pt x="629" y="489"/>
                </a:lnTo>
                <a:close/>
                <a:moveTo>
                  <a:pt x="625" y="483"/>
                </a:moveTo>
                <a:lnTo>
                  <a:pt x="625" y="483"/>
                </a:lnTo>
                <a:lnTo>
                  <a:pt x="630" y="482"/>
                </a:lnTo>
                <a:lnTo>
                  <a:pt x="632" y="481"/>
                </a:lnTo>
                <a:lnTo>
                  <a:pt x="635" y="480"/>
                </a:lnTo>
                <a:lnTo>
                  <a:pt x="635" y="480"/>
                </a:lnTo>
                <a:lnTo>
                  <a:pt x="630" y="484"/>
                </a:lnTo>
                <a:lnTo>
                  <a:pt x="625" y="488"/>
                </a:lnTo>
                <a:lnTo>
                  <a:pt x="625" y="488"/>
                </a:lnTo>
                <a:lnTo>
                  <a:pt x="625" y="483"/>
                </a:lnTo>
                <a:lnTo>
                  <a:pt x="625" y="483"/>
                </a:lnTo>
                <a:close/>
                <a:moveTo>
                  <a:pt x="636" y="477"/>
                </a:moveTo>
                <a:lnTo>
                  <a:pt x="636" y="477"/>
                </a:lnTo>
                <a:lnTo>
                  <a:pt x="625" y="481"/>
                </a:lnTo>
                <a:lnTo>
                  <a:pt x="625" y="481"/>
                </a:lnTo>
                <a:lnTo>
                  <a:pt x="625" y="477"/>
                </a:lnTo>
                <a:lnTo>
                  <a:pt x="625" y="477"/>
                </a:lnTo>
                <a:lnTo>
                  <a:pt x="636" y="477"/>
                </a:lnTo>
                <a:lnTo>
                  <a:pt x="636" y="477"/>
                </a:lnTo>
                <a:close/>
                <a:moveTo>
                  <a:pt x="618" y="467"/>
                </a:moveTo>
                <a:lnTo>
                  <a:pt x="618" y="467"/>
                </a:lnTo>
                <a:lnTo>
                  <a:pt x="618" y="467"/>
                </a:lnTo>
                <a:lnTo>
                  <a:pt x="618" y="467"/>
                </a:lnTo>
                <a:lnTo>
                  <a:pt x="618" y="462"/>
                </a:lnTo>
                <a:lnTo>
                  <a:pt x="618" y="462"/>
                </a:lnTo>
                <a:lnTo>
                  <a:pt x="625" y="462"/>
                </a:lnTo>
                <a:lnTo>
                  <a:pt x="625" y="462"/>
                </a:lnTo>
                <a:lnTo>
                  <a:pt x="626" y="465"/>
                </a:lnTo>
                <a:lnTo>
                  <a:pt x="626" y="465"/>
                </a:lnTo>
                <a:lnTo>
                  <a:pt x="626" y="467"/>
                </a:lnTo>
                <a:lnTo>
                  <a:pt x="626" y="467"/>
                </a:lnTo>
                <a:lnTo>
                  <a:pt x="618" y="467"/>
                </a:lnTo>
                <a:lnTo>
                  <a:pt x="618" y="467"/>
                </a:lnTo>
                <a:close/>
                <a:moveTo>
                  <a:pt x="744" y="358"/>
                </a:moveTo>
                <a:lnTo>
                  <a:pt x="744" y="358"/>
                </a:lnTo>
                <a:lnTo>
                  <a:pt x="745" y="359"/>
                </a:lnTo>
                <a:lnTo>
                  <a:pt x="747" y="360"/>
                </a:lnTo>
                <a:lnTo>
                  <a:pt x="747" y="360"/>
                </a:lnTo>
                <a:lnTo>
                  <a:pt x="753" y="376"/>
                </a:lnTo>
                <a:lnTo>
                  <a:pt x="759" y="393"/>
                </a:lnTo>
                <a:lnTo>
                  <a:pt x="764" y="410"/>
                </a:lnTo>
                <a:lnTo>
                  <a:pt x="769" y="426"/>
                </a:lnTo>
                <a:lnTo>
                  <a:pt x="772" y="443"/>
                </a:lnTo>
                <a:lnTo>
                  <a:pt x="775" y="460"/>
                </a:lnTo>
                <a:lnTo>
                  <a:pt x="780" y="495"/>
                </a:lnTo>
                <a:lnTo>
                  <a:pt x="780" y="495"/>
                </a:lnTo>
                <a:lnTo>
                  <a:pt x="766" y="489"/>
                </a:lnTo>
                <a:lnTo>
                  <a:pt x="752" y="484"/>
                </a:lnTo>
                <a:lnTo>
                  <a:pt x="723" y="476"/>
                </a:lnTo>
                <a:lnTo>
                  <a:pt x="693" y="467"/>
                </a:lnTo>
                <a:lnTo>
                  <a:pt x="664" y="460"/>
                </a:lnTo>
                <a:lnTo>
                  <a:pt x="664" y="460"/>
                </a:lnTo>
                <a:lnTo>
                  <a:pt x="647" y="456"/>
                </a:lnTo>
                <a:lnTo>
                  <a:pt x="629" y="454"/>
                </a:lnTo>
                <a:lnTo>
                  <a:pt x="612" y="452"/>
                </a:lnTo>
                <a:lnTo>
                  <a:pt x="595" y="452"/>
                </a:lnTo>
                <a:lnTo>
                  <a:pt x="578" y="452"/>
                </a:lnTo>
                <a:lnTo>
                  <a:pt x="561" y="453"/>
                </a:lnTo>
                <a:lnTo>
                  <a:pt x="542" y="455"/>
                </a:lnTo>
                <a:lnTo>
                  <a:pt x="525" y="458"/>
                </a:lnTo>
                <a:lnTo>
                  <a:pt x="525" y="458"/>
                </a:lnTo>
                <a:lnTo>
                  <a:pt x="498" y="463"/>
                </a:lnTo>
                <a:lnTo>
                  <a:pt x="469" y="469"/>
                </a:lnTo>
                <a:lnTo>
                  <a:pt x="442" y="478"/>
                </a:lnTo>
                <a:lnTo>
                  <a:pt x="415" y="486"/>
                </a:lnTo>
                <a:lnTo>
                  <a:pt x="415" y="486"/>
                </a:lnTo>
                <a:lnTo>
                  <a:pt x="415" y="484"/>
                </a:lnTo>
                <a:lnTo>
                  <a:pt x="414" y="481"/>
                </a:lnTo>
                <a:lnTo>
                  <a:pt x="412" y="479"/>
                </a:lnTo>
                <a:lnTo>
                  <a:pt x="409" y="478"/>
                </a:lnTo>
                <a:lnTo>
                  <a:pt x="409" y="478"/>
                </a:lnTo>
                <a:lnTo>
                  <a:pt x="405" y="478"/>
                </a:lnTo>
                <a:lnTo>
                  <a:pt x="401" y="478"/>
                </a:lnTo>
                <a:lnTo>
                  <a:pt x="398" y="480"/>
                </a:lnTo>
                <a:lnTo>
                  <a:pt x="395" y="483"/>
                </a:lnTo>
                <a:lnTo>
                  <a:pt x="395" y="483"/>
                </a:lnTo>
                <a:lnTo>
                  <a:pt x="394" y="486"/>
                </a:lnTo>
                <a:lnTo>
                  <a:pt x="393" y="488"/>
                </a:lnTo>
                <a:lnTo>
                  <a:pt x="393" y="494"/>
                </a:lnTo>
                <a:lnTo>
                  <a:pt x="393" y="494"/>
                </a:lnTo>
                <a:lnTo>
                  <a:pt x="362" y="507"/>
                </a:lnTo>
                <a:lnTo>
                  <a:pt x="334" y="521"/>
                </a:lnTo>
                <a:lnTo>
                  <a:pt x="321" y="529"/>
                </a:lnTo>
                <a:lnTo>
                  <a:pt x="306" y="537"/>
                </a:lnTo>
                <a:lnTo>
                  <a:pt x="293" y="546"/>
                </a:lnTo>
                <a:lnTo>
                  <a:pt x="281" y="557"/>
                </a:lnTo>
                <a:lnTo>
                  <a:pt x="281" y="557"/>
                </a:lnTo>
                <a:lnTo>
                  <a:pt x="283" y="535"/>
                </a:lnTo>
                <a:lnTo>
                  <a:pt x="287" y="515"/>
                </a:lnTo>
                <a:lnTo>
                  <a:pt x="292" y="495"/>
                </a:lnTo>
                <a:lnTo>
                  <a:pt x="298" y="475"/>
                </a:lnTo>
                <a:lnTo>
                  <a:pt x="305" y="455"/>
                </a:lnTo>
                <a:lnTo>
                  <a:pt x="313" y="435"/>
                </a:lnTo>
                <a:lnTo>
                  <a:pt x="329" y="398"/>
                </a:lnTo>
                <a:lnTo>
                  <a:pt x="329" y="398"/>
                </a:lnTo>
                <a:lnTo>
                  <a:pt x="337" y="380"/>
                </a:lnTo>
                <a:lnTo>
                  <a:pt x="346" y="364"/>
                </a:lnTo>
                <a:lnTo>
                  <a:pt x="357" y="349"/>
                </a:lnTo>
                <a:lnTo>
                  <a:pt x="369" y="336"/>
                </a:lnTo>
                <a:lnTo>
                  <a:pt x="369" y="336"/>
                </a:lnTo>
                <a:lnTo>
                  <a:pt x="377" y="329"/>
                </a:lnTo>
                <a:lnTo>
                  <a:pt x="385" y="322"/>
                </a:lnTo>
                <a:lnTo>
                  <a:pt x="403" y="311"/>
                </a:lnTo>
                <a:lnTo>
                  <a:pt x="421" y="299"/>
                </a:lnTo>
                <a:lnTo>
                  <a:pt x="439" y="290"/>
                </a:lnTo>
                <a:lnTo>
                  <a:pt x="439" y="290"/>
                </a:lnTo>
                <a:lnTo>
                  <a:pt x="453" y="284"/>
                </a:lnTo>
                <a:lnTo>
                  <a:pt x="467" y="278"/>
                </a:lnTo>
                <a:lnTo>
                  <a:pt x="483" y="274"/>
                </a:lnTo>
                <a:lnTo>
                  <a:pt x="498" y="270"/>
                </a:lnTo>
                <a:lnTo>
                  <a:pt x="498" y="270"/>
                </a:lnTo>
                <a:lnTo>
                  <a:pt x="494" y="293"/>
                </a:lnTo>
                <a:lnTo>
                  <a:pt x="492" y="305"/>
                </a:lnTo>
                <a:lnTo>
                  <a:pt x="491" y="318"/>
                </a:lnTo>
                <a:lnTo>
                  <a:pt x="492" y="329"/>
                </a:lnTo>
                <a:lnTo>
                  <a:pt x="493" y="333"/>
                </a:lnTo>
                <a:lnTo>
                  <a:pt x="495" y="337"/>
                </a:lnTo>
                <a:lnTo>
                  <a:pt x="497" y="340"/>
                </a:lnTo>
                <a:lnTo>
                  <a:pt x="500" y="342"/>
                </a:lnTo>
                <a:lnTo>
                  <a:pt x="504" y="343"/>
                </a:lnTo>
                <a:lnTo>
                  <a:pt x="509" y="342"/>
                </a:lnTo>
                <a:lnTo>
                  <a:pt x="509" y="342"/>
                </a:lnTo>
                <a:lnTo>
                  <a:pt x="512" y="341"/>
                </a:lnTo>
                <a:lnTo>
                  <a:pt x="516" y="339"/>
                </a:lnTo>
                <a:lnTo>
                  <a:pt x="518" y="336"/>
                </a:lnTo>
                <a:lnTo>
                  <a:pt x="520" y="333"/>
                </a:lnTo>
                <a:lnTo>
                  <a:pt x="522" y="324"/>
                </a:lnTo>
                <a:lnTo>
                  <a:pt x="523" y="315"/>
                </a:lnTo>
                <a:lnTo>
                  <a:pt x="523" y="315"/>
                </a:lnTo>
                <a:lnTo>
                  <a:pt x="526" y="321"/>
                </a:lnTo>
                <a:lnTo>
                  <a:pt x="530" y="327"/>
                </a:lnTo>
                <a:lnTo>
                  <a:pt x="534" y="332"/>
                </a:lnTo>
                <a:lnTo>
                  <a:pt x="538" y="336"/>
                </a:lnTo>
                <a:lnTo>
                  <a:pt x="543" y="339"/>
                </a:lnTo>
                <a:lnTo>
                  <a:pt x="548" y="340"/>
                </a:lnTo>
                <a:lnTo>
                  <a:pt x="554" y="340"/>
                </a:lnTo>
                <a:lnTo>
                  <a:pt x="560" y="338"/>
                </a:lnTo>
                <a:lnTo>
                  <a:pt x="560" y="338"/>
                </a:lnTo>
                <a:lnTo>
                  <a:pt x="565" y="334"/>
                </a:lnTo>
                <a:lnTo>
                  <a:pt x="569" y="330"/>
                </a:lnTo>
                <a:lnTo>
                  <a:pt x="571" y="325"/>
                </a:lnTo>
                <a:lnTo>
                  <a:pt x="572" y="319"/>
                </a:lnTo>
                <a:lnTo>
                  <a:pt x="571" y="313"/>
                </a:lnTo>
                <a:lnTo>
                  <a:pt x="569" y="307"/>
                </a:lnTo>
                <a:lnTo>
                  <a:pt x="567" y="301"/>
                </a:lnTo>
                <a:lnTo>
                  <a:pt x="563" y="296"/>
                </a:lnTo>
                <a:lnTo>
                  <a:pt x="563" y="296"/>
                </a:lnTo>
                <a:lnTo>
                  <a:pt x="555" y="287"/>
                </a:lnTo>
                <a:lnTo>
                  <a:pt x="545" y="279"/>
                </a:lnTo>
                <a:lnTo>
                  <a:pt x="535" y="271"/>
                </a:lnTo>
                <a:lnTo>
                  <a:pt x="525" y="265"/>
                </a:lnTo>
                <a:lnTo>
                  <a:pt x="525" y="265"/>
                </a:lnTo>
                <a:lnTo>
                  <a:pt x="528" y="265"/>
                </a:lnTo>
                <a:lnTo>
                  <a:pt x="528" y="265"/>
                </a:lnTo>
                <a:lnTo>
                  <a:pt x="539" y="264"/>
                </a:lnTo>
                <a:lnTo>
                  <a:pt x="550" y="264"/>
                </a:lnTo>
                <a:lnTo>
                  <a:pt x="561" y="264"/>
                </a:lnTo>
                <a:lnTo>
                  <a:pt x="572" y="266"/>
                </a:lnTo>
                <a:lnTo>
                  <a:pt x="592" y="270"/>
                </a:lnTo>
                <a:lnTo>
                  <a:pt x="613" y="276"/>
                </a:lnTo>
                <a:lnTo>
                  <a:pt x="613" y="276"/>
                </a:lnTo>
                <a:lnTo>
                  <a:pt x="632" y="282"/>
                </a:lnTo>
                <a:lnTo>
                  <a:pt x="652" y="289"/>
                </a:lnTo>
                <a:lnTo>
                  <a:pt x="671" y="297"/>
                </a:lnTo>
                <a:lnTo>
                  <a:pt x="688" y="307"/>
                </a:lnTo>
                <a:lnTo>
                  <a:pt x="688" y="307"/>
                </a:lnTo>
                <a:lnTo>
                  <a:pt x="711" y="325"/>
                </a:lnTo>
                <a:lnTo>
                  <a:pt x="733" y="343"/>
                </a:lnTo>
                <a:lnTo>
                  <a:pt x="733" y="343"/>
                </a:lnTo>
                <a:lnTo>
                  <a:pt x="739" y="350"/>
                </a:lnTo>
                <a:lnTo>
                  <a:pt x="744" y="358"/>
                </a:lnTo>
                <a:lnTo>
                  <a:pt x="744" y="358"/>
                </a:lnTo>
                <a:close/>
                <a:moveTo>
                  <a:pt x="293" y="467"/>
                </a:moveTo>
                <a:lnTo>
                  <a:pt x="293" y="467"/>
                </a:lnTo>
                <a:lnTo>
                  <a:pt x="298" y="448"/>
                </a:lnTo>
                <a:lnTo>
                  <a:pt x="304" y="429"/>
                </a:lnTo>
                <a:lnTo>
                  <a:pt x="313" y="410"/>
                </a:lnTo>
                <a:lnTo>
                  <a:pt x="322" y="392"/>
                </a:lnTo>
                <a:lnTo>
                  <a:pt x="322" y="392"/>
                </a:lnTo>
                <a:lnTo>
                  <a:pt x="314" y="410"/>
                </a:lnTo>
                <a:lnTo>
                  <a:pt x="306" y="429"/>
                </a:lnTo>
                <a:lnTo>
                  <a:pt x="293" y="467"/>
                </a:lnTo>
                <a:lnTo>
                  <a:pt x="293" y="467"/>
                </a:lnTo>
                <a:close/>
                <a:moveTo>
                  <a:pt x="483" y="265"/>
                </a:moveTo>
                <a:lnTo>
                  <a:pt x="483" y="265"/>
                </a:lnTo>
                <a:lnTo>
                  <a:pt x="499" y="260"/>
                </a:lnTo>
                <a:lnTo>
                  <a:pt x="499" y="260"/>
                </a:lnTo>
                <a:lnTo>
                  <a:pt x="499" y="261"/>
                </a:lnTo>
                <a:lnTo>
                  <a:pt x="499" y="261"/>
                </a:lnTo>
                <a:lnTo>
                  <a:pt x="483" y="265"/>
                </a:lnTo>
                <a:lnTo>
                  <a:pt x="483" y="265"/>
                </a:lnTo>
                <a:close/>
                <a:moveTo>
                  <a:pt x="521" y="257"/>
                </a:moveTo>
                <a:lnTo>
                  <a:pt x="521" y="257"/>
                </a:lnTo>
                <a:lnTo>
                  <a:pt x="518" y="257"/>
                </a:lnTo>
                <a:lnTo>
                  <a:pt x="518" y="257"/>
                </a:lnTo>
                <a:lnTo>
                  <a:pt x="518" y="256"/>
                </a:lnTo>
                <a:lnTo>
                  <a:pt x="518" y="256"/>
                </a:lnTo>
                <a:lnTo>
                  <a:pt x="520" y="256"/>
                </a:lnTo>
                <a:lnTo>
                  <a:pt x="520" y="256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close/>
                <a:moveTo>
                  <a:pt x="549" y="294"/>
                </a:moveTo>
                <a:lnTo>
                  <a:pt x="549" y="294"/>
                </a:lnTo>
                <a:lnTo>
                  <a:pt x="554" y="299"/>
                </a:lnTo>
                <a:lnTo>
                  <a:pt x="558" y="303"/>
                </a:lnTo>
                <a:lnTo>
                  <a:pt x="561" y="310"/>
                </a:lnTo>
                <a:lnTo>
                  <a:pt x="563" y="315"/>
                </a:lnTo>
                <a:lnTo>
                  <a:pt x="563" y="315"/>
                </a:lnTo>
                <a:lnTo>
                  <a:pt x="564" y="318"/>
                </a:lnTo>
                <a:lnTo>
                  <a:pt x="563" y="321"/>
                </a:lnTo>
                <a:lnTo>
                  <a:pt x="561" y="326"/>
                </a:lnTo>
                <a:lnTo>
                  <a:pt x="557" y="330"/>
                </a:lnTo>
                <a:lnTo>
                  <a:pt x="554" y="331"/>
                </a:lnTo>
                <a:lnTo>
                  <a:pt x="550" y="332"/>
                </a:lnTo>
                <a:lnTo>
                  <a:pt x="550" y="332"/>
                </a:lnTo>
                <a:lnTo>
                  <a:pt x="546" y="331"/>
                </a:lnTo>
                <a:lnTo>
                  <a:pt x="542" y="328"/>
                </a:lnTo>
                <a:lnTo>
                  <a:pt x="539" y="324"/>
                </a:lnTo>
                <a:lnTo>
                  <a:pt x="535" y="319"/>
                </a:lnTo>
                <a:lnTo>
                  <a:pt x="530" y="308"/>
                </a:lnTo>
                <a:lnTo>
                  <a:pt x="527" y="299"/>
                </a:lnTo>
                <a:lnTo>
                  <a:pt x="527" y="299"/>
                </a:lnTo>
                <a:lnTo>
                  <a:pt x="522" y="285"/>
                </a:lnTo>
                <a:lnTo>
                  <a:pt x="518" y="271"/>
                </a:lnTo>
                <a:lnTo>
                  <a:pt x="518" y="271"/>
                </a:lnTo>
                <a:lnTo>
                  <a:pt x="526" y="276"/>
                </a:lnTo>
                <a:lnTo>
                  <a:pt x="534" y="282"/>
                </a:lnTo>
                <a:lnTo>
                  <a:pt x="549" y="294"/>
                </a:lnTo>
                <a:lnTo>
                  <a:pt x="549" y="294"/>
                </a:lnTo>
                <a:close/>
                <a:moveTo>
                  <a:pt x="507" y="248"/>
                </a:moveTo>
                <a:lnTo>
                  <a:pt x="507" y="248"/>
                </a:lnTo>
                <a:lnTo>
                  <a:pt x="511" y="246"/>
                </a:lnTo>
                <a:lnTo>
                  <a:pt x="515" y="245"/>
                </a:lnTo>
                <a:lnTo>
                  <a:pt x="515" y="245"/>
                </a:lnTo>
                <a:lnTo>
                  <a:pt x="518" y="245"/>
                </a:lnTo>
                <a:lnTo>
                  <a:pt x="519" y="246"/>
                </a:lnTo>
                <a:lnTo>
                  <a:pt x="519" y="246"/>
                </a:lnTo>
                <a:lnTo>
                  <a:pt x="507" y="248"/>
                </a:lnTo>
                <a:lnTo>
                  <a:pt x="507" y="248"/>
                </a:lnTo>
                <a:close/>
                <a:moveTo>
                  <a:pt x="512" y="294"/>
                </a:moveTo>
                <a:lnTo>
                  <a:pt x="512" y="294"/>
                </a:lnTo>
                <a:lnTo>
                  <a:pt x="513" y="303"/>
                </a:lnTo>
                <a:lnTo>
                  <a:pt x="514" y="314"/>
                </a:lnTo>
                <a:lnTo>
                  <a:pt x="514" y="319"/>
                </a:lnTo>
                <a:lnTo>
                  <a:pt x="513" y="324"/>
                </a:lnTo>
                <a:lnTo>
                  <a:pt x="512" y="328"/>
                </a:lnTo>
                <a:lnTo>
                  <a:pt x="509" y="332"/>
                </a:lnTo>
                <a:lnTo>
                  <a:pt x="509" y="332"/>
                </a:lnTo>
                <a:lnTo>
                  <a:pt x="507" y="334"/>
                </a:lnTo>
                <a:lnTo>
                  <a:pt x="505" y="334"/>
                </a:lnTo>
                <a:lnTo>
                  <a:pt x="504" y="332"/>
                </a:lnTo>
                <a:lnTo>
                  <a:pt x="502" y="330"/>
                </a:lnTo>
                <a:lnTo>
                  <a:pt x="500" y="324"/>
                </a:lnTo>
                <a:lnTo>
                  <a:pt x="500" y="319"/>
                </a:lnTo>
                <a:lnTo>
                  <a:pt x="500" y="319"/>
                </a:lnTo>
                <a:lnTo>
                  <a:pt x="500" y="314"/>
                </a:lnTo>
                <a:lnTo>
                  <a:pt x="500" y="307"/>
                </a:lnTo>
                <a:lnTo>
                  <a:pt x="503" y="295"/>
                </a:lnTo>
                <a:lnTo>
                  <a:pt x="503" y="295"/>
                </a:lnTo>
                <a:lnTo>
                  <a:pt x="505" y="284"/>
                </a:lnTo>
                <a:lnTo>
                  <a:pt x="507" y="272"/>
                </a:lnTo>
                <a:lnTo>
                  <a:pt x="507" y="272"/>
                </a:lnTo>
                <a:lnTo>
                  <a:pt x="512" y="294"/>
                </a:lnTo>
                <a:lnTo>
                  <a:pt x="512" y="294"/>
                </a:lnTo>
                <a:close/>
                <a:moveTo>
                  <a:pt x="529" y="254"/>
                </a:moveTo>
                <a:lnTo>
                  <a:pt x="529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5"/>
                </a:lnTo>
                <a:lnTo>
                  <a:pt x="533" y="255"/>
                </a:lnTo>
                <a:lnTo>
                  <a:pt x="534" y="255"/>
                </a:lnTo>
                <a:lnTo>
                  <a:pt x="534" y="255"/>
                </a:lnTo>
                <a:lnTo>
                  <a:pt x="533" y="255"/>
                </a:lnTo>
                <a:lnTo>
                  <a:pt x="533" y="255"/>
                </a:lnTo>
                <a:lnTo>
                  <a:pt x="529" y="256"/>
                </a:lnTo>
                <a:lnTo>
                  <a:pt x="529" y="256"/>
                </a:lnTo>
                <a:lnTo>
                  <a:pt x="529" y="254"/>
                </a:lnTo>
                <a:lnTo>
                  <a:pt x="529" y="254"/>
                </a:lnTo>
                <a:close/>
                <a:moveTo>
                  <a:pt x="545" y="254"/>
                </a:move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5"/>
                </a:lnTo>
                <a:lnTo>
                  <a:pt x="545" y="255"/>
                </a:lnTo>
                <a:lnTo>
                  <a:pt x="543" y="255"/>
                </a:lnTo>
                <a:lnTo>
                  <a:pt x="543" y="255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4"/>
                </a:lnTo>
                <a:lnTo>
                  <a:pt x="545" y="254"/>
                </a:lnTo>
                <a:close/>
                <a:moveTo>
                  <a:pt x="555" y="255"/>
                </a:moveTo>
                <a:lnTo>
                  <a:pt x="555" y="255"/>
                </a:lnTo>
                <a:lnTo>
                  <a:pt x="555" y="253"/>
                </a:lnTo>
                <a:lnTo>
                  <a:pt x="555" y="253"/>
                </a:lnTo>
                <a:lnTo>
                  <a:pt x="558" y="253"/>
                </a:lnTo>
                <a:lnTo>
                  <a:pt x="558" y="253"/>
                </a:lnTo>
                <a:lnTo>
                  <a:pt x="558" y="254"/>
                </a:lnTo>
                <a:lnTo>
                  <a:pt x="558" y="254"/>
                </a:lnTo>
                <a:lnTo>
                  <a:pt x="558" y="256"/>
                </a:lnTo>
                <a:lnTo>
                  <a:pt x="558" y="256"/>
                </a:lnTo>
                <a:lnTo>
                  <a:pt x="555" y="255"/>
                </a:lnTo>
                <a:lnTo>
                  <a:pt x="555" y="255"/>
                </a:lnTo>
                <a:close/>
                <a:moveTo>
                  <a:pt x="567" y="253"/>
                </a:moveTo>
                <a:lnTo>
                  <a:pt x="567" y="253"/>
                </a:lnTo>
                <a:lnTo>
                  <a:pt x="572" y="254"/>
                </a:lnTo>
                <a:lnTo>
                  <a:pt x="572" y="254"/>
                </a:lnTo>
                <a:lnTo>
                  <a:pt x="572" y="257"/>
                </a:lnTo>
                <a:lnTo>
                  <a:pt x="572" y="257"/>
                </a:lnTo>
                <a:lnTo>
                  <a:pt x="567" y="256"/>
                </a:lnTo>
                <a:lnTo>
                  <a:pt x="567" y="256"/>
                </a:lnTo>
                <a:lnTo>
                  <a:pt x="567" y="253"/>
                </a:lnTo>
                <a:lnTo>
                  <a:pt x="567" y="253"/>
                </a:lnTo>
                <a:close/>
                <a:moveTo>
                  <a:pt x="586" y="260"/>
                </a:moveTo>
                <a:lnTo>
                  <a:pt x="586" y="260"/>
                </a:lnTo>
                <a:lnTo>
                  <a:pt x="581" y="259"/>
                </a:lnTo>
                <a:lnTo>
                  <a:pt x="581" y="259"/>
                </a:lnTo>
                <a:lnTo>
                  <a:pt x="581" y="255"/>
                </a:lnTo>
                <a:lnTo>
                  <a:pt x="581" y="255"/>
                </a:lnTo>
                <a:lnTo>
                  <a:pt x="587" y="256"/>
                </a:lnTo>
                <a:lnTo>
                  <a:pt x="587" y="256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close/>
                <a:moveTo>
                  <a:pt x="596" y="262"/>
                </a:moveTo>
                <a:lnTo>
                  <a:pt x="596" y="262"/>
                </a:lnTo>
                <a:lnTo>
                  <a:pt x="595" y="262"/>
                </a:lnTo>
                <a:lnTo>
                  <a:pt x="595" y="262"/>
                </a:lnTo>
                <a:lnTo>
                  <a:pt x="595" y="260"/>
                </a:lnTo>
                <a:lnTo>
                  <a:pt x="595" y="260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6" y="259"/>
                </a:lnTo>
                <a:lnTo>
                  <a:pt x="596" y="259"/>
                </a:lnTo>
                <a:lnTo>
                  <a:pt x="596" y="261"/>
                </a:lnTo>
                <a:lnTo>
                  <a:pt x="596" y="261"/>
                </a:lnTo>
                <a:lnTo>
                  <a:pt x="596" y="262"/>
                </a:lnTo>
                <a:lnTo>
                  <a:pt x="596" y="262"/>
                </a:lnTo>
                <a:close/>
                <a:moveTo>
                  <a:pt x="609" y="266"/>
                </a:moveTo>
                <a:lnTo>
                  <a:pt x="609" y="266"/>
                </a:lnTo>
                <a:lnTo>
                  <a:pt x="606" y="265"/>
                </a:lnTo>
                <a:lnTo>
                  <a:pt x="606" y="265"/>
                </a:lnTo>
                <a:lnTo>
                  <a:pt x="605" y="262"/>
                </a:lnTo>
                <a:lnTo>
                  <a:pt x="605" y="262"/>
                </a:lnTo>
                <a:lnTo>
                  <a:pt x="605" y="261"/>
                </a:lnTo>
                <a:lnTo>
                  <a:pt x="605" y="261"/>
                </a:lnTo>
                <a:lnTo>
                  <a:pt x="609" y="263"/>
                </a:lnTo>
                <a:lnTo>
                  <a:pt x="609" y="263"/>
                </a:lnTo>
                <a:lnTo>
                  <a:pt x="609" y="266"/>
                </a:lnTo>
                <a:lnTo>
                  <a:pt x="609" y="266"/>
                </a:lnTo>
                <a:close/>
                <a:moveTo>
                  <a:pt x="615" y="267"/>
                </a:moveTo>
                <a:lnTo>
                  <a:pt x="615" y="267"/>
                </a:lnTo>
                <a:lnTo>
                  <a:pt x="617" y="265"/>
                </a:lnTo>
                <a:lnTo>
                  <a:pt x="617" y="265"/>
                </a:lnTo>
                <a:lnTo>
                  <a:pt x="628" y="270"/>
                </a:lnTo>
                <a:lnTo>
                  <a:pt x="640" y="276"/>
                </a:lnTo>
                <a:lnTo>
                  <a:pt x="640" y="276"/>
                </a:lnTo>
                <a:lnTo>
                  <a:pt x="619" y="269"/>
                </a:lnTo>
                <a:lnTo>
                  <a:pt x="619" y="269"/>
                </a:lnTo>
                <a:lnTo>
                  <a:pt x="615" y="267"/>
                </a:lnTo>
                <a:lnTo>
                  <a:pt x="615" y="267"/>
                </a:lnTo>
                <a:close/>
                <a:moveTo>
                  <a:pt x="547" y="157"/>
                </a:moveTo>
                <a:lnTo>
                  <a:pt x="547" y="157"/>
                </a:lnTo>
                <a:lnTo>
                  <a:pt x="571" y="170"/>
                </a:lnTo>
                <a:lnTo>
                  <a:pt x="571" y="170"/>
                </a:lnTo>
                <a:lnTo>
                  <a:pt x="594" y="184"/>
                </a:lnTo>
                <a:lnTo>
                  <a:pt x="617" y="201"/>
                </a:lnTo>
                <a:lnTo>
                  <a:pt x="639" y="218"/>
                </a:lnTo>
                <a:lnTo>
                  <a:pt x="659" y="238"/>
                </a:lnTo>
                <a:lnTo>
                  <a:pt x="679" y="258"/>
                </a:lnTo>
                <a:lnTo>
                  <a:pt x="696" y="279"/>
                </a:lnTo>
                <a:lnTo>
                  <a:pt x="713" y="301"/>
                </a:lnTo>
                <a:lnTo>
                  <a:pt x="729" y="326"/>
                </a:lnTo>
                <a:lnTo>
                  <a:pt x="729" y="326"/>
                </a:lnTo>
                <a:lnTo>
                  <a:pt x="721" y="319"/>
                </a:lnTo>
                <a:lnTo>
                  <a:pt x="712" y="312"/>
                </a:lnTo>
                <a:lnTo>
                  <a:pt x="694" y="300"/>
                </a:lnTo>
                <a:lnTo>
                  <a:pt x="694" y="300"/>
                </a:lnTo>
                <a:lnTo>
                  <a:pt x="679" y="289"/>
                </a:lnTo>
                <a:lnTo>
                  <a:pt x="664" y="279"/>
                </a:lnTo>
                <a:lnTo>
                  <a:pt x="648" y="270"/>
                </a:lnTo>
                <a:lnTo>
                  <a:pt x="631" y="262"/>
                </a:lnTo>
                <a:lnTo>
                  <a:pt x="614" y="255"/>
                </a:lnTo>
                <a:lnTo>
                  <a:pt x="596" y="250"/>
                </a:lnTo>
                <a:lnTo>
                  <a:pt x="578" y="246"/>
                </a:lnTo>
                <a:lnTo>
                  <a:pt x="560" y="244"/>
                </a:lnTo>
                <a:lnTo>
                  <a:pt x="560" y="244"/>
                </a:lnTo>
                <a:lnTo>
                  <a:pt x="543" y="244"/>
                </a:lnTo>
                <a:lnTo>
                  <a:pt x="528" y="245"/>
                </a:lnTo>
                <a:lnTo>
                  <a:pt x="528" y="245"/>
                </a:lnTo>
                <a:lnTo>
                  <a:pt x="526" y="241"/>
                </a:lnTo>
                <a:lnTo>
                  <a:pt x="524" y="239"/>
                </a:lnTo>
                <a:lnTo>
                  <a:pt x="521" y="237"/>
                </a:lnTo>
                <a:lnTo>
                  <a:pt x="516" y="236"/>
                </a:lnTo>
                <a:lnTo>
                  <a:pt x="516" y="236"/>
                </a:lnTo>
                <a:lnTo>
                  <a:pt x="510" y="237"/>
                </a:lnTo>
                <a:lnTo>
                  <a:pt x="505" y="239"/>
                </a:lnTo>
                <a:lnTo>
                  <a:pt x="501" y="243"/>
                </a:lnTo>
                <a:lnTo>
                  <a:pt x="498" y="248"/>
                </a:lnTo>
                <a:lnTo>
                  <a:pt x="498" y="248"/>
                </a:lnTo>
                <a:lnTo>
                  <a:pt x="497" y="250"/>
                </a:lnTo>
                <a:lnTo>
                  <a:pt x="497" y="250"/>
                </a:lnTo>
                <a:lnTo>
                  <a:pt x="478" y="256"/>
                </a:lnTo>
                <a:lnTo>
                  <a:pt x="457" y="263"/>
                </a:lnTo>
                <a:lnTo>
                  <a:pt x="438" y="272"/>
                </a:lnTo>
                <a:lnTo>
                  <a:pt x="420" y="282"/>
                </a:lnTo>
                <a:lnTo>
                  <a:pt x="402" y="293"/>
                </a:lnTo>
                <a:lnTo>
                  <a:pt x="385" y="305"/>
                </a:lnTo>
                <a:lnTo>
                  <a:pt x="369" y="318"/>
                </a:lnTo>
                <a:lnTo>
                  <a:pt x="355" y="332"/>
                </a:lnTo>
                <a:lnTo>
                  <a:pt x="355" y="332"/>
                </a:lnTo>
                <a:lnTo>
                  <a:pt x="345" y="342"/>
                </a:lnTo>
                <a:lnTo>
                  <a:pt x="336" y="353"/>
                </a:lnTo>
                <a:lnTo>
                  <a:pt x="327" y="364"/>
                </a:lnTo>
                <a:lnTo>
                  <a:pt x="320" y="376"/>
                </a:lnTo>
                <a:lnTo>
                  <a:pt x="313" y="388"/>
                </a:lnTo>
                <a:lnTo>
                  <a:pt x="306" y="402"/>
                </a:lnTo>
                <a:lnTo>
                  <a:pt x="300" y="415"/>
                </a:lnTo>
                <a:lnTo>
                  <a:pt x="295" y="428"/>
                </a:lnTo>
                <a:lnTo>
                  <a:pt x="287" y="455"/>
                </a:lnTo>
                <a:lnTo>
                  <a:pt x="281" y="483"/>
                </a:lnTo>
                <a:lnTo>
                  <a:pt x="276" y="511"/>
                </a:lnTo>
                <a:lnTo>
                  <a:pt x="273" y="539"/>
                </a:lnTo>
                <a:lnTo>
                  <a:pt x="273" y="539"/>
                </a:lnTo>
                <a:lnTo>
                  <a:pt x="270" y="576"/>
                </a:lnTo>
                <a:lnTo>
                  <a:pt x="268" y="611"/>
                </a:lnTo>
                <a:lnTo>
                  <a:pt x="267" y="647"/>
                </a:lnTo>
                <a:lnTo>
                  <a:pt x="267" y="683"/>
                </a:lnTo>
                <a:lnTo>
                  <a:pt x="268" y="719"/>
                </a:lnTo>
                <a:lnTo>
                  <a:pt x="269" y="754"/>
                </a:lnTo>
                <a:lnTo>
                  <a:pt x="273" y="826"/>
                </a:lnTo>
                <a:lnTo>
                  <a:pt x="273" y="826"/>
                </a:lnTo>
                <a:lnTo>
                  <a:pt x="276" y="863"/>
                </a:lnTo>
                <a:lnTo>
                  <a:pt x="280" y="902"/>
                </a:lnTo>
                <a:lnTo>
                  <a:pt x="280" y="902"/>
                </a:lnTo>
                <a:lnTo>
                  <a:pt x="272" y="896"/>
                </a:lnTo>
                <a:lnTo>
                  <a:pt x="265" y="890"/>
                </a:lnTo>
                <a:lnTo>
                  <a:pt x="258" y="883"/>
                </a:lnTo>
                <a:lnTo>
                  <a:pt x="251" y="874"/>
                </a:lnTo>
                <a:lnTo>
                  <a:pt x="245" y="867"/>
                </a:lnTo>
                <a:lnTo>
                  <a:pt x="240" y="859"/>
                </a:lnTo>
                <a:lnTo>
                  <a:pt x="235" y="850"/>
                </a:lnTo>
                <a:lnTo>
                  <a:pt x="231" y="841"/>
                </a:lnTo>
                <a:lnTo>
                  <a:pt x="231" y="841"/>
                </a:lnTo>
                <a:lnTo>
                  <a:pt x="225" y="828"/>
                </a:lnTo>
                <a:lnTo>
                  <a:pt x="222" y="815"/>
                </a:lnTo>
                <a:lnTo>
                  <a:pt x="221" y="802"/>
                </a:lnTo>
                <a:lnTo>
                  <a:pt x="220" y="787"/>
                </a:lnTo>
                <a:lnTo>
                  <a:pt x="221" y="774"/>
                </a:lnTo>
                <a:lnTo>
                  <a:pt x="222" y="760"/>
                </a:lnTo>
                <a:lnTo>
                  <a:pt x="225" y="734"/>
                </a:lnTo>
                <a:lnTo>
                  <a:pt x="225" y="734"/>
                </a:lnTo>
                <a:lnTo>
                  <a:pt x="227" y="717"/>
                </a:lnTo>
                <a:lnTo>
                  <a:pt x="230" y="699"/>
                </a:lnTo>
                <a:lnTo>
                  <a:pt x="231" y="665"/>
                </a:lnTo>
                <a:lnTo>
                  <a:pt x="232" y="631"/>
                </a:lnTo>
                <a:lnTo>
                  <a:pt x="233" y="597"/>
                </a:lnTo>
                <a:lnTo>
                  <a:pt x="233" y="597"/>
                </a:lnTo>
                <a:lnTo>
                  <a:pt x="235" y="581"/>
                </a:lnTo>
                <a:lnTo>
                  <a:pt x="237" y="565"/>
                </a:lnTo>
                <a:lnTo>
                  <a:pt x="239" y="547"/>
                </a:lnTo>
                <a:lnTo>
                  <a:pt x="240" y="531"/>
                </a:lnTo>
                <a:lnTo>
                  <a:pt x="240" y="531"/>
                </a:lnTo>
                <a:lnTo>
                  <a:pt x="240" y="515"/>
                </a:lnTo>
                <a:lnTo>
                  <a:pt x="240" y="500"/>
                </a:lnTo>
                <a:lnTo>
                  <a:pt x="238" y="484"/>
                </a:lnTo>
                <a:lnTo>
                  <a:pt x="236" y="467"/>
                </a:lnTo>
                <a:lnTo>
                  <a:pt x="236" y="467"/>
                </a:lnTo>
                <a:lnTo>
                  <a:pt x="231" y="434"/>
                </a:lnTo>
                <a:lnTo>
                  <a:pt x="225" y="402"/>
                </a:lnTo>
                <a:lnTo>
                  <a:pt x="223" y="385"/>
                </a:lnTo>
                <a:lnTo>
                  <a:pt x="222" y="368"/>
                </a:lnTo>
                <a:lnTo>
                  <a:pt x="223" y="352"/>
                </a:lnTo>
                <a:lnTo>
                  <a:pt x="225" y="335"/>
                </a:lnTo>
                <a:lnTo>
                  <a:pt x="225" y="335"/>
                </a:lnTo>
                <a:lnTo>
                  <a:pt x="230" y="319"/>
                </a:lnTo>
                <a:lnTo>
                  <a:pt x="235" y="303"/>
                </a:lnTo>
                <a:lnTo>
                  <a:pt x="241" y="289"/>
                </a:lnTo>
                <a:lnTo>
                  <a:pt x="249" y="275"/>
                </a:lnTo>
                <a:lnTo>
                  <a:pt x="258" y="262"/>
                </a:lnTo>
                <a:lnTo>
                  <a:pt x="268" y="250"/>
                </a:lnTo>
                <a:lnTo>
                  <a:pt x="279" y="238"/>
                </a:lnTo>
                <a:lnTo>
                  <a:pt x="291" y="226"/>
                </a:lnTo>
                <a:lnTo>
                  <a:pt x="291" y="226"/>
                </a:lnTo>
                <a:lnTo>
                  <a:pt x="303" y="217"/>
                </a:lnTo>
                <a:lnTo>
                  <a:pt x="317" y="208"/>
                </a:lnTo>
                <a:lnTo>
                  <a:pt x="331" y="200"/>
                </a:lnTo>
                <a:lnTo>
                  <a:pt x="345" y="194"/>
                </a:lnTo>
                <a:lnTo>
                  <a:pt x="359" y="188"/>
                </a:lnTo>
                <a:lnTo>
                  <a:pt x="374" y="183"/>
                </a:lnTo>
                <a:lnTo>
                  <a:pt x="389" y="179"/>
                </a:lnTo>
                <a:lnTo>
                  <a:pt x="405" y="176"/>
                </a:lnTo>
                <a:lnTo>
                  <a:pt x="405" y="176"/>
                </a:lnTo>
                <a:lnTo>
                  <a:pt x="424" y="174"/>
                </a:lnTo>
                <a:lnTo>
                  <a:pt x="443" y="172"/>
                </a:lnTo>
                <a:lnTo>
                  <a:pt x="481" y="169"/>
                </a:lnTo>
                <a:lnTo>
                  <a:pt x="481" y="169"/>
                </a:lnTo>
                <a:lnTo>
                  <a:pt x="498" y="167"/>
                </a:lnTo>
                <a:lnTo>
                  <a:pt x="514" y="164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close/>
                <a:moveTo>
                  <a:pt x="535" y="151"/>
                </a:moveTo>
                <a:lnTo>
                  <a:pt x="535" y="151"/>
                </a:lnTo>
                <a:lnTo>
                  <a:pt x="508" y="157"/>
                </a:lnTo>
                <a:lnTo>
                  <a:pt x="495" y="159"/>
                </a:lnTo>
                <a:lnTo>
                  <a:pt x="481" y="161"/>
                </a:lnTo>
                <a:lnTo>
                  <a:pt x="481" y="161"/>
                </a:lnTo>
                <a:lnTo>
                  <a:pt x="445" y="164"/>
                </a:lnTo>
                <a:lnTo>
                  <a:pt x="427" y="165"/>
                </a:lnTo>
                <a:lnTo>
                  <a:pt x="410" y="167"/>
                </a:lnTo>
                <a:lnTo>
                  <a:pt x="410" y="167"/>
                </a:lnTo>
                <a:lnTo>
                  <a:pt x="396" y="169"/>
                </a:lnTo>
                <a:lnTo>
                  <a:pt x="382" y="172"/>
                </a:lnTo>
                <a:lnTo>
                  <a:pt x="369" y="175"/>
                </a:lnTo>
                <a:lnTo>
                  <a:pt x="356" y="180"/>
                </a:lnTo>
                <a:lnTo>
                  <a:pt x="344" y="184"/>
                </a:lnTo>
                <a:lnTo>
                  <a:pt x="332" y="190"/>
                </a:lnTo>
                <a:lnTo>
                  <a:pt x="320" y="196"/>
                </a:lnTo>
                <a:lnTo>
                  <a:pt x="307" y="203"/>
                </a:lnTo>
                <a:lnTo>
                  <a:pt x="307" y="203"/>
                </a:lnTo>
                <a:lnTo>
                  <a:pt x="296" y="211"/>
                </a:lnTo>
                <a:lnTo>
                  <a:pt x="285" y="220"/>
                </a:lnTo>
                <a:lnTo>
                  <a:pt x="275" y="230"/>
                </a:lnTo>
                <a:lnTo>
                  <a:pt x="265" y="240"/>
                </a:lnTo>
                <a:lnTo>
                  <a:pt x="257" y="250"/>
                </a:lnTo>
                <a:lnTo>
                  <a:pt x="249" y="261"/>
                </a:lnTo>
                <a:lnTo>
                  <a:pt x="242" y="272"/>
                </a:lnTo>
                <a:lnTo>
                  <a:pt x="235" y="284"/>
                </a:lnTo>
                <a:lnTo>
                  <a:pt x="230" y="296"/>
                </a:lnTo>
                <a:lnTo>
                  <a:pt x="224" y="308"/>
                </a:lnTo>
                <a:lnTo>
                  <a:pt x="220" y="322"/>
                </a:lnTo>
                <a:lnTo>
                  <a:pt x="217" y="335"/>
                </a:lnTo>
                <a:lnTo>
                  <a:pt x="215" y="348"/>
                </a:lnTo>
                <a:lnTo>
                  <a:pt x="213" y="362"/>
                </a:lnTo>
                <a:lnTo>
                  <a:pt x="213" y="375"/>
                </a:lnTo>
                <a:lnTo>
                  <a:pt x="214" y="389"/>
                </a:lnTo>
                <a:lnTo>
                  <a:pt x="214" y="389"/>
                </a:lnTo>
                <a:lnTo>
                  <a:pt x="215" y="406"/>
                </a:lnTo>
                <a:lnTo>
                  <a:pt x="218" y="421"/>
                </a:lnTo>
                <a:lnTo>
                  <a:pt x="223" y="452"/>
                </a:lnTo>
                <a:lnTo>
                  <a:pt x="229" y="484"/>
                </a:lnTo>
                <a:lnTo>
                  <a:pt x="231" y="499"/>
                </a:lnTo>
                <a:lnTo>
                  <a:pt x="232" y="515"/>
                </a:lnTo>
                <a:lnTo>
                  <a:pt x="232" y="515"/>
                </a:lnTo>
                <a:lnTo>
                  <a:pt x="231" y="531"/>
                </a:lnTo>
                <a:lnTo>
                  <a:pt x="230" y="548"/>
                </a:lnTo>
                <a:lnTo>
                  <a:pt x="225" y="581"/>
                </a:lnTo>
                <a:lnTo>
                  <a:pt x="225" y="581"/>
                </a:lnTo>
                <a:lnTo>
                  <a:pt x="223" y="604"/>
                </a:lnTo>
                <a:lnTo>
                  <a:pt x="223" y="604"/>
                </a:lnTo>
                <a:lnTo>
                  <a:pt x="222" y="604"/>
                </a:lnTo>
                <a:lnTo>
                  <a:pt x="220" y="604"/>
                </a:lnTo>
                <a:lnTo>
                  <a:pt x="220" y="604"/>
                </a:lnTo>
                <a:lnTo>
                  <a:pt x="214" y="605"/>
                </a:lnTo>
                <a:lnTo>
                  <a:pt x="208" y="606"/>
                </a:lnTo>
                <a:lnTo>
                  <a:pt x="202" y="606"/>
                </a:lnTo>
                <a:lnTo>
                  <a:pt x="196" y="606"/>
                </a:lnTo>
                <a:lnTo>
                  <a:pt x="184" y="603"/>
                </a:lnTo>
                <a:lnTo>
                  <a:pt x="174" y="598"/>
                </a:lnTo>
                <a:lnTo>
                  <a:pt x="164" y="591"/>
                </a:lnTo>
                <a:lnTo>
                  <a:pt x="155" y="582"/>
                </a:lnTo>
                <a:lnTo>
                  <a:pt x="148" y="573"/>
                </a:lnTo>
                <a:lnTo>
                  <a:pt x="140" y="563"/>
                </a:lnTo>
                <a:lnTo>
                  <a:pt x="140" y="563"/>
                </a:lnTo>
                <a:lnTo>
                  <a:pt x="140" y="528"/>
                </a:lnTo>
                <a:lnTo>
                  <a:pt x="140" y="528"/>
                </a:lnTo>
                <a:lnTo>
                  <a:pt x="138" y="497"/>
                </a:lnTo>
                <a:lnTo>
                  <a:pt x="136" y="465"/>
                </a:lnTo>
                <a:lnTo>
                  <a:pt x="134" y="434"/>
                </a:lnTo>
                <a:lnTo>
                  <a:pt x="133" y="404"/>
                </a:lnTo>
                <a:lnTo>
                  <a:pt x="134" y="372"/>
                </a:lnTo>
                <a:lnTo>
                  <a:pt x="135" y="357"/>
                </a:lnTo>
                <a:lnTo>
                  <a:pt x="137" y="341"/>
                </a:lnTo>
                <a:lnTo>
                  <a:pt x="139" y="326"/>
                </a:lnTo>
                <a:lnTo>
                  <a:pt x="142" y="311"/>
                </a:lnTo>
                <a:lnTo>
                  <a:pt x="148" y="295"/>
                </a:lnTo>
                <a:lnTo>
                  <a:pt x="153" y="280"/>
                </a:lnTo>
                <a:lnTo>
                  <a:pt x="153" y="280"/>
                </a:lnTo>
                <a:lnTo>
                  <a:pt x="159" y="266"/>
                </a:lnTo>
                <a:lnTo>
                  <a:pt x="166" y="252"/>
                </a:lnTo>
                <a:lnTo>
                  <a:pt x="174" y="239"/>
                </a:lnTo>
                <a:lnTo>
                  <a:pt x="183" y="226"/>
                </a:lnTo>
                <a:lnTo>
                  <a:pt x="192" y="214"/>
                </a:lnTo>
                <a:lnTo>
                  <a:pt x="202" y="202"/>
                </a:lnTo>
                <a:lnTo>
                  <a:pt x="213" y="192"/>
                </a:lnTo>
                <a:lnTo>
                  <a:pt x="225" y="181"/>
                </a:lnTo>
                <a:lnTo>
                  <a:pt x="238" y="172"/>
                </a:lnTo>
                <a:lnTo>
                  <a:pt x="250" y="163"/>
                </a:lnTo>
                <a:lnTo>
                  <a:pt x="263" y="155"/>
                </a:lnTo>
                <a:lnTo>
                  <a:pt x="277" y="148"/>
                </a:lnTo>
                <a:lnTo>
                  <a:pt x="290" y="140"/>
                </a:lnTo>
                <a:lnTo>
                  <a:pt x="304" y="134"/>
                </a:lnTo>
                <a:lnTo>
                  <a:pt x="320" y="129"/>
                </a:lnTo>
                <a:lnTo>
                  <a:pt x="334" y="124"/>
                </a:lnTo>
                <a:lnTo>
                  <a:pt x="334" y="124"/>
                </a:lnTo>
                <a:lnTo>
                  <a:pt x="354" y="120"/>
                </a:lnTo>
                <a:lnTo>
                  <a:pt x="375" y="117"/>
                </a:lnTo>
                <a:lnTo>
                  <a:pt x="396" y="116"/>
                </a:lnTo>
                <a:lnTo>
                  <a:pt x="416" y="117"/>
                </a:lnTo>
                <a:lnTo>
                  <a:pt x="416" y="117"/>
                </a:lnTo>
                <a:lnTo>
                  <a:pt x="419" y="117"/>
                </a:lnTo>
                <a:lnTo>
                  <a:pt x="419" y="117"/>
                </a:lnTo>
                <a:lnTo>
                  <a:pt x="434" y="119"/>
                </a:lnTo>
                <a:lnTo>
                  <a:pt x="448" y="121"/>
                </a:lnTo>
                <a:lnTo>
                  <a:pt x="463" y="124"/>
                </a:lnTo>
                <a:lnTo>
                  <a:pt x="479" y="128"/>
                </a:lnTo>
                <a:lnTo>
                  <a:pt x="493" y="133"/>
                </a:lnTo>
                <a:lnTo>
                  <a:pt x="507" y="138"/>
                </a:lnTo>
                <a:lnTo>
                  <a:pt x="535" y="151"/>
                </a:lnTo>
                <a:lnTo>
                  <a:pt x="535" y="151"/>
                </a:lnTo>
                <a:close/>
                <a:moveTo>
                  <a:pt x="138" y="293"/>
                </a:moveTo>
                <a:lnTo>
                  <a:pt x="138" y="293"/>
                </a:lnTo>
                <a:lnTo>
                  <a:pt x="110" y="306"/>
                </a:lnTo>
                <a:lnTo>
                  <a:pt x="110" y="306"/>
                </a:lnTo>
                <a:lnTo>
                  <a:pt x="99" y="312"/>
                </a:lnTo>
                <a:lnTo>
                  <a:pt x="88" y="316"/>
                </a:lnTo>
                <a:lnTo>
                  <a:pt x="88" y="316"/>
                </a:lnTo>
                <a:lnTo>
                  <a:pt x="85" y="317"/>
                </a:lnTo>
                <a:lnTo>
                  <a:pt x="84" y="317"/>
                </a:lnTo>
                <a:lnTo>
                  <a:pt x="88" y="314"/>
                </a:lnTo>
                <a:lnTo>
                  <a:pt x="97" y="308"/>
                </a:lnTo>
                <a:lnTo>
                  <a:pt x="97" y="308"/>
                </a:lnTo>
                <a:lnTo>
                  <a:pt x="109" y="303"/>
                </a:lnTo>
                <a:lnTo>
                  <a:pt x="121" y="298"/>
                </a:lnTo>
                <a:lnTo>
                  <a:pt x="132" y="291"/>
                </a:lnTo>
                <a:lnTo>
                  <a:pt x="142" y="283"/>
                </a:lnTo>
                <a:lnTo>
                  <a:pt x="142" y="283"/>
                </a:lnTo>
                <a:lnTo>
                  <a:pt x="138" y="293"/>
                </a:lnTo>
                <a:lnTo>
                  <a:pt x="138" y="293"/>
                </a:lnTo>
                <a:close/>
                <a:moveTo>
                  <a:pt x="144" y="277"/>
                </a:moveTo>
                <a:lnTo>
                  <a:pt x="144" y="277"/>
                </a:lnTo>
                <a:lnTo>
                  <a:pt x="129" y="284"/>
                </a:lnTo>
                <a:lnTo>
                  <a:pt x="115" y="291"/>
                </a:lnTo>
                <a:lnTo>
                  <a:pt x="115" y="291"/>
                </a:lnTo>
                <a:lnTo>
                  <a:pt x="97" y="300"/>
                </a:lnTo>
                <a:lnTo>
                  <a:pt x="97" y="300"/>
                </a:lnTo>
                <a:lnTo>
                  <a:pt x="90" y="303"/>
                </a:lnTo>
                <a:lnTo>
                  <a:pt x="90" y="303"/>
                </a:lnTo>
                <a:lnTo>
                  <a:pt x="94" y="301"/>
                </a:lnTo>
                <a:lnTo>
                  <a:pt x="94" y="301"/>
                </a:lnTo>
                <a:lnTo>
                  <a:pt x="107" y="294"/>
                </a:lnTo>
                <a:lnTo>
                  <a:pt x="121" y="287"/>
                </a:lnTo>
                <a:lnTo>
                  <a:pt x="134" y="280"/>
                </a:lnTo>
                <a:lnTo>
                  <a:pt x="148" y="271"/>
                </a:lnTo>
                <a:lnTo>
                  <a:pt x="148" y="271"/>
                </a:lnTo>
                <a:lnTo>
                  <a:pt x="144" y="277"/>
                </a:lnTo>
                <a:lnTo>
                  <a:pt x="144" y="277"/>
                </a:lnTo>
                <a:close/>
                <a:moveTo>
                  <a:pt x="286" y="101"/>
                </a:moveTo>
                <a:lnTo>
                  <a:pt x="286" y="101"/>
                </a:lnTo>
                <a:lnTo>
                  <a:pt x="294" y="99"/>
                </a:lnTo>
                <a:lnTo>
                  <a:pt x="297" y="99"/>
                </a:lnTo>
                <a:lnTo>
                  <a:pt x="297" y="99"/>
                </a:lnTo>
                <a:lnTo>
                  <a:pt x="295" y="101"/>
                </a:lnTo>
                <a:lnTo>
                  <a:pt x="295" y="101"/>
                </a:lnTo>
                <a:lnTo>
                  <a:pt x="286" y="106"/>
                </a:lnTo>
                <a:lnTo>
                  <a:pt x="278" y="112"/>
                </a:lnTo>
                <a:lnTo>
                  <a:pt x="278" y="112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82" y="103"/>
                </a:lnTo>
                <a:lnTo>
                  <a:pt x="286" y="101"/>
                </a:lnTo>
                <a:lnTo>
                  <a:pt x="286" y="101"/>
                </a:lnTo>
                <a:close/>
                <a:moveTo>
                  <a:pt x="283" y="101"/>
                </a:moveTo>
                <a:lnTo>
                  <a:pt x="283" y="101"/>
                </a:lnTo>
                <a:lnTo>
                  <a:pt x="291" y="97"/>
                </a:lnTo>
                <a:lnTo>
                  <a:pt x="291" y="97"/>
                </a:lnTo>
                <a:lnTo>
                  <a:pt x="283" y="101"/>
                </a:lnTo>
                <a:lnTo>
                  <a:pt x="283" y="101"/>
                </a:lnTo>
                <a:close/>
                <a:moveTo>
                  <a:pt x="285" y="133"/>
                </a:moveTo>
                <a:lnTo>
                  <a:pt x="285" y="133"/>
                </a:lnTo>
                <a:lnTo>
                  <a:pt x="282" y="134"/>
                </a:lnTo>
                <a:lnTo>
                  <a:pt x="282" y="134"/>
                </a:lnTo>
                <a:lnTo>
                  <a:pt x="280" y="124"/>
                </a:lnTo>
                <a:lnTo>
                  <a:pt x="280" y="124"/>
                </a:lnTo>
                <a:lnTo>
                  <a:pt x="286" y="123"/>
                </a:lnTo>
                <a:lnTo>
                  <a:pt x="292" y="120"/>
                </a:lnTo>
                <a:lnTo>
                  <a:pt x="292" y="120"/>
                </a:lnTo>
                <a:lnTo>
                  <a:pt x="301" y="121"/>
                </a:lnTo>
                <a:lnTo>
                  <a:pt x="301" y="121"/>
                </a:lnTo>
                <a:lnTo>
                  <a:pt x="293" y="126"/>
                </a:lnTo>
                <a:lnTo>
                  <a:pt x="293" y="126"/>
                </a:lnTo>
                <a:lnTo>
                  <a:pt x="285" y="131"/>
                </a:lnTo>
                <a:lnTo>
                  <a:pt x="285" y="131"/>
                </a:lnTo>
                <a:lnTo>
                  <a:pt x="285" y="132"/>
                </a:lnTo>
                <a:lnTo>
                  <a:pt x="285" y="133"/>
                </a:lnTo>
                <a:lnTo>
                  <a:pt x="285" y="133"/>
                </a:lnTo>
                <a:close/>
                <a:moveTo>
                  <a:pt x="278" y="114"/>
                </a:moveTo>
                <a:lnTo>
                  <a:pt x="278" y="114"/>
                </a:lnTo>
                <a:lnTo>
                  <a:pt x="288" y="110"/>
                </a:lnTo>
                <a:lnTo>
                  <a:pt x="297" y="106"/>
                </a:lnTo>
                <a:lnTo>
                  <a:pt x="297" y="106"/>
                </a:lnTo>
                <a:lnTo>
                  <a:pt x="295" y="113"/>
                </a:lnTo>
                <a:lnTo>
                  <a:pt x="295" y="113"/>
                </a:lnTo>
                <a:lnTo>
                  <a:pt x="289" y="116"/>
                </a:lnTo>
                <a:lnTo>
                  <a:pt x="289" y="116"/>
                </a:lnTo>
                <a:lnTo>
                  <a:pt x="279" y="122"/>
                </a:lnTo>
                <a:lnTo>
                  <a:pt x="279" y="122"/>
                </a:lnTo>
                <a:lnTo>
                  <a:pt x="278" y="114"/>
                </a:lnTo>
                <a:lnTo>
                  <a:pt x="278" y="114"/>
                </a:lnTo>
                <a:close/>
                <a:moveTo>
                  <a:pt x="420" y="95"/>
                </a:moveTo>
                <a:lnTo>
                  <a:pt x="420" y="95"/>
                </a:lnTo>
                <a:lnTo>
                  <a:pt x="431" y="92"/>
                </a:lnTo>
                <a:lnTo>
                  <a:pt x="437" y="91"/>
                </a:lnTo>
                <a:lnTo>
                  <a:pt x="443" y="91"/>
                </a:lnTo>
                <a:lnTo>
                  <a:pt x="443" y="91"/>
                </a:lnTo>
                <a:lnTo>
                  <a:pt x="439" y="93"/>
                </a:lnTo>
                <a:lnTo>
                  <a:pt x="436" y="95"/>
                </a:lnTo>
                <a:lnTo>
                  <a:pt x="436" y="95"/>
                </a:lnTo>
                <a:lnTo>
                  <a:pt x="427" y="99"/>
                </a:lnTo>
                <a:lnTo>
                  <a:pt x="427" y="99"/>
                </a:lnTo>
                <a:lnTo>
                  <a:pt x="421" y="102"/>
                </a:lnTo>
                <a:lnTo>
                  <a:pt x="421" y="102"/>
                </a:lnTo>
                <a:lnTo>
                  <a:pt x="420" y="95"/>
                </a:lnTo>
                <a:lnTo>
                  <a:pt x="420" y="95"/>
                </a:lnTo>
                <a:close/>
                <a:moveTo>
                  <a:pt x="422" y="109"/>
                </a:moveTo>
                <a:lnTo>
                  <a:pt x="422" y="109"/>
                </a:lnTo>
                <a:lnTo>
                  <a:pt x="422" y="106"/>
                </a:lnTo>
                <a:lnTo>
                  <a:pt x="422" y="106"/>
                </a:lnTo>
                <a:lnTo>
                  <a:pt x="434" y="102"/>
                </a:lnTo>
                <a:lnTo>
                  <a:pt x="440" y="100"/>
                </a:lnTo>
                <a:lnTo>
                  <a:pt x="447" y="100"/>
                </a:lnTo>
                <a:lnTo>
                  <a:pt x="447" y="100"/>
                </a:lnTo>
                <a:lnTo>
                  <a:pt x="437" y="106"/>
                </a:lnTo>
                <a:lnTo>
                  <a:pt x="437" y="106"/>
                </a:lnTo>
                <a:lnTo>
                  <a:pt x="434" y="107"/>
                </a:lnTo>
                <a:lnTo>
                  <a:pt x="431" y="110"/>
                </a:lnTo>
                <a:lnTo>
                  <a:pt x="431" y="110"/>
                </a:lnTo>
                <a:lnTo>
                  <a:pt x="422" y="109"/>
                </a:lnTo>
                <a:lnTo>
                  <a:pt x="422" y="109"/>
                </a:lnTo>
                <a:close/>
                <a:moveTo>
                  <a:pt x="442" y="111"/>
                </a:moveTo>
                <a:lnTo>
                  <a:pt x="442" y="111"/>
                </a:lnTo>
                <a:lnTo>
                  <a:pt x="447" y="111"/>
                </a:lnTo>
                <a:lnTo>
                  <a:pt x="449" y="111"/>
                </a:lnTo>
                <a:lnTo>
                  <a:pt x="449" y="113"/>
                </a:lnTo>
                <a:lnTo>
                  <a:pt x="449" y="113"/>
                </a:lnTo>
                <a:lnTo>
                  <a:pt x="442" y="111"/>
                </a:lnTo>
                <a:lnTo>
                  <a:pt x="442" y="111"/>
                </a:lnTo>
                <a:close/>
                <a:moveTo>
                  <a:pt x="446" y="88"/>
                </a:moveTo>
                <a:lnTo>
                  <a:pt x="446" y="88"/>
                </a:lnTo>
                <a:lnTo>
                  <a:pt x="449" y="94"/>
                </a:lnTo>
                <a:lnTo>
                  <a:pt x="451" y="100"/>
                </a:lnTo>
                <a:lnTo>
                  <a:pt x="453" y="113"/>
                </a:lnTo>
                <a:lnTo>
                  <a:pt x="453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1"/>
                </a:lnTo>
                <a:lnTo>
                  <a:pt x="450" y="110"/>
                </a:lnTo>
                <a:lnTo>
                  <a:pt x="448" y="109"/>
                </a:lnTo>
                <a:lnTo>
                  <a:pt x="444" y="109"/>
                </a:lnTo>
                <a:lnTo>
                  <a:pt x="441" y="109"/>
                </a:lnTo>
                <a:lnTo>
                  <a:pt x="441" y="109"/>
                </a:lnTo>
                <a:lnTo>
                  <a:pt x="435" y="110"/>
                </a:lnTo>
                <a:lnTo>
                  <a:pt x="435" y="110"/>
                </a:lnTo>
                <a:lnTo>
                  <a:pt x="433" y="110"/>
                </a:lnTo>
                <a:lnTo>
                  <a:pt x="433" y="110"/>
                </a:lnTo>
                <a:lnTo>
                  <a:pt x="436" y="108"/>
                </a:lnTo>
                <a:lnTo>
                  <a:pt x="436" y="108"/>
                </a:lnTo>
                <a:lnTo>
                  <a:pt x="444" y="105"/>
                </a:lnTo>
                <a:lnTo>
                  <a:pt x="447" y="103"/>
                </a:lnTo>
                <a:lnTo>
                  <a:pt x="450" y="100"/>
                </a:lnTo>
                <a:lnTo>
                  <a:pt x="450" y="100"/>
                </a:lnTo>
                <a:lnTo>
                  <a:pt x="450" y="99"/>
                </a:lnTo>
                <a:lnTo>
                  <a:pt x="449" y="98"/>
                </a:lnTo>
                <a:lnTo>
                  <a:pt x="449" y="98"/>
                </a:lnTo>
                <a:lnTo>
                  <a:pt x="446" y="98"/>
                </a:lnTo>
                <a:lnTo>
                  <a:pt x="442" y="98"/>
                </a:lnTo>
                <a:lnTo>
                  <a:pt x="435" y="99"/>
                </a:lnTo>
                <a:lnTo>
                  <a:pt x="422" y="104"/>
                </a:lnTo>
                <a:lnTo>
                  <a:pt x="422" y="104"/>
                </a:lnTo>
                <a:lnTo>
                  <a:pt x="434" y="98"/>
                </a:lnTo>
                <a:lnTo>
                  <a:pt x="440" y="95"/>
                </a:lnTo>
                <a:lnTo>
                  <a:pt x="445" y="92"/>
                </a:lnTo>
                <a:lnTo>
                  <a:pt x="445" y="92"/>
                </a:lnTo>
                <a:lnTo>
                  <a:pt x="446" y="91"/>
                </a:lnTo>
                <a:lnTo>
                  <a:pt x="445" y="90"/>
                </a:lnTo>
                <a:lnTo>
                  <a:pt x="445" y="90"/>
                </a:lnTo>
                <a:lnTo>
                  <a:pt x="442" y="89"/>
                </a:lnTo>
                <a:lnTo>
                  <a:pt x="439" y="89"/>
                </a:lnTo>
                <a:lnTo>
                  <a:pt x="433" y="90"/>
                </a:lnTo>
                <a:lnTo>
                  <a:pt x="421" y="93"/>
                </a:lnTo>
                <a:lnTo>
                  <a:pt x="421" y="93"/>
                </a:lnTo>
                <a:lnTo>
                  <a:pt x="431" y="88"/>
                </a:lnTo>
                <a:lnTo>
                  <a:pt x="436" y="84"/>
                </a:lnTo>
                <a:lnTo>
                  <a:pt x="439" y="80"/>
                </a:lnTo>
                <a:lnTo>
                  <a:pt x="439" y="80"/>
                </a:lnTo>
                <a:lnTo>
                  <a:pt x="443" y="84"/>
                </a:lnTo>
                <a:lnTo>
                  <a:pt x="446" y="88"/>
                </a:lnTo>
                <a:lnTo>
                  <a:pt x="446" y="88"/>
                </a:lnTo>
                <a:close/>
                <a:moveTo>
                  <a:pt x="419" y="91"/>
                </a:moveTo>
                <a:lnTo>
                  <a:pt x="419" y="91"/>
                </a:lnTo>
                <a:lnTo>
                  <a:pt x="417" y="86"/>
                </a:lnTo>
                <a:lnTo>
                  <a:pt x="417" y="86"/>
                </a:lnTo>
                <a:lnTo>
                  <a:pt x="422" y="85"/>
                </a:lnTo>
                <a:lnTo>
                  <a:pt x="422" y="85"/>
                </a:lnTo>
                <a:lnTo>
                  <a:pt x="430" y="82"/>
                </a:lnTo>
                <a:lnTo>
                  <a:pt x="437" y="80"/>
                </a:lnTo>
                <a:lnTo>
                  <a:pt x="437" y="80"/>
                </a:lnTo>
                <a:lnTo>
                  <a:pt x="434" y="84"/>
                </a:lnTo>
                <a:lnTo>
                  <a:pt x="430" y="87"/>
                </a:lnTo>
                <a:lnTo>
                  <a:pt x="419" y="91"/>
                </a:lnTo>
                <a:lnTo>
                  <a:pt x="419" y="91"/>
                </a:lnTo>
                <a:close/>
                <a:moveTo>
                  <a:pt x="436" y="78"/>
                </a:moveTo>
                <a:lnTo>
                  <a:pt x="436" y="78"/>
                </a:lnTo>
                <a:lnTo>
                  <a:pt x="431" y="79"/>
                </a:lnTo>
                <a:lnTo>
                  <a:pt x="426" y="81"/>
                </a:lnTo>
                <a:lnTo>
                  <a:pt x="416" y="84"/>
                </a:lnTo>
                <a:lnTo>
                  <a:pt x="416" y="84"/>
                </a:lnTo>
                <a:lnTo>
                  <a:pt x="415" y="83"/>
                </a:lnTo>
                <a:lnTo>
                  <a:pt x="415" y="83"/>
                </a:lnTo>
                <a:lnTo>
                  <a:pt x="422" y="78"/>
                </a:lnTo>
                <a:lnTo>
                  <a:pt x="422" y="78"/>
                </a:lnTo>
                <a:lnTo>
                  <a:pt x="426" y="74"/>
                </a:lnTo>
                <a:lnTo>
                  <a:pt x="426" y="74"/>
                </a:lnTo>
                <a:lnTo>
                  <a:pt x="431" y="76"/>
                </a:lnTo>
                <a:lnTo>
                  <a:pt x="436" y="78"/>
                </a:lnTo>
                <a:lnTo>
                  <a:pt x="436" y="78"/>
                </a:lnTo>
                <a:close/>
                <a:moveTo>
                  <a:pt x="423" y="74"/>
                </a:moveTo>
                <a:lnTo>
                  <a:pt x="423" y="74"/>
                </a:lnTo>
                <a:lnTo>
                  <a:pt x="419" y="76"/>
                </a:lnTo>
                <a:lnTo>
                  <a:pt x="416" y="79"/>
                </a:lnTo>
                <a:lnTo>
                  <a:pt x="416" y="79"/>
                </a:lnTo>
                <a:lnTo>
                  <a:pt x="414" y="81"/>
                </a:lnTo>
                <a:lnTo>
                  <a:pt x="414" y="81"/>
                </a:lnTo>
                <a:lnTo>
                  <a:pt x="411" y="77"/>
                </a:lnTo>
                <a:lnTo>
                  <a:pt x="411" y="77"/>
                </a:lnTo>
                <a:lnTo>
                  <a:pt x="417" y="76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close/>
                <a:moveTo>
                  <a:pt x="418" y="73"/>
                </a:moveTo>
                <a:lnTo>
                  <a:pt x="418" y="73"/>
                </a:lnTo>
                <a:lnTo>
                  <a:pt x="418" y="73"/>
                </a:lnTo>
                <a:lnTo>
                  <a:pt x="418" y="73"/>
                </a:lnTo>
                <a:lnTo>
                  <a:pt x="414" y="74"/>
                </a:lnTo>
                <a:lnTo>
                  <a:pt x="409" y="74"/>
                </a:lnTo>
                <a:lnTo>
                  <a:pt x="409" y="74"/>
                </a:lnTo>
                <a:lnTo>
                  <a:pt x="407" y="72"/>
                </a:lnTo>
                <a:lnTo>
                  <a:pt x="407" y="72"/>
                </a:lnTo>
                <a:lnTo>
                  <a:pt x="418" y="73"/>
                </a:lnTo>
                <a:lnTo>
                  <a:pt x="418" y="73"/>
                </a:lnTo>
                <a:close/>
                <a:moveTo>
                  <a:pt x="413" y="108"/>
                </a:moveTo>
                <a:lnTo>
                  <a:pt x="413" y="108"/>
                </a:lnTo>
                <a:lnTo>
                  <a:pt x="401" y="107"/>
                </a:lnTo>
                <a:lnTo>
                  <a:pt x="388" y="107"/>
                </a:lnTo>
                <a:lnTo>
                  <a:pt x="364" y="110"/>
                </a:lnTo>
                <a:lnTo>
                  <a:pt x="341" y="114"/>
                </a:lnTo>
                <a:lnTo>
                  <a:pt x="318" y="120"/>
                </a:lnTo>
                <a:lnTo>
                  <a:pt x="318" y="120"/>
                </a:lnTo>
                <a:lnTo>
                  <a:pt x="317" y="101"/>
                </a:lnTo>
                <a:lnTo>
                  <a:pt x="317" y="91"/>
                </a:lnTo>
                <a:lnTo>
                  <a:pt x="317" y="80"/>
                </a:lnTo>
                <a:lnTo>
                  <a:pt x="319" y="69"/>
                </a:lnTo>
                <a:lnTo>
                  <a:pt x="321" y="58"/>
                </a:lnTo>
                <a:lnTo>
                  <a:pt x="323" y="54"/>
                </a:lnTo>
                <a:lnTo>
                  <a:pt x="325" y="50"/>
                </a:lnTo>
                <a:lnTo>
                  <a:pt x="328" y="46"/>
                </a:lnTo>
                <a:lnTo>
                  <a:pt x="332" y="43"/>
                </a:lnTo>
                <a:lnTo>
                  <a:pt x="332" y="43"/>
                </a:lnTo>
                <a:lnTo>
                  <a:pt x="334" y="42"/>
                </a:lnTo>
                <a:lnTo>
                  <a:pt x="337" y="41"/>
                </a:lnTo>
                <a:lnTo>
                  <a:pt x="343" y="41"/>
                </a:lnTo>
                <a:lnTo>
                  <a:pt x="349" y="42"/>
                </a:lnTo>
                <a:lnTo>
                  <a:pt x="355" y="45"/>
                </a:lnTo>
                <a:lnTo>
                  <a:pt x="368" y="53"/>
                </a:lnTo>
                <a:lnTo>
                  <a:pt x="377" y="60"/>
                </a:lnTo>
                <a:lnTo>
                  <a:pt x="377" y="60"/>
                </a:lnTo>
                <a:lnTo>
                  <a:pt x="391" y="70"/>
                </a:lnTo>
                <a:lnTo>
                  <a:pt x="397" y="75"/>
                </a:lnTo>
                <a:lnTo>
                  <a:pt x="403" y="81"/>
                </a:lnTo>
                <a:lnTo>
                  <a:pt x="407" y="86"/>
                </a:lnTo>
                <a:lnTo>
                  <a:pt x="410" y="93"/>
                </a:lnTo>
                <a:lnTo>
                  <a:pt x="413" y="100"/>
                </a:lnTo>
                <a:lnTo>
                  <a:pt x="413" y="108"/>
                </a:lnTo>
                <a:lnTo>
                  <a:pt x="413" y="108"/>
                </a:lnTo>
                <a:close/>
                <a:moveTo>
                  <a:pt x="334" y="33"/>
                </a:moveTo>
                <a:lnTo>
                  <a:pt x="334" y="33"/>
                </a:lnTo>
                <a:lnTo>
                  <a:pt x="343" y="28"/>
                </a:lnTo>
                <a:lnTo>
                  <a:pt x="343" y="28"/>
                </a:lnTo>
                <a:lnTo>
                  <a:pt x="351" y="26"/>
                </a:lnTo>
                <a:lnTo>
                  <a:pt x="351" y="26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47" y="29"/>
                </a:lnTo>
                <a:lnTo>
                  <a:pt x="341" y="32"/>
                </a:lnTo>
                <a:lnTo>
                  <a:pt x="341" y="32"/>
                </a:lnTo>
                <a:lnTo>
                  <a:pt x="337" y="32"/>
                </a:lnTo>
                <a:lnTo>
                  <a:pt x="337" y="32"/>
                </a:lnTo>
                <a:lnTo>
                  <a:pt x="334" y="33"/>
                </a:lnTo>
                <a:lnTo>
                  <a:pt x="334" y="33"/>
                </a:lnTo>
                <a:close/>
                <a:moveTo>
                  <a:pt x="350" y="34"/>
                </a:moveTo>
                <a:lnTo>
                  <a:pt x="350" y="34"/>
                </a:lnTo>
                <a:lnTo>
                  <a:pt x="352" y="33"/>
                </a:lnTo>
                <a:lnTo>
                  <a:pt x="352" y="33"/>
                </a:lnTo>
                <a:lnTo>
                  <a:pt x="356" y="32"/>
                </a:lnTo>
                <a:lnTo>
                  <a:pt x="360" y="33"/>
                </a:lnTo>
                <a:lnTo>
                  <a:pt x="360" y="33"/>
                </a:lnTo>
                <a:lnTo>
                  <a:pt x="356" y="36"/>
                </a:lnTo>
                <a:lnTo>
                  <a:pt x="356" y="36"/>
                </a:lnTo>
                <a:lnTo>
                  <a:pt x="350" y="34"/>
                </a:lnTo>
                <a:lnTo>
                  <a:pt x="350" y="34"/>
                </a:lnTo>
                <a:close/>
                <a:moveTo>
                  <a:pt x="364" y="32"/>
                </a:moveTo>
                <a:lnTo>
                  <a:pt x="364" y="32"/>
                </a:lnTo>
                <a:lnTo>
                  <a:pt x="370" y="44"/>
                </a:lnTo>
                <a:lnTo>
                  <a:pt x="370" y="44"/>
                </a:lnTo>
                <a:lnTo>
                  <a:pt x="367" y="42"/>
                </a:lnTo>
                <a:lnTo>
                  <a:pt x="367" y="42"/>
                </a:lnTo>
                <a:lnTo>
                  <a:pt x="368" y="41"/>
                </a:lnTo>
                <a:lnTo>
                  <a:pt x="368" y="40"/>
                </a:lnTo>
                <a:lnTo>
                  <a:pt x="368" y="40"/>
                </a:lnTo>
                <a:lnTo>
                  <a:pt x="364" y="38"/>
                </a:lnTo>
                <a:lnTo>
                  <a:pt x="362" y="37"/>
                </a:lnTo>
                <a:lnTo>
                  <a:pt x="362" y="35"/>
                </a:lnTo>
                <a:lnTo>
                  <a:pt x="364" y="32"/>
                </a:lnTo>
                <a:lnTo>
                  <a:pt x="364" y="32"/>
                </a:lnTo>
                <a:close/>
                <a:moveTo>
                  <a:pt x="360" y="24"/>
                </a:moveTo>
                <a:lnTo>
                  <a:pt x="360" y="24"/>
                </a:lnTo>
                <a:lnTo>
                  <a:pt x="360" y="24"/>
                </a:lnTo>
                <a:lnTo>
                  <a:pt x="360" y="24"/>
                </a:lnTo>
                <a:lnTo>
                  <a:pt x="363" y="29"/>
                </a:lnTo>
                <a:lnTo>
                  <a:pt x="363" y="29"/>
                </a:lnTo>
                <a:lnTo>
                  <a:pt x="359" y="29"/>
                </a:lnTo>
                <a:lnTo>
                  <a:pt x="355" y="30"/>
                </a:lnTo>
                <a:lnTo>
                  <a:pt x="348" y="32"/>
                </a:lnTo>
                <a:lnTo>
                  <a:pt x="348" y="32"/>
                </a:lnTo>
                <a:lnTo>
                  <a:pt x="346" y="33"/>
                </a:lnTo>
                <a:lnTo>
                  <a:pt x="346" y="33"/>
                </a:lnTo>
                <a:lnTo>
                  <a:pt x="345" y="33"/>
                </a:lnTo>
                <a:lnTo>
                  <a:pt x="345" y="33"/>
                </a:lnTo>
                <a:lnTo>
                  <a:pt x="347" y="31"/>
                </a:lnTo>
                <a:lnTo>
                  <a:pt x="347" y="31"/>
                </a:lnTo>
                <a:lnTo>
                  <a:pt x="360" y="24"/>
                </a:lnTo>
                <a:lnTo>
                  <a:pt x="360" y="24"/>
                </a:lnTo>
                <a:close/>
                <a:moveTo>
                  <a:pt x="328" y="12"/>
                </a:moveTo>
                <a:lnTo>
                  <a:pt x="328" y="12"/>
                </a:lnTo>
                <a:lnTo>
                  <a:pt x="332" y="10"/>
                </a:lnTo>
                <a:lnTo>
                  <a:pt x="336" y="9"/>
                </a:lnTo>
                <a:lnTo>
                  <a:pt x="340" y="9"/>
                </a:lnTo>
                <a:lnTo>
                  <a:pt x="343" y="9"/>
                </a:lnTo>
                <a:lnTo>
                  <a:pt x="343" y="9"/>
                </a:lnTo>
                <a:lnTo>
                  <a:pt x="332" y="15"/>
                </a:lnTo>
                <a:lnTo>
                  <a:pt x="326" y="17"/>
                </a:lnTo>
                <a:lnTo>
                  <a:pt x="321" y="18"/>
                </a:lnTo>
                <a:lnTo>
                  <a:pt x="321" y="18"/>
                </a:lnTo>
                <a:lnTo>
                  <a:pt x="324" y="15"/>
                </a:lnTo>
                <a:lnTo>
                  <a:pt x="328" y="12"/>
                </a:lnTo>
                <a:lnTo>
                  <a:pt x="328" y="12"/>
                </a:lnTo>
                <a:close/>
                <a:moveTo>
                  <a:pt x="319" y="21"/>
                </a:moveTo>
                <a:lnTo>
                  <a:pt x="319" y="21"/>
                </a:lnTo>
                <a:lnTo>
                  <a:pt x="323" y="20"/>
                </a:lnTo>
                <a:lnTo>
                  <a:pt x="328" y="18"/>
                </a:lnTo>
                <a:lnTo>
                  <a:pt x="328" y="18"/>
                </a:lnTo>
                <a:lnTo>
                  <a:pt x="335" y="15"/>
                </a:lnTo>
                <a:lnTo>
                  <a:pt x="335" y="15"/>
                </a:lnTo>
                <a:lnTo>
                  <a:pt x="342" y="12"/>
                </a:lnTo>
                <a:lnTo>
                  <a:pt x="344" y="10"/>
                </a:lnTo>
                <a:lnTo>
                  <a:pt x="342" y="12"/>
                </a:lnTo>
                <a:lnTo>
                  <a:pt x="342" y="12"/>
                </a:lnTo>
                <a:lnTo>
                  <a:pt x="335" y="16"/>
                </a:lnTo>
                <a:lnTo>
                  <a:pt x="329" y="19"/>
                </a:lnTo>
                <a:lnTo>
                  <a:pt x="315" y="25"/>
                </a:lnTo>
                <a:lnTo>
                  <a:pt x="315" y="25"/>
                </a:lnTo>
                <a:lnTo>
                  <a:pt x="319" y="21"/>
                </a:lnTo>
                <a:lnTo>
                  <a:pt x="319" y="21"/>
                </a:lnTo>
                <a:close/>
                <a:moveTo>
                  <a:pt x="313" y="28"/>
                </a:moveTo>
                <a:lnTo>
                  <a:pt x="313" y="28"/>
                </a:lnTo>
                <a:lnTo>
                  <a:pt x="331" y="20"/>
                </a:lnTo>
                <a:lnTo>
                  <a:pt x="339" y="16"/>
                </a:lnTo>
                <a:lnTo>
                  <a:pt x="347" y="11"/>
                </a:lnTo>
                <a:lnTo>
                  <a:pt x="347" y="11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42" y="18"/>
                </a:lnTo>
                <a:lnTo>
                  <a:pt x="331" y="22"/>
                </a:lnTo>
                <a:lnTo>
                  <a:pt x="331" y="22"/>
                </a:lnTo>
                <a:lnTo>
                  <a:pt x="318" y="27"/>
                </a:lnTo>
                <a:lnTo>
                  <a:pt x="318" y="27"/>
                </a:lnTo>
                <a:lnTo>
                  <a:pt x="313" y="29"/>
                </a:lnTo>
                <a:lnTo>
                  <a:pt x="313" y="29"/>
                </a:lnTo>
                <a:lnTo>
                  <a:pt x="313" y="28"/>
                </a:lnTo>
                <a:lnTo>
                  <a:pt x="313" y="28"/>
                </a:lnTo>
                <a:close/>
                <a:moveTo>
                  <a:pt x="312" y="31"/>
                </a:moveTo>
                <a:lnTo>
                  <a:pt x="312" y="31"/>
                </a:lnTo>
                <a:lnTo>
                  <a:pt x="319" y="29"/>
                </a:lnTo>
                <a:lnTo>
                  <a:pt x="327" y="26"/>
                </a:lnTo>
                <a:lnTo>
                  <a:pt x="327" y="26"/>
                </a:lnTo>
                <a:lnTo>
                  <a:pt x="340" y="21"/>
                </a:lnTo>
                <a:lnTo>
                  <a:pt x="340" y="21"/>
                </a:lnTo>
                <a:lnTo>
                  <a:pt x="347" y="18"/>
                </a:lnTo>
                <a:lnTo>
                  <a:pt x="348" y="18"/>
                </a:lnTo>
                <a:lnTo>
                  <a:pt x="347" y="19"/>
                </a:lnTo>
                <a:lnTo>
                  <a:pt x="343" y="21"/>
                </a:lnTo>
                <a:lnTo>
                  <a:pt x="343" y="21"/>
                </a:lnTo>
                <a:lnTo>
                  <a:pt x="335" y="25"/>
                </a:lnTo>
                <a:lnTo>
                  <a:pt x="326" y="29"/>
                </a:lnTo>
                <a:lnTo>
                  <a:pt x="317" y="32"/>
                </a:lnTo>
                <a:lnTo>
                  <a:pt x="308" y="36"/>
                </a:lnTo>
                <a:lnTo>
                  <a:pt x="308" y="36"/>
                </a:lnTo>
                <a:lnTo>
                  <a:pt x="312" y="31"/>
                </a:lnTo>
                <a:lnTo>
                  <a:pt x="312" y="31"/>
                </a:lnTo>
                <a:close/>
                <a:moveTo>
                  <a:pt x="306" y="39"/>
                </a:moveTo>
                <a:lnTo>
                  <a:pt x="306" y="39"/>
                </a:lnTo>
                <a:lnTo>
                  <a:pt x="319" y="34"/>
                </a:lnTo>
                <a:lnTo>
                  <a:pt x="331" y="29"/>
                </a:lnTo>
                <a:lnTo>
                  <a:pt x="343" y="24"/>
                </a:lnTo>
                <a:lnTo>
                  <a:pt x="348" y="20"/>
                </a:lnTo>
                <a:lnTo>
                  <a:pt x="354" y="17"/>
                </a:lnTo>
                <a:lnTo>
                  <a:pt x="354" y="17"/>
                </a:lnTo>
                <a:lnTo>
                  <a:pt x="354" y="16"/>
                </a:lnTo>
                <a:lnTo>
                  <a:pt x="354" y="16"/>
                </a:lnTo>
                <a:lnTo>
                  <a:pt x="358" y="21"/>
                </a:lnTo>
                <a:lnTo>
                  <a:pt x="358" y="21"/>
                </a:lnTo>
                <a:lnTo>
                  <a:pt x="359" y="22"/>
                </a:lnTo>
                <a:lnTo>
                  <a:pt x="359" y="22"/>
                </a:lnTo>
                <a:lnTo>
                  <a:pt x="346" y="25"/>
                </a:lnTo>
                <a:lnTo>
                  <a:pt x="334" y="30"/>
                </a:lnTo>
                <a:lnTo>
                  <a:pt x="334" y="30"/>
                </a:lnTo>
                <a:lnTo>
                  <a:pt x="315" y="39"/>
                </a:lnTo>
                <a:lnTo>
                  <a:pt x="315" y="39"/>
                </a:lnTo>
                <a:lnTo>
                  <a:pt x="305" y="42"/>
                </a:lnTo>
                <a:lnTo>
                  <a:pt x="305" y="42"/>
                </a:lnTo>
                <a:lnTo>
                  <a:pt x="306" y="39"/>
                </a:lnTo>
                <a:lnTo>
                  <a:pt x="306" y="39"/>
                </a:lnTo>
                <a:close/>
                <a:moveTo>
                  <a:pt x="304" y="44"/>
                </a:moveTo>
                <a:lnTo>
                  <a:pt x="304" y="44"/>
                </a:lnTo>
                <a:lnTo>
                  <a:pt x="315" y="41"/>
                </a:lnTo>
                <a:lnTo>
                  <a:pt x="324" y="37"/>
                </a:lnTo>
                <a:lnTo>
                  <a:pt x="324" y="37"/>
                </a:lnTo>
                <a:lnTo>
                  <a:pt x="321" y="41"/>
                </a:lnTo>
                <a:lnTo>
                  <a:pt x="317" y="45"/>
                </a:lnTo>
                <a:lnTo>
                  <a:pt x="317" y="45"/>
                </a:lnTo>
                <a:lnTo>
                  <a:pt x="301" y="50"/>
                </a:lnTo>
                <a:lnTo>
                  <a:pt x="301" y="50"/>
                </a:lnTo>
                <a:lnTo>
                  <a:pt x="304" y="44"/>
                </a:lnTo>
                <a:lnTo>
                  <a:pt x="304" y="44"/>
                </a:lnTo>
                <a:close/>
                <a:moveTo>
                  <a:pt x="299" y="53"/>
                </a:moveTo>
                <a:lnTo>
                  <a:pt x="299" y="53"/>
                </a:lnTo>
                <a:lnTo>
                  <a:pt x="310" y="49"/>
                </a:lnTo>
                <a:lnTo>
                  <a:pt x="310" y="49"/>
                </a:lnTo>
                <a:lnTo>
                  <a:pt x="315" y="48"/>
                </a:lnTo>
                <a:lnTo>
                  <a:pt x="315" y="48"/>
                </a:lnTo>
                <a:lnTo>
                  <a:pt x="315" y="48"/>
                </a:lnTo>
                <a:lnTo>
                  <a:pt x="308" y="51"/>
                </a:lnTo>
                <a:lnTo>
                  <a:pt x="308" y="51"/>
                </a:lnTo>
                <a:lnTo>
                  <a:pt x="295" y="59"/>
                </a:lnTo>
                <a:lnTo>
                  <a:pt x="295" y="59"/>
                </a:lnTo>
                <a:lnTo>
                  <a:pt x="299" y="53"/>
                </a:lnTo>
                <a:lnTo>
                  <a:pt x="299" y="53"/>
                </a:lnTo>
                <a:close/>
                <a:moveTo>
                  <a:pt x="290" y="67"/>
                </a:moveTo>
                <a:lnTo>
                  <a:pt x="290" y="67"/>
                </a:lnTo>
                <a:lnTo>
                  <a:pt x="297" y="63"/>
                </a:lnTo>
                <a:lnTo>
                  <a:pt x="297" y="63"/>
                </a:lnTo>
                <a:lnTo>
                  <a:pt x="304" y="60"/>
                </a:lnTo>
                <a:lnTo>
                  <a:pt x="305" y="60"/>
                </a:lnTo>
                <a:lnTo>
                  <a:pt x="304" y="61"/>
                </a:lnTo>
                <a:lnTo>
                  <a:pt x="300" y="64"/>
                </a:lnTo>
                <a:lnTo>
                  <a:pt x="300" y="64"/>
                </a:lnTo>
                <a:lnTo>
                  <a:pt x="287" y="72"/>
                </a:lnTo>
                <a:lnTo>
                  <a:pt x="287" y="72"/>
                </a:lnTo>
                <a:lnTo>
                  <a:pt x="290" y="67"/>
                </a:lnTo>
                <a:lnTo>
                  <a:pt x="290" y="67"/>
                </a:lnTo>
                <a:close/>
                <a:moveTo>
                  <a:pt x="286" y="74"/>
                </a:moveTo>
                <a:lnTo>
                  <a:pt x="286" y="74"/>
                </a:lnTo>
                <a:lnTo>
                  <a:pt x="299" y="67"/>
                </a:lnTo>
                <a:lnTo>
                  <a:pt x="305" y="63"/>
                </a:lnTo>
                <a:lnTo>
                  <a:pt x="311" y="59"/>
                </a:lnTo>
                <a:lnTo>
                  <a:pt x="311" y="59"/>
                </a:lnTo>
                <a:lnTo>
                  <a:pt x="312" y="57"/>
                </a:lnTo>
                <a:lnTo>
                  <a:pt x="310" y="57"/>
                </a:lnTo>
                <a:lnTo>
                  <a:pt x="310" y="57"/>
                </a:lnTo>
                <a:lnTo>
                  <a:pt x="304" y="58"/>
                </a:lnTo>
                <a:lnTo>
                  <a:pt x="299" y="60"/>
                </a:lnTo>
                <a:lnTo>
                  <a:pt x="299" y="60"/>
                </a:lnTo>
                <a:lnTo>
                  <a:pt x="291" y="64"/>
                </a:lnTo>
                <a:lnTo>
                  <a:pt x="291" y="64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303" y="56"/>
                </a:lnTo>
                <a:lnTo>
                  <a:pt x="315" y="50"/>
                </a:lnTo>
                <a:lnTo>
                  <a:pt x="315" y="50"/>
                </a:lnTo>
                <a:lnTo>
                  <a:pt x="312" y="59"/>
                </a:lnTo>
                <a:lnTo>
                  <a:pt x="310" y="69"/>
                </a:lnTo>
                <a:lnTo>
                  <a:pt x="308" y="79"/>
                </a:lnTo>
                <a:lnTo>
                  <a:pt x="308" y="88"/>
                </a:lnTo>
                <a:lnTo>
                  <a:pt x="308" y="107"/>
                </a:lnTo>
                <a:lnTo>
                  <a:pt x="308" y="121"/>
                </a:lnTo>
                <a:lnTo>
                  <a:pt x="308" y="121"/>
                </a:lnTo>
                <a:lnTo>
                  <a:pt x="310" y="123"/>
                </a:lnTo>
                <a:lnTo>
                  <a:pt x="310" y="123"/>
                </a:lnTo>
                <a:lnTo>
                  <a:pt x="300" y="126"/>
                </a:lnTo>
                <a:lnTo>
                  <a:pt x="300" y="126"/>
                </a:lnTo>
                <a:lnTo>
                  <a:pt x="299" y="126"/>
                </a:lnTo>
                <a:lnTo>
                  <a:pt x="299" y="126"/>
                </a:lnTo>
                <a:lnTo>
                  <a:pt x="298" y="126"/>
                </a:lnTo>
                <a:lnTo>
                  <a:pt x="298" y="126"/>
                </a:lnTo>
                <a:lnTo>
                  <a:pt x="303" y="123"/>
                </a:lnTo>
                <a:lnTo>
                  <a:pt x="306" y="117"/>
                </a:lnTo>
                <a:lnTo>
                  <a:pt x="306" y="117"/>
                </a:lnTo>
                <a:lnTo>
                  <a:pt x="306" y="117"/>
                </a:lnTo>
                <a:lnTo>
                  <a:pt x="306" y="116"/>
                </a:lnTo>
                <a:lnTo>
                  <a:pt x="306" y="116"/>
                </a:lnTo>
                <a:lnTo>
                  <a:pt x="300" y="115"/>
                </a:lnTo>
                <a:lnTo>
                  <a:pt x="295" y="117"/>
                </a:lnTo>
                <a:lnTo>
                  <a:pt x="295" y="117"/>
                </a:lnTo>
                <a:lnTo>
                  <a:pt x="286" y="121"/>
                </a:lnTo>
                <a:lnTo>
                  <a:pt x="282" y="123"/>
                </a:lnTo>
                <a:lnTo>
                  <a:pt x="284" y="121"/>
                </a:lnTo>
                <a:lnTo>
                  <a:pt x="284" y="121"/>
                </a:lnTo>
                <a:lnTo>
                  <a:pt x="295" y="115"/>
                </a:lnTo>
                <a:lnTo>
                  <a:pt x="300" y="111"/>
                </a:lnTo>
                <a:lnTo>
                  <a:pt x="302" y="108"/>
                </a:lnTo>
                <a:lnTo>
                  <a:pt x="304" y="105"/>
                </a:lnTo>
                <a:lnTo>
                  <a:pt x="304" y="105"/>
                </a:lnTo>
                <a:lnTo>
                  <a:pt x="303" y="104"/>
                </a:lnTo>
                <a:lnTo>
                  <a:pt x="302" y="104"/>
                </a:lnTo>
                <a:lnTo>
                  <a:pt x="302" y="104"/>
                </a:lnTo>
                <a:lnTo>
                  <a:pt x="298" y="104"/>
                </a:lnTo>
                <a:lnTo>
                  <a:pt x="294" y="105"/>
                </a:lnTo>
                <a:lnTo>
                  <a:pt x="285" y="109"/>
                </a:lnTo>
                <a:lnTo>
                  <a:pt x="285" y="109"/>
                </a:lnTo>
                <a:lnTo>
                  <a:pt x="297" y="102"/>
                </a:lnTo>
                <a:lnTo>
                  <a:pt x="302" y="98"/>
                </a:lnTo>
                <a:lnTo>
                  <a:pt x="306" y="94"/>
                </a:lnTo>
                <a:lnTo>
                  <a:pt x="306" y="94"/>
                </a:lnTo>
                <a:lnTo>
                  <a:pt x="306" y="92"/>
                </a:lnTo>
                <a:lnTo>
                  <a:pt x="305" y="92"/>
                </a:lnTo>
                <a:lnTo>
                  <a:pt x="305" y="92"/>
                </a:lnTo>
                <a:lnTo>
                  <a:pt x="301" y="92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302" y="90"/>
                </a:lnTo>
                <a:lnTo>
                  <a:pt x="306" y="85"/>
                </a:lnTo>
                <a:lnTo>
                  <a:pt x="306" y="85"/>
                </a:lnTo>
                <a:lnTo>
                  <a:pt x="306" y="84"/>
                </a:lnTo>
                <a:lnTo>
                  <a:pt x="305" y="83"/>
                </a:lnTo>
                <a:lnTo>
                  <a:pt x="305" y="83"/>
                </a:lnTo>
                <a:lnTo>
                  <a:pt x="299" y="85"/>
                </a:lnTo>
                <a:lnTo>
                  <a:pt x="292" y="87"/>
                </a:lnTo>
                <a:lnTo>
                  <a:pt x="292" y="87"/>
                </a:lnTo>
                <a:lnTo>
                  <a:pt x="282" y="92"/>
                </a:lnTo>
                <a:lnTo>
                  <a:pt x="280" y="93"/>
                </a:lnTo>
                <a:lnTo>
                  <a:pt x="280" y="92"/>
                </a:lnTo>
                <a:lnTo>
                  <a:pt x="286" y="88"/>
                </a:lnTo>
                <a:lnTo>
                  <a:pt x="286" y="88"/>
                </a:lnTo>
                <a:lnTo>
                  <a:pt x="297" y="81"/>
                </a:lnTo>
                <a:lnTo>
                  <a:pt x="302" y="77"/>
                </a:lnTo>
                <a:lnTo>
                  <a:pt x="307" y="72"/>
                </a:lnTo>
                <a:lnTo>
                  <a:pt x="307" y="72"/>
                </a:lnTo>
                <a:lnTo>
                  <a:pt x="307" y="71"/>
                </a:lnTo>
                <a:lnTo>
                  <a:pt x="306" y="70"/>
                </a:lnTo>
                <a:lnTo>
                  <a:pt x="306" y="70"/>
                </a:lnTo>
                <a:lnTo>
                  <a:pt x="302" y="71"/>
                </a:lnTo>
                <a:lnTo>
                  <a:pt x="298" y="72"/>
                </a:lnTo>
                <a:lnTo>
                  <a:pt x="298" y="72"/>
                </a:lnTo>
                <a:lnTo>
                  <a:pt x="284" y="78"/>
                </a:lnTo>
                <a:lnTo>
                  <a:pt x="284" y="78"/>
                </a:lnTo>
                <a:lnTo>
                  <a:pt x="286" y="74"/>
                </a:lnTo>
                <a:lnTo>
                  <a:pt x="286" y="74"/>
                </a:lnTo>
                <a:close/>
                <a:moveTo>
                  <a:pt x="281" y="83"/>
                </a:moveTo>
                <a:lnTo>
                  <a:pt x="281" y="83"/>
                </a:lnTo>
                <a:lnTo>
                  <a:pt x="283" y="82"/>
                </a:lnTo>
                <a:lnTo>
                  <a:pt x="283" y="82"/>
                </a:lnTo>
                <a:lnTo>
                  <a:pt x="291" y="78"/>
                </a:lnTo>
                <a:lnTo>
                  <a:pt x="291" y="78"/>
                </a:lnTo>
                <a:lnTo>
                  <a:pt x="293" y="76"/>
                </a:lnTo>
                <a:lnTo>
                  <a:pt x="295" y="76"/>
                </a:lnTo>
                <a:lnTo>
                  <a:pt x="298" y="75"/>
                </a:lnTo>
                <a:lnTo>
                  <a:pt x="300" y="76"/>
                </a:lnTo>
                <a:lnTo>
                  <a:pt x="300" y="76"/>
                </a:lnTo>
                <a:lnTo>
                  <a:pt x="295" y="80"/>
                </a:lnTo>
                <a:lnTo>
                  <a:pt x="290" y="84"/>
                </a:lnTo>
                <a:lnTo>
                  <a:pt x="284" y="87"/>
                </a:lnTo>
                <a:lnTo>
                  <a:pt x="278" y="91"/>
                </a:lnTo>
                <a:lnTo>
                  <a:pt x="278" y="91"/>
                </a:lnTo>
                <a:lnTo>
                  <a:pt x="281" y="83"/>
                </a:lnTo>
                <a:lnTo>
                  <a:pt x="281" y="83"/>
                </a:lnTo>
                <a:close/>
                <a:moveTo>
                  <a:pt x="278" y="95"/>
                </a:moveTo>
                <a:lnTo>
                  <a:pt x="278" y="95"/>
                </a:lnTo>
                <a:lnTo>
                  <a:pt x="285" y="93"/>
                </a:lnTo>
                <a:lnTo>
                  <a:pt x="285" y="93"/>
                </a:lnTo>
                <a:lnTo>
                  <a:pt x="297" y="88"/>
                </a:lnTo>
                <a:lnTo>
                  <a:pt x="301" y="87"/>
                </a:lnTo>
                <a:lnTo>
                  <a:pt x="301" y="88"/>
                </a:lnTo>
                <a:lnTo>
                  <a:pt x="298" y="90"/>
                </a:lnTo>
                <a:lnTo>
                  <a:pt x="298" y="90"/>
                </a:lnTo>
                <a:lnTo>
                  <a:pt x="293" y="94"/>
                </a:lnTo>
                <a:lnTo>
                  <a:pt x="288" y="96"/>
                </a:lnTo>
                <a:lnTo>
                  <a:pt x="282" y="99"/>
                </a:lnTo>
                <a:lnTo>
                  <a:pt x="277" y="102"/>
                </a:lnTo>
                <a:lnTo>
                  <a:pt x="277" y="102"/>
                </a:lnTo>
                <a:lnTo>
                  <a:pt x="278" y="95"/>
                </a:lnTo>
                <a:lnTo>
                  <a:pt x="278" y="95"/>
                </a:lnTo>
                <a:close/>
                <a:moveTo>
                  <a:pt x="251" y="142"/>
                </a:moveTo>
                <a:lnTo>
                  <a:pt x="251" y="142"/>
                </a:lnTo>
                <a:lnTo>
                  <a:pt x="243" y="148"/>
                </a:lnTo>
                <a:lnTo>
                  <a:pt x="243" y="148"/>
                </a:lnTo>
                <a:lnTo>
                  <a:pt x="203" y="169"/>
                </a:lnTo>
                <a:lnTo>
                  <a:pt x="203" y="169"/>
                </a:lnTo>
                <a:lnTo>
                  <a:pt x="168" y="188"/>
                </a:lnTo>
                <a:lnTo>
                  <a:pt x="132" y="208"/>
                </a:lnTo>
                <a:lnTo>
                  <a:pt x="132" y="208"/>
                </a:lnTo>
                <a:lnTo>
                  <a:pt x="136" y="206"/>
                </a:lnTo>
                <a:lnTo>
                  <a:pt x="136" y="206"/>
                </a:lnTo>
                <a:lnTo>
                  <a:pt x="154" y="194"/>
                </a:lnTo>
                <a:lnTo>
                  <a:pt x="172" y="183"/>
                </a:lnTo>
                <a:lnTo>
                  <a:pt x="172" y="183"/>
                </a:lnTo>
                <a:lnTo>
                  <a:pt x="188" y="173"/>
                </a:lnTo>
                <a:lnTo>
                  <a:pt x="204" y="164"/>
                </a:lnTo>
                <a:lnTo>
                  <a:pt x="220" y="155"/>
                </a:lnTo>
                <a:lnTo>
                  <a:pt x="237" y="145"/>
                </a:lnTo>
                <a:lnTo>
                  <a:pt x="237" y="145"/>
                </a:lnTo>
                <a:lnTo>
                  <a:pt x="251" y="142"/>
                </a:lnTo>
                <a:lnTo>
                  <a:pt x="251" y="142"/>
                </a:lnTo>
                <a:close/>
                <a:moveTo>
                  <a:pt x="144" y="189"/>
                </a:moveTo>
                <a:lnTo>
                  <a:pt x="144" y="189"/>
                </a:lnTo>
                <a:lnTo>
                  <a:pt x="153" y="182"/>
                </a:lnTo>
                <a:lnTo>
                  <a:pt x="162" y="175"/>
                </a:lnTo>
                <a:lnTo>
                  <a:pt x="172" y="169"/>
                </a:lnTo>
                <a:lnTo>
                  <a:pt x="181" y="164"/>
                </a:lnTo>
                <a:lnTo>
                  <a:pt x="192" y="159"/>
                </a:lnTo>
                <a:lnTo>
                  <a:pt x="202" y="155"/>
                </a:lnTo>
                <a:lnTo>
                  <a:pt x="224" y="149"/>
                </a:lnTo>
                <a:lnTo>
                  <a:pt x="224" y="149"/>
                </a:lnTo>
                <a:lnTo>
                  <a:pt x="183" y="169"/>
                </a:lnTo>
                <a:lnTo>
                  <a:pt x="163" y="180"/>
                </a:lnTo>
                <a:lnTo>
                  <a:pt x="142" y="191"/>
                </a:lnTo>
                <a:lnTo>
                  <a:pt x="142" y="191"/>
                </a:lnTo>
                <a:lnTo>
                  <a:pt x="144" y="189"/>
                </a:lnTo>
                <a:lnTo>
                  <a:pt x="144" y="189"/>
                </a:lnTo>
                <a:close/>
                <a:moveTo>
                  <a:pt x="136" y="198"/>
                </a:moveTo>
                <a:lnTo>
                  <a:pt x="136" y="198"/>
                </a:lnTo>
                <a:lnTo>
                  <a:pt x="161" y="183"/>
                </a:lnTo>
                <a:lnTo>
                  <a:pt x="186" y="170"/>
                </a:lnTo>
                <a:lnTo>
                  <a:pt x="186" y="170"/>
                </a:lnTo>
                <a:lnTo>
                  <a:pt x="215" y="155"/>
                </a:lnTo>
                <a:lnTo>
                  <a:pt x="215" y="155"/>
                </a:lnTo>
                <a:lnTo>
                  <a:pt x="216" y="155"/>
                </a:lnTo>
                <a:lnTo>
                  <a:pt x="216" y="155"/>
                </a:lnTo>
                <a:lnTo>
                  <a:pt x="193" y="168"/>
                </a:lnTo>
                <a:lnTo>
                  <a:pt x="170" y="181"/>
                </a:lnTo>
                <a:lnTo>
                  <a:pt x="148" y="196"/>
                </a:lnTo>
                <a:lnTo>
                  <a:pt x="125" y="211"/>
                </a:lnTo>
                <a:lnTo>
                  <a:pt x="125" y="211"/>
                </a:lnTo>
                <a:lnTo>
                  <a:pt x="136" y="198"/>
                </a:lnTo>
                <a:lnTo>
                  <a:pt x="136" y="198"/>
                </a:lnTo>
                <a:close/>
                <a:moveTo>
                  <a:pt x="120" y="219"/>
                </a:moveTo>
                <a:lnTo>
                  <a:pt x="120" y="219"/>
                </a:lnTo>
                <a:lnTo>
                  <a:pt x="121" y="218"/>
                </a:lnTo>
                <a:lnTo>
                  <a:pt x="121" y="218"/>
                </a:lnTo>
                <a:lnTo>
                  <a:pt x="156" y="197"/>
                </a:lnTo>
                <a:lnTo>
                  <a:pt x="190" y="178"/>
                </a:lnTo>
                <a:lnTo>
                  <a:pt x="190" y="178"/>
                </a:lnTo>
                <a:lnTo>
                  <a:pt x="209" y="168"/>
                </a:lnTo>
                <a:lnTo>
                  <a:pt x="229" y="157"/>
                </a:lnTo>
                <a:lnTo>
                  <a:pt x="229" y="157"/>
                </a:lnTo>
                <a:lnTo>
                  <a:pt x="249" y="146"/>
                </a:lnTo>
                <a:lnTo>
                  <a:pt x="249" y="146"/>
                </a:lnTo>
                <a:lnTo>
                  <a:pt x="256" y="141"/>
                </a:lnTo>
                <a:lnTo>
                  <a:pt x="256" y="141"/>
                </a:lnTo>
                <a:lnTo>
                  <a:pt x="257" y="141"/>
                </a:lnTo>
                <a:lnTo>
                  <a:pt x="257" y="141"/>
                </a:lnTo>
                <a:lnTo>
                  <a:pt x="258" y="141"/>
                </a:lnTo>
                <a:lnTo>
                  <a:pt x="258" y="141"/>
                </a:lnTo>
                <a:lnTo>
                  <a:pt x="255" y="143"/>
                </a:lnTo>
                <a:lnTo>
                  <a:pt x="255" y="143"/>
                </a:lnTo>
                <a:lnTo>
                  <a:pt x="236" y="155"/>
                </a:lnTo>
                <a:lnTo>
                  <a:pt x="217" y="166"/>
                </a:lnTo>
                <a:lnTo>
                  <a:pt x="179" y="186"/>
                </a:lnTo>
                <a:lnTo>
                  <a:pt x="179" y="186"/>
                </a:lnTo>
                <a:lnTo>
                  <a:pt x="163" y="196"/>
                </a:lnTo>
                <a:lnTo>
                  <a:pt x="146" y="207"/>
                </a:lnTo>
                <a:lnTo>
                  <a:pt x="114" y="230"/>
                </a:lnTo>
                <a:lnTo>
                  <a:pt x="114" y="230"/>
                </a:lnTo>
                <a:lnTo>
                  <a:pt x="120" y="219"/>
                </a:lnTo>
                <a:lnTo>
                  <a:pt x="120" y="219"/>
                </a:lnTo>
                <a:close/>
                <a:moveTo>
                  <a:pt x="122" y="226"/>
                </a:moveTo>
                <a:lnTo>
                  <a:pt x="122" y="226"/>
                </a:lnTo>
                <a:lnTo>
                  <a:pt x="144" y="211"/>
                </a:lnTo>
                <a:lnTo>
                  <a:pt x="144" y="211"/>
                </a:lnTo>
                <a:lnTo>
                  <a:pt x="167" y="196"/>
                </a:lnTo>
                <a:lnTo>
                  <a:pt x="190" y="183"/>
                </a:lnTo>
                <a:lnTo>
                  <a:pt x="190" y="183"/>
                </a:lnTo>
                <a:lnTo>
                  <a:pt x="226" y="163"/>
                </a:lnTo>
                <a:lnTo>
                  <a:pt x="246" y="153"/>
                </a:lnTo>
                <a:lnTo>
                  <a:pt x="263" y="140"/>
                </a:lnTo>
                <a:lnTo>
                  <a:pt x="263" y="140"/>
                </a:lnTo>
                <a:lnTo>
                  <a:pt x="273" y="139"/>
                </a:lnTo>
                <a:lnTo>
                  <a:pt x="273" y="139"/>
                </a:lnTo>
                <a:lnTo>
                  <a:pt x="274" y="138"/>
                </a:lnTo>
                <a:lnTo>
                  <a:pt x="274" y="138"/>
                </a:lnTo>
                <a:lnTo>
                  <a:pt x="251" y="152"/>
                </a:lnTo>
                <a:lnTo>
                  <a:pt x="229" y="167"/>
                </a:lnTo>
                <a:lnTo>
                  <a:pt x="229" y="167"/>
                </a:lnTo>
                <a:lnTo>
                  <a:pt x="225" y="170"/>
                </a:lnTo>
                <a:lnTo>
                  <a:pt x="225" y="170"/>
                </a:lnTo>
                <a:lnTo>
                  <a:pt x="199" y="187"/>
                </a:lnTo>
                <a:lnTo>
                  <a:pt x="199" y="187"/>
                </a:lnTo>
                <a:lnTo>
                  <a:pt x="178" y="198"/>
                </a:lnTo>
                <a:lnTo>
                  <a:pt x="156" y="209"/>
                </a:lnTo>
                <a:lnTo>
                  <a:pt x="134" y="220"/>
                </a:lnTo>
                <a:lnTo>
                  <a:pt x="113" y="233"/>
                </a:lnTo>
                <a:lnTo>
                  <a:pt x="113" y="233"/>
                </a:lnTo>
                <a:lnTo>
                  <a:pt x="122" y="226"/>
                </a:lnTo>
                <a:lnTo>
                  <a:pt x="122" y="226"/>
                </a:lnTo>
                <a:close/>
                <a:moveTo>
                  <a:pt x="110" y="237"/>
                </a:moveTo>
                <a:lnTo>
                  <a:pt x="110" y="237"/>
                </a:lnTo>
                <a:lnTo>
                  <a:pt x="119" y="233"/>
                </a:lnTo>
                <a:lnTo>
                  <a:pt x="128" y="227"/>
                </a:lnTo>
                <a:lnTo>
                  <a:pt x="145" y="217"/>
                </a:lnTo>
                <a:lnTo>
                  <a:pt x="145" y="217"/>
                </a:lnTo>
                <a:lnTo>
                  <a:pt x="169" y="206"/>
                </a:lnTo>
                <a:lnTo>
                  <a:pt x="191" y="194"/>
                </a:lnTo>
                <a:lnTo>
                  <a:pt x="191" y="194"/>
                </a:lnTo>
                <a:lnTo>
                  <a:pt x="211" y="181"/>
                </a:lnTo>
                <a:lnTo>
                  <a:pt x="211" y="181"/>
                </a:lnTo>
                <a:lnTo>
                  <a:pt x="194" y="198"/>
                </a:lnTo>
                <a:lnTo>
                  <a:pt x="194" y="198"/>
                </a:lnTo>
                <a:lnTo>
                  <a:pt x="152" y="221"/>
                </a:lnTo>
                <a:lnTo>
                  <a:pt x="129" y="233"/>
                </a:lnTo>
                <a:lnTo>
                  <a:pt x="108" y="243"/>
                </a:lnTo>
                <a:lnTo>
                  <a:pt x="108" y="243"/>
                </a:lnTo>
                <a:lnTo>
                  <a:pt x="110" y="237"/>
                </a:lnTo>
                <a:lnTo>
                  <a:pt x="110" y="237"/>
                </a:lnTo>
                <a:close/>
                <a:moveTo>
                  <a:pt x="157" y="221"/>
                </a:moveTo>
                <a:lnTo>
                  <a:pt x="157" y="221"/>
                </a:lnTo>
                <a:lnTo>
                  <a:pt x="140" y="231"/>
                </a:lnTo>
                <a:lnTo>
                  <a:pt x="140" y="231"/>
                </a:lnTo>
                <a:lnTo>
                  <a:pt x="127" y="236"/>
                </a:lnTo>
                <a:lnTo>
                  <a:pt x="127" y="236"/>
                </a:lnTo>
                <a:lnTo>
                  <a:pt x="152" y="223"/>
                </a:lnTo>
                <a:lnTo>
                  <a:pt x="152" y="223"/>
                </a:lnTo>
                <a:lnTo>
                  <a:pt x="157" y="221"/>
                </a:lnTo>
                <a:lnTo>
                  <a:pt x="157" y="221"/>
                </a:lnTo>
                <a:close/>
                <a:moveTo>
                  <a:pt x="105" y="248"/>
                </a:moveTo>
                <a:lnTo>
                  <a:pt x="105" y="248"/>
                </a:lnTo>
                <a:lnTo>
                  <a:pt x="113" y="244"/>
                </a:lnTo>
                <a:lnTo>
                  <a:pt x="113" y="244"/>
                </a:lnTo>
                <a:lnTo>
                  <a:pt x="132" y="236"/>
                </a:lnTo>
                <a:lnTo>
                  <a:pt x="152" y="226"/>
                </a:lnTo>
                <a:lnTo>
                  <a:pt x="170" y="216"/>
                </a:lnTo>
                <a:lnTo>
                  <a:pt x="188" y="205"/>
                </a:lnTo>
                <a:lnTo>
                  <a:pt x="188" y="205"/>
                </a:lnTo>
                <a:lnTo>
                  <a:pt x="178" y="218"/>
                </a:lnTo>
                <a:lnTo>
                  <a:pt x="178" y="218"/>
                </a:lnTo>
                <a:lnTo>
                  <a:pt x="160" y="225"/>
                </a:lnTo>
                <a:lnTo>
                  <a:pt x="142" y="233"/>
                </a:lnTo>
                <a:lnTo>
                  <a:pt x="142" y="233"/>
                </a:lnTo>
                <a:lnTo>
                  <a:pt x="117" y="244"/>
                </a:lnTo>
                <a:lnTo>
                  <a:pt x="117" y="244"/>
                </a:lnTo>
                <a:lnTo>
                  <a:pt x="108" y="248"/>
                </a:lnTo>
                <a:lnTo>
                  <a:pt x="108" y="248"/>
                </a:lnTo>
                <a:lnTo>
                  <a:pt x="105" y="249"/>
                </a:lnTo>
                <a:lnTo>
                  <a:pt x="105" y="249"/>
                </a:lnTo>
                <a:lnTo>
                  <a:pt x="105" y="248"/>
                </a:lnTo>
                <a:lnTo>
                  <a:pt x="105" y="248"/>
                </a:lnTo>
                <a:close/>
                <a:moveTo>
                  <a:pt x="104" y="251"/>
                </a:moveTo>
                <a:lnTo>
                  <a:pt x="104" y="251"/>
                </a:lnTo>
                <a:lnTo>
                  <a:pt x="119" y="245"/>
                </a:lnTo>
                <a:lnTo>
                  <a:pt x="135" y="239"/>
                </a:lnTo>
                <a:lnTo>
                  <a:pt x="135" y="239"/>
                </a:lnTo>
                <a:lnTo>
                  <a:pt x="156" y="231"/>
                </a:lnTo>
                <a:lnTo>
                  <a:pt x="167" y="226"/>
                </a:lnTo>
                <a:lnTo>
                  <a:pt x="176" y="221"/>
                </a:lnTo>
                <a:lnTo>
                  <a:pt x="176" y="221"/>
                </a:lnTo>
                <a:lnTo>
                  <a:pt x="176" y="222"/>
                </a:lnTo>
                <a:lnTo>
                  <a:pt x="176" y="222"/>
                </a:lnTo>
                <a:lnTo>
                  <a:pt x="156" y="234"/>
                </a:lnTo>
                <a:lnTo>
                  <a:pt x="136" y="245"/>
                </a:lnTo>
                <a:lnTo>
                  <a:pt x="116" y="255"/>
                </a:lnTo>
                <a:lnTo>
                  <a:pt x="97" y="267"/>
                </a:lnTo>
                <a:lnTo>
                  <a:pt x="97" y="267"/>
                </a:lnTo>
                <a:lnTo>
                  <a:pt x="104" y="251"/>
                </a:lnTo>
                <a:lnTo>
                  <a:pt x="104" y="251"/>
                </a:lnTo>
                <a:close/>
                <a:moveTo>
                  <a:pt x="96" y="270"/>
                </a:moveTo>
                <a:lnTo>
                  <a:pt x="96" y="270"/>
                </a:lnTo>
                <a:lnTo>
                  <a:pt x="115" y="259"/>
                </a:lnTo>
                <a:lnTo>
                  <a:pt x="134" y="248"/>
                </a:lnTo>
                <a:lnTo>
                  <a:pt x="173" y="226"/>
                </a:lnTo>
                <a:lnTo>
                  <a:pt x="173" y="226"/>
                </a:lnTo>
                <a:lnTo>
                  <a:pt x="166" y="237"/>
                </a:lnTo>
                <a:lnTo>
                  <a:pt x="166" y="237"/>
                </a:lnTo>
                <a:lnTo>
                  <a:pt x="159" y="239"/>
                </a:lnTo>
                <a:lnTo>
                  <a:pt x="151" y="243"/>
                </a:lnTo>
                <a:lnTo>
                  <a:pt x="136" y="250"/>
                </a:lnTo>
                <a:lnTo>
                  <a:pt x="136" y="250"/>
                </a:lnTo>
                <a:lnTo>
                  <a:pt x="115" y="259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close/>
                <a:moveTo>
                  <a:pt x="96" y="271"/>
                </a:moveTo>
                <a:lnTo>
                  <a:pt x="96" y="271"/>
                </a:lnTo>
                <a:lnTo>
                  <a:pt x="128" y="256"/>
                </a:lnTo>
                <a:lnTo>
                  <a:pt x="128" y="256"/>
                </a:lnTo>
                <a:lnTo>
                  <a:pt x="148" y="247"/>
                </a:lnTo>
                <a:lnTo>
                  <a:pt x="157" y="243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46" y="250"/>
                </a:lnTo>
                <a:lnTo>
                  <a:pt x="128" y="259"/>
                </a:lnTo>
                <a:lnTo>
                  <a:pt x="110" y="269"/>
                </a:lnTo>
                <a:lnTo>
                  <a:pt x="93" y="279"/>
                </a:lnTo>
                <a:lnTo>
                  <a:pt x="93" y="279"/>
                </a:lnTo>
                <a:lnTo>
                  <a:pt x="96" y="271"/>
                </a:lnTo>
                <a:lnTo>
                  <a:pt x="96" y="271"/>
                </a:lnTo>
                <a:close/>
                <a:moveTo>
                  <a:pt x="96" y="280"/>
                </a:moveTo>
                <a:lnTo>
                  <a:pt x="96" y="280"/>
                </a:lnTo>
                <a:lnTo>
                  <a:pt x="112" y="270"/>
                </a:lnTo>
                <a:lnTo>
                  <a:pt x="128" y="261"/>
                </a:lnTo>
                <a:lnTo>
                  <a:pt x="145" y="252"/>
                </a:lnTo>
                <a:lnTo>
                  <a:pt x="162" y="243"/>
                </a:lnTo>
                <a:lnTo>
                  <a:pt x="162" y="243"/>
                </a:lnTo>
                <a:lnTo>
                  <a:pt x="158" y="251"/>
                </a:lnTo>
                <a:lnTo>
                  <a:pt x="158" y="251"/>
                </a:lnTo>
                <a:lnTo>
                  <a:pt x="157" y="252"/>
                </a:lnTo>
                <a:lnTo>
                  <a:pt x="157" y="252"/>
                </a:lnTo>
                <a:lnTo>
                  <a:pt x="139" y="260"/>
                </a:lnTo>
                <a:lnTo>
                  <a:pt x="122" y="269"/>
                </a:lnTo>
                <a:lnTo>
                  <a:pt x="122" y="269"/>
                </a:lnTo>
                <a:lnTo>
                  <a:pt x="111" y="274"/>
                </a:lnTo>
                <a:lnTo>
                  <a:pt x="101" y="279"/>
                </a:lnTo>
                <a:lnTo>
                  <a:pt x="101" y="279"/>
                </a:lnTo>
                <a:lnTo>
                  <a:pt x="93" y="282"/>
                </a:lnTo>
                <a:lnTo>
                  <a:pt x="92" y="283"/>
                </a:lnTo>
                <a:lnTo>
                  <a:pt x="96" y="280"/>
                </a:lnTo>
                <a:lnTo>
                  <a:pt x="96" y="280"/>
                </a:lnTo>
                <a:close/>
                <a:moveTo>
                  <a:pt x="91" y="284"/>
                </a:moveTo>
                <a:lnTo>
                  <a:pt x="91" y="284"/>
                </a:lnTo>
                <a:lnTo>
                  <a:pt x="108" y="278"/>
                </a:lnTo>
                <a:lnTo>
                  <a:pt x="123" y="271"/>
                </a:lnTo>
                <a:lnTo>
                  <a:pt x="123" y="271"/>
                </a:lnTo>
                <a:lnTo>
                  <a:pt x="140" y="262"/>
                </a:lnTo>
                <a:lnTo>
                  <a:pt x="140" y="262"/>
                </a:lnTo>
                <a:lnTo>
                  <a:pt x="152" y="256"/>
                </a:lnTo>
                <a:lnTo>
                  <a:pt x="154" y="255"/>
                </a:lnTo>
                <a:lnTo>
                  <a:pt x="146" y="260"/>
                </a:lnTo>
                <a:lnTo>
                  <a:pt x="146" y="260"/>
                </a:lnTo>
                <a:lnTo>
                  <a:pt x="140" y="264"/>
                </a:lnTo>
                <a:lnTo>
                  <a:pt x="133" y="268"/>
                </a:lnTo>
                <a:lnTo>
                  <a:pt x="118" y="275"/>
                </a:lnTo>
                <a:lnTo>
                  <a:pt x="103" y="282"/>
                </a:lnTo>
                <a:lnTo>
                  <a:pt x="96" y="286"/>
                </a:lnTo>
                <a:lnTo>
                  <a:pt x="89" y="291"/>
                </a:lnTo>
                <a:lnTo>
                  <a:pt x="89" y="291"/>
                </a:lnTo>
                <a:lnTo>
                  <a:pt x="91" y="284"/>
                </a:lnTo>
                <a:lnTo>
                  <a:pt x="91" y="284"/>
                </a:lnTo>
                <a:close/>
                <a:moveTo>
                  <a:pt x="94" y="290"/>
                </a:moveTo>
                <a:lnTo>
                  <a:pt x="94" y="290"/>
                </a:lnTo>
                <a:lnTo>
                  <a:pt x="101" y="285"/>
                </a:lnTo>
                <a:lnTo>
                  <a:pt x="109" y="281"/>
                </a:lnTo>
                <a:lnTo>
                  <a:pt x="124" y="274"/>
                </a:lnTo>
                <a:lnTo>
                  <a:pt x="140" y="266"/>
                </a:lnTo>
                <a:lnTo>
                  <a:pt x="148" y="262"/>
                </a:lnTo>
                <a:lnTo>
                  <a:pt x="155" y="257"/>
                </a:lnTo>
                <a:lnTo>
                  <a:pt x="155" y="257"/>
                </a:lnTo>
                <a:lnTo>
                  <a:pt x="151" y="264"/>
                </a:lnTo>
                <a:lnTo>
                  <a:pt x="151" y="264"/>
                </a:lnTo>
                <a:lnTo>
                  <a:pt x="143" y="268"/>
                </a:lnTo>
                <a:lnTo>
                  <a:pt x="136" y="271"/>
                </a:lnTo>
                <a:lnTo>
                  <a:pt x="122" y="278"/>
                </a:lnTo>
                <a:lnTo>
                  <a:pt x="122" y="278"/>
                </a:lnTo>
                <a:lnTo>
                  <a:pt x="113" y="282"/>
                </a:lnTo>
                <a:lnTo>
                  <a:pt x="105" y="286"/>
                </a:lnTo>
                <a:lnTo>
                  <a:pt x="105" y="286"/>
                </a:lnTo>
                <a:lnTo>
                  <a:pt x="92" y="293"/>
                </a:lnTo>
                <a:lnTo>
                  <a:pt x="88" y="294"/>
                </a:lnTo>
                <a:lnTo>
                  <a:pt x="94" y="290"/>
                </a:lnTo>
                <a:lnTo>
                  <a:pt x="94" y="290"/>
                </a:lnTo>
                <a:close/>
                <a:moveTo>
                  <a:pt x="87" y="297"/>
                </a:moveTo>
                <a:lnTo>
                  <a:pt x="87" y="297"/>
                </a:lnTo>
                <a:lnTo>
                  <a:pt x="103" y="290"/>
                </a:lnTo>
                <a:lnTo>
                  <a:pt x="119" y="281"/>
                </a:lnTo>
                <a:lnTo>
                  <a:pt x="119" y="281"/>
                </a:lnTo>
                <a:lnTo>
                  <a:pt x="126" y="278"/>
                </a:lnTo>
                <a:lnTo>
                  <a:pt x="134" y="275"/>
                </a:lnTo>
                <a:lnTo>
                  <a:pt x="142" y="271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42" y="272"/>
                </a:lnTo>
                <a:lnTo>
                  <a:pt x="134" y="277"/>
                </a:lnTo>
                <a:lnTo>
                  <a:pt x="119" y="284"/>
                </a:lnTo>
                <a:lnTo>
                  <a:pt x="119" y="284"/>
                </a:lnTo>
                <a:lnTo>
                  <a:pt x="102" y="293"/>
                </a:lnTo>
                <a:lnTo>
                  <a:pt x="85" y="303"/>
                </a:lnTo>
                <a:lnTo>
                  <a:pt x="85" y="303"/>
                </a:lnTo>
                <a:lnTo>
                  <a:pt x="87" y="297"/>
                </a:lnTo>
                <a:lnTo>
                  <a:pt x="87" y="297"/>
                </a:lnTo>
                <a:close/>
                <a:moveTo>
                  <a:pt x="84" y="308"/>
                </a:moveTo>
                <a:lnTo>
                  <a:pt x="84" y="308"/>
                </a:lnTo>
                <a:lnTo>
                  <a:pt x="98" y="302"/>
                </a:lnTo>
                <a:lnTo>
                  <a:pt x="111" y="295"/>
                </a:lnTo>
                <a:lnTo>
                  <a:pt x="111" y="295"/>
                </a:lnTo>
                <a:lnTo>
                  <a:pt x="129" y="286"/>
                </a:lnTo>
                <a:lnTo>
                  <a:pt x="129" y="286"/>
                </a:lnTo>
                <a:lnTo>
                  <a:pt x="138" y="281"/>
                </a:lnTo>
                <a:lnTo>
                  <a:pt x="142" y="280"/>
                </a:lnTo>
                <a:lnTo>
                  <a:pt x="142" y="280"/>
                </a:lnTo>
                <a:lnTo>
                  <a:pt x="140" y="282"/>
                </a:lnTo>
                <a:lnTo>
                  <a:pt x="140" y="282"/>
                </a:lnTo>
                <a:lnTo>
                  <a:pt x="134" y="287"/>
                </a:lnTo>
                <a:lnTo>
                  <a:pt x="127" y="292"/>
                </a:lnTo>
                <a:lnTo>
                  <a:pt x="112" y="299"/>
                </a:lnTo>
                <a:lnTo>
                  <a:pt x="97" y="305"/>
                </a:lnTo>
                <a:lnTo>
                  <a:pt x="89" y="310"/>
                </a:lnTo>
                <a:lnTo>
                  <a:pt x="82" y="314"/>
                </a:lnTo>
                <a:lnTo>
                  <a:pt x="82" y="314"/>
                </a:lnTo>
                <a:lnTo>
                  <a:pt x="84" y="308"/>
                </a:lnTo>
                <a:lnTo>
                  <a:pt x="84" y="308"/>
                </a:lnTo>
                <a:close/>
                <a:moveTo>
                  <a:pt x="80" y="320"/>
                </a:moveTo>
                <a:lnTo>
                  <a:pt x="80" y="320"/>
                </a:lnTo>
                <a:lnTo>
                  <a:pt x="91" y="317"/>
                </a:lnTo>
                <a:lnTo>
                  <a:pt x="102" y="313"/>
                </a:lnTo>
                <a:lnTo>
                  <a:pt x="102" y="313"/>
                </a:lnTo>
                <a:lnTo>
                  <a:pt x="123" y="303"/>
                </a:lnTo>
                <a:lnTo>
                  <a:pt x="123" y="303"/>
                </a:lnTo>
                <a:lnTo>
                  <a:pt x="128" y="301"/>
                </a:lnTo>
                <a:lnTo>
                  <a:pt x="128" y="301"/>
                </a:lnTo>
                <a:lnTo>
                  <a:pt x="134" y="297"/>
                </a:lnTo>
                <a:lnTo>
                  <a:pt x="136" y="296"/>
                </a:lnTo>
                <a:lnTo>
                  <a:pt x="134" y="297"/>
                </a:lnTo>
                <a:lnTo>
                  <a:pt x="134" y="297"/>
                </a:lnTo>
                <a:lnTo>
                  <a:pt x="127" y="303"/>
                </a:lnTo>
                <a:lnTo>
                  <a:pt x="118" y="307"/>
                </a:lnTo>
                <a:lnTo>
                  <a:pt x="101" y="315"/>
                </a:lnTo>
                <a:lnTo>
                  <a:pt x="101" y="315"/>
                </a:lnTo>
                <a:lnTo>
                  <a:pt x="89" y="323"/>
                </a:lnTo>
                <a:lnTo>
                  <a:pt x="77" y="331"/>
                </a:lnTo>
                <a:lnTo>
                  <a:pt x="77" y="331"/>
                </a:lnTo>
                <a:lnTo>
                  <a:pt x="80" y="320"/>
                </a:lnTo>
                <a:lnTo>
                  <a:pt x="80" y="320"/>
                </a:lnTo>
                <a:close/>
                <a:moveTo>
                  <a:pt x="76" y="334"/>
                </a:moveTo>
                <a:lnTo>
                  <a:pt x="76" y="334"/>
                </a:lnTo>
                <a:lnTo>
                  <a:pt x="82" y="330"/>
                </a:lnTo>
                <a:lnTo>
                  <a:pt x="82" y="330"/>
                </a:lnTo>
                <a:lnTo>
                  <a:pt x="96" y="322"/>
                </a:lnTo>
                <a:lnTo>
                  <a:pt x="110" y="315"/>
                </a:lnTo>
                <a:lnTo>
                  <a:pt x="124" y="307"/>
                </a:lnTo>
                <a:lnTo>
                  <a:pt x="130" y="303"/>
                </a:lnTo>
                <a:lnTo>
                  <a:pt x="137" y="298"/>
                </a:lnTo>
                <a:lnTo>
                  <a:pt x="137" y="298"/>
                </a:lnTo>
                <a:lnTo>
                  <a:pt x="134" y="307"/>
                </a:lnTo>
                <a:lnTo>
                  <a:pt x="134" y="307"/>
                </a:lnTo>
                <a:lnTo>
                  <a:pt x="120" y="314"/>
                </a:lnTo>
                <a:lnTo>
                  <a:pt x="106" y="320"/>
                </a:lnTo>
                <a:lnTo>
                  <a:pt x="106" y="320"/>
                </a:lnTo>
                <a:lnTo>
                  <a:pt x="90" y="329"/>
                </a:lnTo>
                <a:lnTo>
                  <a:pt x="90" y="329"/>
                </a:lnTo>
                <a:lnTo>
                  <a:pt x="78" y="335"/>
                </a:lnTo>
                <a:lnTo>
                  <a:pt x="78" y="335"/>
                </a:lnTo>
                <a:lnTo>
                  <a:pt x="76" y="335"/>
                </a:lnTo>
                <a:lnTo>
                  <a:pt x="76" y="335"/>
                </a:lnTo>
                <a:lnTo>
                  <a:pt x="76" y="334"/>
                </a:lnTo>
                <a:lnTo>
                  <a:pt x="76" y="334"/>
                </a:lnTo>
                <a:close/>
                <a:moveTo>
                  <a:pt x="75" y="338"/>
                </a:moveTo>
                <a:lnTo>
                  <a:pt x="75" y="338"/>
                </a:lnTo>
                <a:lnTo>
                  <a:pt x="82" y="335"/>
                </a:lnTo>
                <a:lnTo>
                  <a:pt x="89" y="332"/>
                </a:lnTo>
                <a:lnTo>
                  <a:pt x="103" y="324"/>
                </a:lnTo>
                <a:lnTo>
                  <a:pt x="103" y="324"/>
                </a:lnTo>
                <a:lnTo>
                  <a:pt x="111" y="320"/>
                </a:lnTo>
                <a:lnTo>
                  <a:pt x="119" y="316"/>
                </a:lnTo>
                <a:lnTo>
                  <a:pt x="119" y="316"/>
                </a:lnTo>
                <a:lnTo>
                  <a:pt x="122" y="315"/>
                </a:lnTo>
                <a:lnTo>
                  <a:pt x="122" y="315"/>
                </a:lnTo>
                <a:lnTo>
                  <a:pt x="105" y="326"/>
                </a:lnTo>
                <a:lnTo>
                  <a:pt x="88" y="336"/>
                </a:lnTo>
                <a:lnTo>
                  <a:pt x="88" y="336"/>
                </a:lnTo>
                <a:lnTo>
                  <a:pt x="80" y="341"/>
                </a:lnTo>
                <a:lnTo>
                  <a:pt x="72" y="346"/>
                </a:lnTo>
                <a:lnTo>
                  <a:pt x="72" y="346"/>
                </a:lnTo>
                <a:lnTo>
                  <a:pt x="75" y="338"/>
                </a:lnTo>
                <a:lnTo>
                  <a:pt x="75" y="338"/>
                </a:lnTo>
                <a:close/>
                <a:moveTo>
                  <a:pt x="72" y="349"/>
                </a:moveTo>
                <a:lnTo>
                  <a:pt x="72" y="349"/>
                </a:lnTo>
                <a:lnTo>
                  <a:pt x="85" y="340"/>
                </a:lnTo>
                <a:lnTo>
                  <a:pt x="98" y="333"/>
                </a:lnTo>
                <a:lnTo>
                  <a:pt x="98" y="333"/>
                </a:lnTo>
                <a:lnTo>
                  <a:pt x="116" y="322"/>
                </a:lnTo>
                <a:lnTo>
                  <a:pt x="133" y="311"/>
                </a:lnTo>
                <a:lnTo>
                  <a:pt x="133" y="311"/>
                </a:lnTo>
                <a:lnTo>
                  <a:pt x="131" y="318"/>
                </a:lnTo>
                <a:lnTo>
                  <a:pt x="131" y="318"/>
                </a:lnTo>
                <a:lnTo>
                  <a:pt x="114" y="328"/>
                </a:lnTo>
                <a:lnTo>
                  <a:pt x="96" y="337"/>
                </a:lnTo>
                <a:lnTo>
                  <a:pt x="96" y="337"/>
                </a:lnTo>
                <a:lnTo>
                  <a:pt x="83" y="342"/>
                </a:lnTo>
                <a:lnTo>
                  <a:pt x="77" y="346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close/>
                <a:moveTo>
                  <a:pt x="115" y="814"/>
                </a:moveTo>
                <a:lnTo>
                  <a:pt x="115" y="814"/>
                </a:lnTo>
                <a:lnTo>
                  <a:pt x="117" y="826"/>
                </a:lnTo>
                <a:lnTo>
                  <a:pt x="121" y="837"/>
                </a:lnTo>
                <a:lnTo>
                  <a:pt x="121" y="837"/>
                </a:lnTo>
                <a:lnTo>
                  <a:pt x="104" y="831"/>
                </a:lnTo>
                <a:lnTo>
                  <a:pt x="97" y="827"/>
                </a:lnTo>
                <a:lnTo>
                  <a:pt x="90" y="823"/>
                </a:lnTo>
                <a:lnTo>
                  <a:pt x="85" y="818"/>
                </a:lnTo>
                <a:lnTo>
                  <a:pt x="84" y="815"/>
                </a:lnTo>
                <a:lnTo>
                  <a:pt x="82" y="812"/>
                </a:lnTo>
                <a:lnTo>
                  <a:pt x="82" y="809"/>
                </a:lnTo>
                <a:lnTo>
                  <a:pt x="82" y="805"/>
                </a:lnTo>
                <a:lnTo>
                  <a:pt x="84" y="801"/>
                </a:lnTo>
                <a:lnTo>
                  <a:pt x="86" y="796"/>
                </a:lnTo>
                <a:lnTo>
                  <a:pt x="86" y="796"/>
                </a:lnTo>
                <a:lnTo>
                  <a:pt x="86" y="794"/>
                </a:lnTo>
                <a:lnTo>
                  <a:pt x="86" y="794"/>
                </a:lnTo>
                <a:lnTo>
                  <a:pt x="91" y="790"/>
                </a:lnTo>
                <a:lnTo>
                  <a:pt x="95" y="784"/>
                </a:lnTo>
                <a:lnTo>
                  <a:pt x="99" y="779"/>
                </a:lnTo>
                <a:lnTo>
                  <a:pt x="102" y="773"/>
                </a:lnTo>
                <a:lnTo>
                  <a:pt x="104" y="766"/>
                </a:lnTo>
                <a:lnTo>
                  <a:pt x="106" y="759"/>
                </a:lnTo>
                <a:lnTo>
                  <a:pt x="107" y="752"/>
                </a:lnTo>
                <a:lnTo>
                  <a:pt x="108" y="745"/>
                </a:lnTo>
                <a:lnTo>
                  <a:pt x="108" y="745"/>
                </a:lnTo>
                <a:lnTo>
                  <a:pt x="107" y="731"/>
                </a:lnTo>
                <a:lnTo>
                  <a:pt x="105" y="717"/>
                </a:lnTo>
                <a:lnTo>
                  <a:pt x="103" y="702"/>
                </a:lnTo>
                <a:lnTo>
                  <a:pt x="102" y="688"/>
                </a:lnTo>
                <a:lnTo>
                  <a:pt x="102" y="688"/>
                </a:lnTo>
                <a:lnTo>
                  <a:pt x="102" y="677"/>
                </a:lnTo>
                <a:lnTo>
                  <a:pt x="102" y="667"/>
                </a:lnTo>
                <a:lnTo>
                  <a:pt x="105" y="647"/>
                </a:lnTo>
                <a:lnTo>
                  <a:pt x="112" y="605"/>
                </a:lnTo>
                <a:lnTo>
                  <a:pt x="112" y="605"/>
                </a:lnTo>
                <a:lnTo>
                  <a:pt x="114" y="589"/>
                </a:lnTo>
                <a:lnTo>
                  <a:pt x="116" y="572"/>
                </a:lnTo>
                <a:lnTo>
                  <a:pt x="118" y="538"/>
                </a:lnTo>
                <a:lnTo>
                  <a:pt x="122" y="505"/>
                </a:lnTo>
                <a:lnTo>
                  <a:pt x="124" y="489"/>
                </a:lnTo>
                <a:lnTo>
                  <a:pt x="127" y="473"/>
                </a:lnTo>
                <a:lnTo>
                  <a:pt x="127" y="473"/>
                </a:lnTo>
                <a:lnTo>
                  <a:pt x="130" y="514"/>
                </a:lnTo>
                <a:lnTo>
                  <a:pt x="131" y="535"/>
                </a:lnTo>
                <a:lnTo>
                  <a:pt x="132" y="557"/>
                </a:lnTo>
                <a:lnTo>
                  <a:pt x="132" y="557"/>
                </a:lnTo>
                <a:lnTo>
                  <a:pt x="132" y="564"/>
                </a:lnTo>
                <a:lnTo>
                  <a:pt x="132" y="564"/>
                </a:lnTo>
                <a:lnTo>
                  <a:pt x="132" y="565"/>
                </a:lnTo>
                <a:lnTo>
                  <a:pt x="132" y="565"/>
                </a:lnTo>
                <a:lnTo>
                  <a:pt x="131" y="594"/>
                </a:lnTo>
                <a:lnTo>
                  <a:pt x="128" y="623"/>
                </a:lnTo>
                <a:lnTo>
                  <a:pt x="122" y="681"/>
                </a:lnTo>
                <a:lnTo>
                  <a:pt x="122" y="681"/>
                </a:lnTo>
                <a:lnTo>
                  <a:pt x="117" y="747"/>
                </a:lnTo>
                <a:lnTo>
                  <a:pt x="114" y="813"/>
                </a:lnTo>
                <a:lnTo>
                  <a:pt x="114" y="813"/>
                </a:lnTo>
                <a:lnTo>
                  <a:pt x="115" y="814"/>
                </a:lnTo>
                <a:lnTo>
                  <a:pt x="115" y="814"/>
                </a:lnTo>
                <a:close/>
                <a:moveTo>
                  <a:pt x="109" y="532"/>
                </a:moveTo>
                <a:lnTo>
                  <a:pt x="109" y="532"/>
                </a:lnTo>
                <a:lnTo>
                  <a:pt x="109" y="539"/>
                </a:lnTo>
                <a:lnTo>
                  <a:pt x="109" y="539"/>
                </a:lnTo>
                <a:lnTo>
                  <a:pt x="108" y="539"/>
                </a:lnTo>
                <a:lnTo>
                  <a:pt x="108" y="539"/>
                </a:lnTo>
                <a:lnTo>
                  <a:pt x="86" y="545"/>
                </a:lnTo>
                <a:lnTo>
                  <a:pt x="63" y="555"/>
                </a:lnTo>
                <a:lnTo>
                  <a:pt x="63" y="555"/>
                </a:lnTo>
                <a:lnTo>
                  <a:pt x="50" y="560"/>
                </a:lnTo>
                <a:lnTo>
                  <a:pt x="50" y="560"/>
                </a:lnTo>
                <a:lnTo>
                  <a:pt x="74" y="549"/>
                </a:lnTo>
                <a:lnTo>
                  <a:pt x="74" y="549"/>
                </a:lnTo>
                <a:lnTo>
                  <a:pt x="92" y="542"/>
                </a:lnTo>
                <a:lnTo>
                  <a:pt x="101" y="537"/>
                </a:lnTo>
                <a:lnTo>
                  <a:pt x="109" y="532"/>
                </a:lnTo>
                <a:lnTo>
                  <a:pt x="109" y="532"/>
                </a:lnTo>
                <a:close/>
                <a:moveTo>
                  <a:pt x="109" y="529"/>
                </a:moveTo>
                <a:lnTo>
                  <a:pt x="109" y="529"/>
                </a:lnTo>
                <a:lnTo>
                  <a:pt x="97" y="534"/>
                </a:lnTo>
                <a:lnTo>
                  <a:pt x="84" y="539"/>
                </a:lnTo>
                <a:lnTo>
                  <a:pt x="72" y="542"/>
                </a:lnTo>
                <a:lnTo>
                  <a:pt x="58" y="547"/>
                </a:lnTo>
                <a:lnTo>
                  <a:pt x="58" y="547"/>
                </a:lnTo>
                <a:lnTo>
                  <a:pt x="39" y="556"/>
                </a:lnTo>
                <a:lnTo>
                  <a:pt x="39" y="556"/>
                </a:lnTo>
                <a:lnTo>
                  <a:pt x="29" y="561"/>
                </a:lnTo>
                <a:lnTo>
                  <a:pt x="29" y="561"/>
                </a:lnTo>
                <a:lnTo>
                  <a:pt x="26" y="563"/>
                </a:lnTo>
                <a:lnTo>
                  <a:pt x="33" y="559"/>
                </a:lnTo>
                <a:lnTo>
                  <a:pt x="33" y="559"/>
                </a:lnTo>
                <a:lnTo>
                  <a:pt x="42" y="553"/>
                </a:lnTo>
                <a:lnTo>
                  <a:pt x="52" y="547"/>
                </a:lnTo>
                <a:lnTo>
                  <a:pt x="73" y="538"/>
                </a:lnTo>
                <a:lnTo>
                  <a:pt x="92" y="529"/>
                </a:lnTo>
                <a:lnTo>
                  <a:pt x="102" y="523"/>
                </a:lnTo>
                <a:lnTo>
                  <a:pt x="111" y="517"/>
                </a:lnTo>
                <a:lnTo>
                  <a:pt x="111" y="517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close/>
                <a:moveTo>
                  <a:pt x="108" y="541"/>
                </a:moveTo>
                <a:lnTo>
                  <a:pt x="108" y="541"/>
                </a:lnTo>
                <a:lnTo>
                  <a:pt x="108" y="554"/>
                </a:lnTo>
                <a:lnTo>
                  <a:pt x="108" y="554"/>
                </a:lnTo>
                <a:lnTo>
                  <a:pt x="104" y="556"/>
                </a:lnTo>
                <a:lnTo>
                  <a:pt x="104" y="556"/>
                </a:lnTo>
                <a:lnTo>
                  <a:pt x="99" y="557"/>
                </a:lnTo>
                <a:lnTo>
                  <a:pt x="99" y="557"/>
                </a:lnTo>
                <a:lnTo>
                  <a:pt x="89" y="561"/>
                </a:lnTo>
                <a:lnTo>
                  <a:pt x="89" y="561"/>
                </a:lnTo>
                <a:lnTo>
                  <a:pt x="64" y="570"/>
                </a:lnTo>
                <a:lnTo>
                  <a:pt x="64" y="570"/>
                </a:lnTo>
                <a:lnTo>
                  <a:pt x="44" y="577"/>
                </a:lnTo>
                <a:lnTo>
                  <a:pt x="24" y="586"/>
                </a:lnTo>
                <a:lnTo>
                  <a:pt x="24" y="586"/>
                </a:lnTo>
                <a:lnTo>
                  <a:pt x="67" y="565"/>
                </a:lnTo>
                <a:lnTo>
                  <a:pt x="108" y="541"/>
                </a:lnTo>
                <a:lnTo>
                  <a:pt x="108" y="541"/>
                </a:lnTo>
                <a:close/>
                <a:moveTo>
                  <a:pt x="100" y="559"/>
                </a:moveTo>
                <a:lnTo>
                  <a:pt x="100" y="559"/>
                </a:lnTo>
                <a:lnTo>
                  <a:pt x="101" y="559"/>
                </a:lnTo>
                <a:lnTo>
                  <a:pt x="101" y="559"/>
                </a:lnTo>
                <a:lnTo>
                  <a:pt x="108" y="556"/>
                </a:lnTo>
                <a:lnTo>
                  <a:pt x="108" y="556"/>
                </a:lnTo>
                <a:lnTo>
                  <a:pt x="107" y="569"/>
                </a:lnTo>
                <a:lnTo>
                  <a:pt x="107" y="569"/>
                </a:lnTo>
                <a:lnTo>
                  <a:pt x="96" y="573"/>
                </a:lnTo>
                <a:lnTo>
                  <a:pt x="96" y="573"/>
                </a:lnTo>
                <a:lnTo>
                  <a:pt x="93" y="573"/>
                </a:lnTo>
                <a:lnTo>
                  <a:pt x="93" y="573"/>
                </a:lnTo>
                <a:lnTo>
                  <a:pt x="73" y="580"/>
                </a:lnTo>
                <a:lnTo>
                  <a:pt x="73" y="580"/>
                </a:lnTo>
                <a:lnTo>
                  <a:pt x="54" y="587"/>
                </a:lnTo>
                <a:lnTo>
                  <a:pt x="35" y="595"/>
                </a:lnTo>
                <a:lnTo>
                  <a:pt x="35" y="595"/>
                </a:lnTo>
                <a:lnTo>
                  <a:pt x="27" y="599"/>
                </a:lnTo>
                <a:lnTo>
                  <a:pt x="26" y="599"/>
                </a:lnTo>
                <a:lnTo>
                  <a:pt x="27" y="599"/>
                </a:lnTo>
                <a:lnTo>
                  <a:pt x="35" y="593"/>
                </a:lnTo>
                <a:lnTo>
                  <a:pt x="35" y="593"/>
                </a:lnTo>
                <a:lnTo>
                  <a:pt x="57" y="582"/>
                </a:lnTo>
                <a:lnTo>
                  <a:pt x="57" y="582"/>
                </a:lnTo>
                <a:lnTo>
                  <a:pt x="79" y="570"/>
                </a:lnTo>
                <a:lnTo>
                  <a:pt x="100" y="559"/>
                </a:lnTo>
                <a:lnTo>
                  <a:pt x="100" y="559"/>
                </a:lnTo>
                <a:close/>
                <a:moveTo>
                  <a:pt x="97" y="575"/>
                </a:moveTo>
                <a:lnTo>
                  <a:pt x="97" y="575"/>
                </a:lnTo>
                <a:lnTo>
                  <a:pt x="107" y="572"/>
                </a:lnTo>
                <a:lnTo>
                  <a:pt x="107" y="572"/>
                </a:lnTo>
                <a:lnTo>
                  <a:pt x="107" y="574"/>
                </a:lnTo>
                <a:lnTo>
                  <a:pt x="107" y="574"/>
                </a:lnTo>
                <a:lnTo>
                  <a:pt x="106" y="578"/>
                </a:lnTo>
                <a:lnTo>
                  <a:pt x="106" y="578"/>
                </a:lnTo>
                <a:lnTo>
                  <a:pt x="95" y="583"/>
                </a:lnTo>
                <a:lnTo>
                  <a:pt x="83" y="588"/>
                </a:lnTo>
                <a:lnTo>
                  <a:pt x="83" y="588"/>
                </a:lnTo>
                <a:lnTo>
                  <a:pt x="58" y="598"/>
                </a:lnTo>
                <a:lnTo>
                  <a:pt x="58" y="598"/>
                </a:lnTo>
                <a:lnTo>
                  <a:pt x="48" y="602"/>
                </a:lnTo>
                <a:lnTo>
                  <a:pt x="48" y="602"/>
                </a:lnTo>
                <a:lnTo>
                  <a:pt x="61" y="595"/>
                </a:lnTo>
                <a:lnTo>
                  <a:pt x="61" y="595"/>
                </a:lnTo>
                <a:lnTo>
                  <a:pt x="79" y="584"/>
                </a:lnTo>
                <a:lnTo>
                  <a:pt x="88" y="579"/>
                </a:lnTo>
                <a:lnTo>
                  <a:pt x="97" y="575"/>
                </a:lnTo>
                <a:lnTo>
                  <a:pt x="97" y="575"/>
                </a:lnTo>
                <a:close/>
                <a:moveTo>
                  <a:pt x="85" y="590"/>
                </a:moveTo>
                <a:lnTo>
                  <a:pt x="85" y="590"/>
                </a:lnTo>
                <a:lnTo>
                  <a:pt x="97" y="585"/>
                </a:lnTo>
                <a:lnTo>
                  <a:pt x="97" y="585"/>
                </a:lnTo>
                <a:lnTo>
                  <a:pt x="102" y="584"/>
                </a:lnTo>
                <a:lnTo>
                  <a:pt x="103" y="583"/>
                </a:lnTo>
                <a:lnTo>
                  <a:pt x="104" y="582"/>
                </a:lnTo>
                <a:lnTo>
                  <a:pt x="104" y="582"/>
                </a:lnTo>
                <a:lnTo>
                  <a:pt x="106" y="580"/>
                </a:lnTo>
                <a:lnTo>
                  <a:pt x="106" y="580"/>
                </a:lnTo>
                <a:lnTo>
                  <a:pt x="105" y="588"/>
                </a:lnTo>
                <a:lnTo>
                  <a:pt x="105" y="588"/>
                </a:lnTo>
                <a:lnTo>
                  <a:pt x="65" y="605"/>
                </a:lnTo>
                <a:lnTo>
                  <a:pt x="65" y="605"/>
                </a:lnTo>
                <a:lnTo>
                  <a:pt x="46" y="612"/>
                </a:lnTo>
                <a:lnTo>
                  <a:pt x="36" y="617"/>
                </a:lnTo>
                <a:lnTo>
                  <a:pt x="27" y="621"/>
                </a:lnTo>
                <a:lnTo>
                  <a:pt x="27" y="621"/>
                </a:lnTo>
                <a:lnTo>
                  <a:pt x="36" y="616"/>
                </a:lnTo>
                <a:lnTo>
                  <a:pt x="45" y="611"/>
                </a:lnTo>
                <a:lnTo>
                  <a:pt x="64" y="602"/>
                </a:lnTo>
                <a:lnTo>
                  <a:pt x="64" y="602"/>
                </a:lnTo>
                <a:lnTo>
                  <a:pt x="82" y="592"/>
                </a:lnTo>
                <a:lnTo>
                  <a:pt x="82" y="592"/>
                </a:lnTo>
                <a:lnTo>
                  <a:pt x="85" y="590"/>
                </a:lnTo>
                <a:lnTo>
                  <a:pt x="85" y="590"/>
                </a:lnTo>
                <a:close/>
                <a:moveTo>
                  <a:pt x="92" y="615"/>
                </a:moveTo>
                <a:lnTo>
                  <a:pt x="92" y="615"/>
                </a:lnTo>
                <a:lnTo>
                  <a:pt x="102" y="611"/>
                </a:lnTo>
                <a:lnTo>
                  <a:pt x="102" y="611"/>
                </a:lnTo>
                <a:lnTo>
                  <a:pt x="101" y="618"/>
                </a:lnTo>
                <a:lnTo>
                  <a:pt x="101" y="618"/>
                </a:lnTo>
                <a:lnTo>
                  <a:pt x="64" y="631"/>
                </a:lnTo>
                <a:lnTo>
                  <a:pt x="47" y="639"/>
                </a:lnTo>
                <a:lnTo>
                  <a:pt x="30" y="648"/>
                </a:lnTo>
                <a:lnTo>
                  <a:pt x="30" y="648"/>
                </a:lnTo>
                <a:lnTo>
                  <a:pt x="35" y="645"/>
                </a:lnTo>
                <a:lnTo>
                  <a:pt x="35" y="645"/>
                </a:lnTo>
                <a:lnTo>
                  <a:pt x="56" y="635"/>
                </a:lnTo>
                <a:lnTo>
                  <a:pt x="56" y="635"/>
                </a:lnTo>
                <a:lnTo>
                  <a:pt x="75" y="625"/>
                </a:lnTo>
                <a:lnTo>
                  <a:pt x="92" y="615"/>
                </a:lnTo>
                <a:lnTo>
                  <a:pt x="92" y="615"/>
                </a:lnTo>
                <a:close/>
                <a:moveTo>
                  <a:pt x="64" y="625"/>
                </a:moveTo>
                <a:lnTo>
                  <a:pt x="64" y="625"/>
                </a:lnTo>
                <a:lnTo>
                  <a:pt x="45" y="634"/>
                </a:lnTo>
                <a:lnTo>
                  <a:pt x="35" y="637"/>
                </a:lnTo>
                <a:lnTo>
                  <a:pt x="25" y="640"/>
                </a:lnTo>
                <a:lnTo>
                  <a:pt x="25" y="640"/>
                </a:lnTo>
                <a:lnTo>
                  <a:pt x="28" y="639"/>
                </a:lnTo>
                <a:lnTo>
                  <a:pt x="31" y="637"/>
                </a:lnTo>
                <a:lnTo>
                  <a:pt x="37" y="634"/>
                </a:lnTo>
                <a:lnTo>
                  <a:pt x="37" y="634"/>
                </a:lnTo>
                <a:lnTo>
                  <a:pt x="48" y="628"/>
                </a:lnTo>
                <a:lnTo>
                  <a:pt x="59" y="622"/>
                </a:lnTo>
                <a:lnTo>
                  <a:pt x="59" y="622"/>
                </a:lnTo>
                <a:lnTo>
                  <a:pt x="81" y="610"/>
                </a:lnTo>
                <a:lnTo>
                  <a:pt x="92" y="605"/>
                </a:lnTo>
                <a:lnTo>
                  <a:pt x="104" y="600"/>
                </a:lnTo>
                <a:lnTo>
                  <a:pt x="104" y="600"/>
                </a:lnTo>
                <a:lnTo>
                  <a:pt x="102" y="609"/>
                </a:lnTo>
                <a:lnTo>
                  <a:pt x="102" y="609"/>
                </a:lnTo>
                <a:lnTo>
                  <a:pt x="97" y="611"/>
                </a:lnTo>
                <a:lnTo>
                  <a:pt x="91" y="613"/>
                </a:lnTo>
                <a:lnTo>
                  <a:pt x="91" y="613"/>
                </a:lnTo>
                <a:lnTo>
                  <a:pt x="88" y="615"/>
                </a:lnTo>
                <a:lnTo>
                  <a:pt x="88" y="615"/>
                </a:lnTo>
                <a:lnTo>
                  <a:pt x="64" y="625"/>
                </a:lnTo>
                <a:lnTo>
                  <a:pt x="64" y="625"/>
                </a:lnTo>
                <a:close/>
                <a:moveTo>
                  <a:pt x="94" y="702"/>
                </a:moveTo>
                <a:lnTo>
                  <a:pt x="94" y="702"/>
                </a:lnTo>
                <a:lnTo>
                  <a:pt x="80" y="711"/>
                </a:lnTo>
                <a:lnTo>
                  <a:pt x="65" y="722"/>
                </a:lnTo>
                <a:lnTo>
                  <a:pt x="38" y="743"/>
                </a:lnTo>
                <a:lnTo>
                  <a:pt x="38" y="743"/>
                </a:lnTo>
                <a:lnTo>
                  <a:pt x="52" y="731"/>
                </a:lnTo>
                <a:lnTo>
                  <a:pt x="67" y="719"/>
                </a:lnTo>
                <a:lnTo>
                  <a:pt x="93" y="694"/>
                </a:lnTo>
                <a:lnTo>
                  <a:pt x="93" y="694"/>
                </a:lnTo>
                <a:lnTo>
                  <a:pt x="94" y="698"/>
                </a:lnTo>
                <a:lnTo>
                  <a:pt x="94" y="698"/>
                </a:lnTo>
                <a:lnTo>
                  <a:pt x="94" y="702"/>
                </a:lnTo>
                <a:lnTo>
                  <a:pt x="94" y="702"/>
                </a:lnTo>
                <a:close/>
                <a:moveTo>
                  <a:pt x="56" y="672"/>
                </a:moveTo>
                <a:lnTo>
                  <a:pt x="56" y="672"/>
                </a:lnTo>
                <a:lnTo>
                  <a:pt x="31" y="683"/>
                </a:lnTo>
                <a:lnTo>
                  <a:pt x="31" y="683"/>
                </a:lnTo>
                <a:lnTo>
                  <a:pt x="23" y="689"/>
                </a:lnTo>
                <a:lnTo>
                  <a:pt x="20" y="690"/>
                </a:lnTo>
                <a:lnTo>
                  <a:pt x="23" y="688"/>
                </a:lnTo>
                <a:lnTo>
                  <a:pt x="23" y="688"/>
                </a:lnTo>
                <a:lnTo>
                  <a:pt x="41" y="677"/>
                </a:lnTo>
                <a:lnTo>
                  <a:pt x="59" y="667"/>
                </a:lnTo>
                <a:lnTo>
                  <a:pt x="79" y="656"/>
                </a:lnTo>
                <a:lnTo>
                  <a:pt x="87" y="651"/>
                </a:lnTo>
                <a:lnTo>
                  <a:pt x="96" y="645"/>
                </a:lnTo>
                <a:lnTo>
                  <a:pt x="96" y="645"/>
                </a:lnTo>
                <a:lnTo>
                  <a:pt x="94" y="656"/>
                </a:lnTo>
                <a:lnTo>
                  <a:pt x="94" y="656"/>
                </a:lnTo>
                <a:lnTo>
                  <a:pt x="75" y="663"/>
                </a:lnTo>
                <a:lnTo>
                  <a:pt x="56" y="672"/>
                </a:lnTo>
                <a:lnTo>
                  <a:pt x="56" y="672"/>
                </a:lnTo>
                <a:close/>
                <a:moveTo>
                  <a:pt x="88" y="709"/>
                </a:moveTo>
                <a:lnTo>
                  <a:pt x="88" y="709"/>
                </a:lnTo>
                <a:lnTo>
                  <a:pt x="92" y="706"/>
                </a:lnTo>
                <a:lnTo>
                  <a:pt x="90" y="708"/>
                </a:lnTo>
                <a:lnTo>
                  <a:pt x="90" y="708"/>
                </a:lnTo>
                <a:lnTo>
                  <a:pt x="84" y="715"/>
                </a:lnTo>
                <a:lnTo>
                  <a:pt x="78" y="720"/>
                </a:lnTo>
                <a:lnTo>
                  <a:pt x="78" y="720"/>
                </a:lnTo>
                <a:lnTo>
                  <a:pt x="69" y="726"/>
                </a:lnTo>
                <a:lnTo>
                  <a:pt x="59" y="732"/>
                </a:lnTo>
                <a:lnTo>
                  <a:pt x="59" y="732"/>
                </a:lnTo>
                <a:lnTo>
                  <a:pt x="53" y="736"/>
                </a:lnTo>
                <a:lnTo>
                  <a:pt x="53" y="736"/>
                </a:lnTo>
                <a:lnTo>
                  <a:pt x="71" y="722"/>
                </a:lnTo>
                <a:lnTo>
                  <a:pt x="88" y="709"/>
                </a:lnTo>
                <a:lnTo>
                  <a:pt x="88" y="709"/>
                </a:lnTo>
                <a:close/>
                <a:moveTo>
                  <a:pt x="68" y="729"/>
                </a:moveTo>
                <a:lnTo>
                  <a:pt x="68" y="729"/>
                </a:lnTo>
                <a:lnTo>
                  <a:pt x="76" y="725"/>
                </a:lnTo>
                <a:lnTo>
                  <a:pt x="83" y="719"/>
                </a:lnTo>
                <a:lnTo>
                  <a:pt x="89" y="712"/>
                </a:lnTo>
                <a:lnTo>
                  <a:pt x="95" y="706"/>
                </a:lnTo>
                <a:lnTo>
                  <a:pt x="95" y="706"/>
                </a:lnTo>
                <a:lnTo>
                  <a:pt x="96" y="713"/>
                </a:lnTo>
                <a:lnTo>
                  <a:pt x="96" y="713"/>
                </a:lnTo>
                <a:lnTo>
                  <a:pt x="86" y="722"/>
                </a:lnTo>
                <a:lnTo>
                  <a:pt x="76" y="730"/>
                </a:lnTo>
                <a:lnTo>
                  <a:pt x="54" y="744"/>
                </a:lnTo>
                <a:lnTo>
                  <a:pt x="54" y="744"/>
                </a:lnTo>
                <a:lnTo>
                  <a:pt x="44" y="751"/>
                </a:lnTo>
                <a:lnTo>
                  <a:pt x="34" y="757"/>
                </a:lnTo>
                <a:lnTo>
                  <a:pt x="34" y="757"/>
                </a:lnTo>
                <a:lnTo>
                  <a:pt x="25" y="763"/>
                </a:lnTo>
                <a:lnTo>
                  <a:pt x="25" y="763"/>
                </a:lnTo>
                <a:lnTo>
                  <a:pt x="21" y="765"/>
                </a:lnTo>
                <a:lnTo>
                  <a:pt x="21" y="765"/>
                </a:lnTo>
                <a:lnTo>
                  <a:pt x="44" y="746"/>
                </a:lnTo>
                <a:lnTo>
                  <a:pt x="55" y="738"/>
                </a:lnTo>
                <a:lnTo>
                  <a:pt x="68" y="729"/>
                </a:lnTo>
                <a:lnTo>
                  <a:pt x="68" y="729"/>
                </a:lnTo>
                <a:close/>
                <a:moveTo>
                  <a:pt x="22" y="674"/>
                </a:moveTo>
                <a:lnTo>
                  <a:pt x="22" y="674"/>
                </a:lnTo>
                <a:lnTo>
                  <a:pt x="25" y="673"/>
                </a:lnTo>
                <a:lnTo>
                  <a:pt x="29" y="670"/>
                </a:lnTo>
                <a:lnTo>
                  <a:pt x="36" y="666"/>
                </a:lnTo>
                <a:lnTo>
                  <a:pt x="36" y="666"/>
                </a:lnTo>
                <a:lnTo>
                  <a:pt x="46" y="661"/>
                </a:lnTo>
                <a:lnTo>
                  <a:pt x="55" y="655"/>
                </a:lnTo>
                <a:lnTo>
                  <a:pt x="55" y="655"/>
                </a:lnTo>
                <a:lnTo>
                  <a:pt x="77" y="643"/>
                </a:lnTo>
                <a:lnTo>
                  <a:pt x="87" y="638"/>
                </a:lnTo>
                <a:lnTo>
                  <a:pt x="98" y="632"/>
                </a:lnTo>
                <a:lnTo>
                  <a:pt x="98" y="632"/>
                </a:lnTo>
                <a:lnTo>
                  <a:pt x="96" y="641"/>
                </a:lnTo>
                <a:lnTo>
                  <a:pt x="96" y="641"/>
                </a:lnTo>
                <a:lnTo>
                  <a:pt x="87" y="644"/>
                </a:lnTo>
                <a:lnTo>
                  <a:pt x="77" y="648"/>
                </a:lnTo>
                <a:lnTo>
                  <a:pt x="58" y="657"/>
                </a:lnTo>
                <a:lnTo>
                  <a:pt x="40" y="666"/>
                </a:lnTo>
                <a:lnTo>
                  <a:pt x="31" y="671"/>
                </a:lnTo>
                <a:lnTo>
                  <a:pt x="22" y="674"/>
                </a:lnTo>
                <a:lnTo>
                  <a:pt x="22" y="674"/>
                </a:lnTo>
                <a:close/>
                <a:moveTo>
                  <a:pt x="96" y="717"/>
                </a:moveTo>
                <a:lnTo>
                  <a:pt x="96" y="717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78" y="740"/>
                </a:lnTo>
                <a:lnTo>
                  <a:pt x="59" y="753"/>
                </a:lnTo>
                <a:lnTo>
                  <a:pt x="59" y="753"/>
                </a:lnTo>
                <a:lnTo>
                  <a:pt x="38" y="767"/>
                </a:lnTo>
                <a:lnTo>
                  <a:pt x="38" y="767"/>
                </a:lnTo>
                <a:lnTo>
                  <a:pt x="28" y="773"/>
                </a:lnTo>
                <a:lnTo>
                  <a:pt x="26" y="773"/>
                </a:lnTo>
                <a:lnTo>
                  <a:pt x="30" y="769"/>
                </a:lnTo>
                <a:lnTo>
                  <a:pt x="30" y="769"/>
                </a:lnTo>
                <a:lnTo>
                  <a:pt x="38" y="762"/>
                </a:lnTo>
                <a:lnTo>
                  <a:pt x="46" y="756"/>
                </a:lnTo>
                <a:lnTo>
                  <a:pt x="63" y="744"/>
                </a:lnTo>
                <a:lnTo>
                  <a:pt x="81" y="731"/>
                </a:lnTo>
                <a:lnTo>
                  <a:pt x="89" y="725"/>
                </a:lnTo>
                <a:lnTo>
                  <a:pt x="96" y="717"/>
                </a:lnTo>
                <a:lnTo>
                  <a:pt x="96" y="717"/>
                </a:lnTo>
                <a:close/>
                <a:moveTo>
                  <a:pt x="98" y="730"/>
                </a:moveTo>
                <a:lnTo>
                  <a:pt x="98" y="730"/>
                </a:lnTo>
                <a:lnTo>
                  <a:pt x="98" y="742"/>
                </a:lnTo>
                <a:lnTo>
                  <a:pt x="98" y="742"/>
                </a:lnTo>
                <a:lnTo>
                  <a:pt x="82" y="753"/>
                </a:lnTo>
                <a:lnTo>
                  <a:pt x="74" y="759"/>
                </a:lnTo>
                <a:lnTo>
                  <a:pt x="65" y="764"/>
                </a:lnTo>
                <a:lnTo>
                  <a:pt x="65" y="764"/>
                </a:lnTo>
                <a:lnTo>
                  <a:pt x="50" y="774"/>
                </a:lnTo>
                <a:lnTo>
                  <a:pt x="36" y="785"/>
                </a:lnTo>
                <a:lnTo>
                  <a:pt x="36" y="785"/>
                </a:lnTo>
                <a:lnTo>
                  <a:pt x="43" y="778"/>
                </a:lnTo>
                <a:lnTo>
                  <a:pt x="50" y="771"/>
                </a:lnTo>
                <a:lnTo>
                  <a:pt x="57" y="764"/>
                </a:lnTo>
                <a:lnTo>
                  <a:pt x="64" y="758"/>
                </a:lnTo>
                <a:lnTo>
                  <a:pt x="64" y="758"/>
                </a:lnTo>
                <a:lnTo>
                  <a:pt x="82" y="744"/>
                </a:lnTo>
                <a:lnTo>
                  <a:pt x="90" y="738"/>
                </a:lnTo>
                <a:lnTo>
                  <a:pt x="98" y="730"/>
                </a:lnTo>
                <a:lnTo>
                  <a:pt x="98" y="730"/>
                </a:lnTo>
                <a:close/>
                <a:moveTo>
                  <a:pt x="65" y="642"/>
                </a:moveTo>
                <a:lnTo>
                  <a:pt x="65" y="642"/>
                </a:lnTo>
                <a:lnTo>
                  <a:pt x="56" y="647"/>
                </a:lnTo>
                <a:lnTo>
                  <a:pt x="46" y="653"/>
                </a:lnTo>
                <a:lnTo>
                  <a:pt x="37" y="658"/>
                </a:lnTo>
                <a:lnTo>
                  <a:pt x="27" y="662"/>
                </a:lnTo>
                <a:lnTo>
                  <a:pt x="27" y="662"/>
                </a:lnTo>
                <a:lnTo>
                  <a:pt x="36" y="658"/>
                </a:lnTo>
                <a:lnTo>
                  <a:pt x="44" y="652"/>
                </a:lnTo>
                <a:lnTo>
                  <a:pt x="61" y="642"/>
                </a:lnTo>
                <a:lnTo>
                  <a:pt x="61" y="642"/>
                </a:lnTo>
                <a:lnTo>
                  <a:pt x="100" y="621"/>
                </a:lnTo>
                <a:lnTo>
                  <a:pt x="100" y="621"/>
                </a:lnTo>
                <a:lnTo>
                  <a:pt x="98" y="630"/>
                </a:lnTo>
                <a:lnTo>
                  <a:pt x="98" y="630"/>
                </a:lnTo>
                <a:lnTo>
                  <a:pt x="82" y="636"/>
                </a:lnTo>
                <a:lnTo>
                  <a:pt x="65" y="642"/>
                </a:lnTo>
                <a:lnTo>
                  <a:pt x="65" y="642"/>
                </a:lnTo>
                <a:close/>
                <a:moveTo>
                  <a:pt x="97" y="758"/>
                </a:moveTo>
                <a:lnTo>
                  <a:pt x="97" y="758"/>
                </a:lnTo>
                <a:lnTo>
                  <a:pt x="97" y="758"/>
                </a:lnTo>
                <a:lnTo>
                  <a:pt x="97" y="758"/>
                </a:lnTo>
                <a:lnTo>
                  <a:pt x="95" y="767"/>
                </a:lnTo>
                <a:lnTo>
                  <a:pt x="91" y="776"/>
                </a:lnTo>
                <a:lnTo>
                  <a:pt x="91" y="776"/>
                </a:lnTo>
                <a:lnTo>
                  <a:pt x="91" y="774"/>
                </a:lnTo>
                <a:lnTo>
                  <a:pt x="89" y="774"/>
                </a:lnTo>
                <a:lnTo>
                  <a:pt x="89" y="774"/>
                </a:lnTo>
                <a:lnTo>
                  <a:pt x="78" y="784"/>
                </a:lnTo>
                <a:lnTo>
                  <a:pt x="78" y="784"/>
                </a:lnTo>
                <a:lnTo>
                  <a:pt x="71" y="790"/>
                </a:lnTo>
                <a:lnTo>
                  <a:pt x="70" y="791"/>
                </a:lnTo>
                <a:lnTo>
                  <a:pt x="70" y="790"/>
                </a:lnTo>
                <a:lnTo>
                  <a:pt x="77" y="783"/>
                </a:lnTo>
                <a:lnTo>
                  <a:pt x="77" y="783"/>
                </a:lnTo>
                <a:lnTo>
                  <a:pt x="88" y="771"/>
                </a:lnTo>
                <a:lnTo>
                  <a:pt x="93" y="765"/>
                </a:lnTo>
                <a:lnTo>
                  <a:pt x="97" y="758"/>
                </a:lnTo>
                <a:lnTo>
                  <a:pt x="97" y="758"/>
                </a:lnTo>
                <a:close/>
                <a:moveTo>
                  <a:pt x="95" y="757"/>
                </a:moveTo>
                <a:lnTo>
                  <a:pt x="95" y="757"/>
                </a:lnTo>
                <a:lnTo>
                  <a:pt x="89" y="761"/>
                </a:lnTo>
                <a:lnTo>
                  <a:pt x="83" y="766"/>
                </a:lnTo>
                <a:lnTo>
                  <a:pt x="72" y="776"/>
                </a:lnTo>
                <a:lnTo>
                  <a:pt x="59" y="785"/>
                </a:lnTo>
                <a:lnTo>
                  <a:pt x="53" y="789"/>
                </a:lnTo>
                <a:lnTo>
                  <a:pt x="46" y="792"/>
                </a:lnTo>
                <a:lnTo>
                  <a:pt x="46" y="792"/>
                </a:lnTo>
                <a:lnTo>
                  <a:pt x="48" y="790"/>
                </a:lnTo>
                <a:lnTo>
                  <a:pt x="51" y="788"/>
                </a:lnTo>
                <a:lnTo>
                  <a:pt x="55" y="784"/>
                </a:lnTo>
                <a:lnTo>
                  <a:pt x="55" y="784"/>
                </a:lnTo>
                <a:lnTo>
                  <a:pt x="71" y="770"/>
                </a:lnTo>
                <a:lnTo>
                  <a:pt x="71" y="770"/>
                </a:lnTo>
                <a:lnTo>
                  <a:pt x="85" y="758"/>
                </a:lnTo>
                <a:lnTo>
                  <a:pt x="98" y="746"/>
                </a:lnTo>
                <a:lnTo>
                  <a:pt x="98" y="746"/>
                </a:lnTo>
                <a:lnTo>
                  <a:pt x="97" y="758"/>
                </a:lnTo>
                <a:lnTo>
                  <a:pt x="97" y="758"/>
                </a:lnTo>
                <a:lnTo>
                  <a:pt x="96" y="757"/>
                </a:lnTo>
                <a:lnTo>
                  <a:pt x="95" y="757"/>
                </a:lnTo>
                <a:lnTo>
                  <a:pt x="95" y="757"/>
                </a:lnTo>
                <a:close/>
                <a:moveTo>
                  <a:pt x="88" y="601"/>
                </a:moveTo>
                <a:lnTo>
                  <a:pt x="88" y="601"/>
                </a:lnTo>
                <a:lnTo>
                  <a:pt x="97" y="596"/>
                </a:lnTo>
                <a:lnTo>
                  <a:pt x="105" y="591"/>
                </a:lnTo>
                <a:lnTo>
                  <a:pt x="105" y="591"/>
                </a:lnTo>
                <a:lnTo>
                  <a:pt x="104" y="597"/>
                </a:lnTo>
                <a:lnTo>
                  <a:pt x="104" y="597"/>
                </a:lnTo>
                <a:lnTo>
                  <a:pt x="88" y="601"/>
                </a:lnTo>
                <a:lnTo>
                  <a:pt x="88" y="601"/>
                </a:lnTo>
                <a:close/>
                <a:moveTo>
                  <a:pt x="113" y="498"/>
                </a:moveTo>
                <a:lnTo>
                  <a:pt x="113" y="498"/>
                </a:lnTo>
                <a:lnTo>
                  <a:pt x="93" y="508"/>
                </a:lnTo>
                <a:lnTo>
                  <a:pt x="72" y="519"/>
                </a:lnTo>
                <a:lnTo>
                  <a:pt x="72" y="519"/>
                </a:lnTo>
                <a:lnTo>
                  <a:pt x="49" y="531"/>
                </a:lnTo>
                <a:lnTo>
                  <a:pt x="49" y="531"/>
                </a:lnTo>
                <a:lnTo>
                  <a:pt x="39" y="538"/>
                </a:lnTo>
                <a:lnTo>
                  <a:pt x="39" y="538"/>
                </a:lnTo>
                <a:lnTo>
                  <a:pt x="30" y="543"/>
                </a:lnTo>
                <a:lnTo>
                  <a:pt x="29" y="544"/>
                </a:lnTo>
                <a:lnTo>
                  <a:pt x="34" y="540"/>
                </a:lnTo>
                <a:lnTo>
                  <a:pt x="34" y="540"/>
                </a:lnTo>
                <a:lnTo>
                  <a:pt x="46" y="531"/>
                </a:lnTo>
                <a:lnTo>
                  <a:pt x="58" y="523"/>
                </a:lnTo>
                <a:lnTo>
                  <a:pt x="71" y="516"/>
                </a:lnTo>
                <a:lnTo>
                  <a:pt x="83" y="507"/>
                </a:lnTo>
                <a:lnTo>
                  <a:pt x="83" y="507"/>
                </a:lnTo>
                <a:lnTo>
                  <a:pt x="99" y="497"/>
                </a:lnTo>
                <a:lnTo>
                  <a:pt x="107" y="492"/>
                </a:lnTo>
                <a:lnTo>
                  <a:pt x="115" y="486"/>
                </a:lnTo>
                <a:lnTo>
                  <a:pt x="115" y="486"/>
                </a:lnTo>
                <a:lnTo>
                  <a:pt x="113" y="498"/>
                </a:lnTo>
                <a:lnTo>
                  <a:pt x="113" y="498"/>
                </a:lnTo>
                <a:close/>
                <a:moveTo>
                  <a:pt x="73" y="505"/>
                </a:moveTo>
                <a:lnTo>
                  <a:pt x="73" y="505"/>
                </a:lnTo>
                <a:lnTo>
                  <a:pt x="49" y="518"/>
                </a:lnTo>
                <a:lnTo>
                  <a:pt x="49" y="518"/>
                </a:lnTo>
                <a:lnTo>
                  <a:pt x="34" y="525"/>
                </a:lnTo>
                <a:lnTo>
                  <a:pt x="34" y="525"/>
                </a:lnTo>
                <a:lnTo>
                  <a:pt x="29" y="527"/>
                </a:lnTo>
                <a:lnTo>
                  <a:pt x="30" y="527"/>
                </a:lnTo>
                <a:lnTo>
                  <a:pt x="37" y="523"/>
                </a:lnTo>
                <a:lnTo>
                  <a:pt x="37" y="523"/>
                </a:lnTo>
                <a:lnTo>
                  <a:pt x="57" y="509"/>
                </a:lnTo>
                <a:lnTo>
                  <a:pt x="78" y="496"/>
                </a:lnTo>
                <a:lnTo>
                  <a:pt x="99" y="483"/>
                </a:lnTo>
                <a:lnTo>
                  <a:pt x="119" y="469"/>
                </a:lnTo>
                <a:lnTo>
                  <a:pt x="119" y="469"/>
                </a:lnTo>
                <a:lnTo>
                  <a:pt x="116" y="482"/>
                </a:lnTo>
                <a:lnTo>
                  <a:pt x="116" y="482"/>
                </a:lnTo>
                <a:lnTo>
                  <a:pt x="95" y="494"/>
                </a:lnTo>
                <a:lnTo>
                  <a:pt x="73" y="505"/>
                </a:lnTo>
                <a:lnTo>
                  <a:pt x="73" y="505"/>
                </a:lnTo>
                <a:close/>
                <a:moveTo>
                  <a:pt x="52" y="500"/>
                </a:moveTo>
                <a:lnTo>
                  <a:pt x="52" y="500"/>
                </a:lnTo>
                <a:lnTo>
                  <a:pt x="36" y="510"/>
                </a:lnTo>
                <a:lnTo>
                  <a:pt x="36" y="510"/>
                </a:lnTo>
                <a:lnTo>
                  <a:pt x="38" y="508"/>
                </a:lnTo>
                <a:lnTo>
                  <a:pt x="38" y="508"/>
                </a:lnTo>
                <a:lnTo>
                  <a:pt x="46" y="502"/>
                </a:lnTo>
                <a:lnTo>
                  <a:pt x="56" y="496"/>
                </a:lnTo>
                <a:lnTo>
                  <a:pt x="75" y="486"/>
                </a:lnTo>
                <a:lnTo>
                  <a:pt x="75" y="486"/>
                </a:lnTo>
                <a:lnTo>
                  <a:pt x="87" y="477"/>
                </a:lnTo>
                <a:lnTo>
                  <a:pt x="98" y="468"/>
                </a:lnTo>
                <a:lnTo>
                  <a:pt x="98" y="468"/>
                </a:lnTo>
                <a:lnTo>
                  <a:pt x="111" y="460"/>
                </a:lnTo>
                <a:lnTo>
                  <a:pt x="123" y="451"/>
                </a:lnTo>
                <a:lnTo>
                  <a:pt x="123" y="451"/>
                </a:lnTo>
                <a:lnTo>
                  <a:pt x="119" y="465"/>
                </a:lnTo>
                <a:lnTo>
                  <a:pt x="119" y="465"/>
                </a:lnTo>
                <a:lnTo>
                  <a:pt x="103" y="476"/>
                </a:lnTo>
                <a:lnTo>
                  <a:pt x="87" y="484"/>
                </a:lnTo>
                <a:lnTo>
                  <a:pt x="52" y="500"/>
                </a:lnTo>
                <a:lnTo>
                  <a:pt x="52" y="500"/>
                </a:lnTo>
                <a:close/>
                <a:moveTo>
                  <a:pt x="126" y="344"/>
                </a:moveTo>
                <a:lnTo>
                  <a:pt x="126" y="344"/>
                </a:lnTo>
                <a:lnTo>
                  <a:pt x="120" y="347"/>
                </a:lnTo>
                <a:lnTo>
                  <a:pt x="114" y="350"/>
                </a:lnTo>
                <a:lnTo>
                  <a:pt x="103" y="358"/>
                </a:lnTo>
                <a:lnTo>
                  <a:pt x="103" y="358"/>
                </a:lnTo>
                <a:lnTo>
                  <a:pt x="91" y="365"/>
                </a:lnTo>
                <a:lnTo>
                  <a:pt x="79" y="371"/>
                </a:lnTo>
                <a:lnTo>
                  <a:pt x="79" y="371"/>
                </a:lnTo>
                <a:lnTo>
                  <a:pt x="92" y="362"/>
                </a:lnTo>
                <a:lnTo>
                  <a:pt x="92" y="362"/>
                </a:lnTo>
                <a:lnTo>
                  <a:pt x="125" y="339"/>
                </a:lnTo>
                <a:lnTo>
                  <a:pt x="125" y="339"/>
                </a:lnTo>
                <a:lnTo>
                  <a:pt x="126" y="338"/>
                </a:lnTo>
                <a:lnTo>
                  <a:pt x="127" y="337"/>
                </a:lnTo>
                <a:lnTo>
                  <a:pt x="127" y="337"/>
                </a:lnTo>
                <a:lnTo>
                  <a:pt x="128" y="337"/>
                </a:lnTo>
                <a:lnTo>
                  <a:pt x="128" y="337"/>
                </a:lnTo>
                <a:lnTo>
                  <a:pt x="126" y="344"/>
                </a:lnTo>
                <a:lnTo>
                  <a:pt x="126" y="344"/>
                </a:lnTo>
                <a:close/>
                <a:moveTo>
                  <a:pt x="70" y="353"/>
                </a:moveTo>
                <a:lnTo>
                  <a:pt x="70" y="353"/>
                </a:lnTo>
                <a:lnTo>
                  <a:pt x="79" y="348"/>
                </a:lnTo>
                <a:lnTo>
                  <a:pt x="87" y="343"/>
                </a:lnTo>
                <a:lnTo>
                  <a:pt x="105" y="336"/>
                </a:lnTo>
                <a:lnTo>
                  <a:pt x="105" y="336"/>
                </a:lnTo>
                <a:lnTo>
                  <a:pt x="109" y="334"/>
                </a:lnTo>
                <a:lnTo>
                  <a:pt x="109" y="334"/>
                </a:lnTo>
                <a:lnTo>
                  <a:pt x="88" y="347"/>
                </a:lnTo>
                <a:lnTo>
                  <a:pt x="78" y="354"/>
                </a:lnTo>
                <a:lnTo>
                  <a:pt x="68" y="362"/>
                </a:lnTo>
                <a:lnTo>
                  <a:pt x="68" y="362"/>
                </a:lnTo>
                <a:lnTo>
                  <a:pt x="70" y="353"/>
                </a:lnTo>
                <a:lnTo>
                  <a:pt x="70" y="353"/>
                </a:lnTo>
                <a:close/>
                <a:moveTo>
                  <a:pt x="74" y="359"/>
                </a:moveTo>
                <a:lnTo>
                  <a:pt x="74" y="359"/>
                </a:lnTo>
                <a:lnTo>
                  <a:pt x="88" y="349"/>
                </a:lnTo>
                <a:lnTo>
                  <a:pt x="102" y="340"/>
                </a:lnTo>
                <a:lnTo>
                  <a:pt x="117" y="331"/>
                </a:lnTo>
                <a:lnTo>
                  <a:pt x="131" y="322"/>
                </a:lnTo>
                <a:lnTo>
                  <a:pt x="131" y="322"/>
                </a:lnTo>
                <a:lnTo>
                  <a:pt x="129" y="329"/>
                </a:lnTo>
                <a:lnTo>
                  <a:pt x="129" y="329"/>
                </a:lnTo>
                <a:lnTo>
                  <a:pt x="128" y="333"/>
                </a:lnTo>
                <a:lnTo>
                  <a:pt x="128" y="333"/>
                </a:lnTo>
                <a:lnTo>
                  <a:pt x="111" y="342"/>
                </a:lnTo>
                <a:lnTo>
                  <a:pt x="93" y="351"/>
                </a:lnTo>
                <a:lnTo>
                  <a:pt x="93" y="351"/>
                </a:lnTo>
                <a:lnTo>
                  <a:pt x="76" y="360"/>
                </a:lnTo>
                <a:lnTo>
                  <a:pt x="76" y="360"/>
                </a:lnTo>
                <a:lnTo>
                  <a:pt x="67" y="365"/>
                </a:lnTo>
                <a:lnTo>
                  <a:pt x="67" y="365"/>
                </a:lnTo>
                <a:lnTo>
                  <a:pt x="74" y="359"/>
                </a:lnTo>
                <a:lnTo>
                  <a:pt x="74" y="359"/>
                </a:lnTo>
                <a:close/>
                <a:moveTo>
                  <a:pt x="65" y="367"/>
                </a:moveTo>
                <a:lnTo>
                  <a:pt x="65" y="367"/>
                </a:lnTo>
                <a:lnTo>
                  <a:pt x="80" y="360"/>
                </a:lnTo>
                <a:lnTo>
                  <a:pt x="94" y="352"/>
                </a:lnTo>
                <a:lnTo>
                  <a:pt x="94" y="352"/>
                </a:lnTo>
                <a:lnTo>
                  <a:pt x="112" y="343"/>
                </a:lnTo>
                <a:lnTo>
                  <a:pt x="112" y="343"/>
                </a:lnTo>
                <a:lnTo>
                  <a:pt x="117" y="342"/>
                </a:lnTo>
                <a:lnTo>
                  <a:pt x="117" y="342"/>
                </a:lnTo>
                <a:lnTo>
                  <a:pt x="91" y="360"/>
                </a:lnTo>
                <a:lnTo>
                  <a:pt x="91" y="360"/>
                </a:lnTo>
                <a:lnTo>
                  <a:pt x="77" y="369"/>
                </a:lnTo>
                <a:lnTo>
                  <a:pt x="62" y="379"/>
                </a:lnTo>
                <a:lnTo>
                  <a:pt x="62" y="379"/>
                </a:lnTo>
                <a:lnTo>
                  <a:pt x="65" y="367"/>
                </a:lnTo>
                <a:lnTo>
                  <a:pt x="65" y="367"/>
                </a:lnTo>
                <a:close/>
                <a:moveTo>
                  <a:pt x="61" y="382"/>
                </a:moveTo>
                <a:lnTo>
                  <a:pt x="61" y="382"/>
                </a:lnTo>
                <a:lnTo>
                  <a:pt x="100" y="362"/>
                </a:lnTo>
                <a:lnTo>
                  <a:pt x="100" y="362"/>
                </a:lnTo>
                <a:lnTo>
                  <a:pt x="107" y="358"/>
                </a:lnTo>
                <a:lnTo>
                  <a:pt x="114" y="353"/>
                </a:lnTo>
                <a:lnTo>
                  <a:pt x="114" y="353"/>
                </a:lnTo>
                <a:lnTo>
                  <a:pt x="121" y="348"/>
                </a:lnTo>
                <a:lnTo>
                  <a:pt x="121" y="348"/>
                </a:lnTo>
                <a:lnTo>
                  <a:pt x="115" y="352"/>
                </a:lnTo>
                <a:lnTo>
                  <a:pt x="115" y="352"/>
                </a:lnTo>
                <a:lnTo>
                  <a:pt x="98" y="364"/>
                </a:lnTo>
                <a:lnTo>
                  <a:pt x="88" y="370"/>
                </a:lnTo>
                <a:lnTo>
                  <a:pt x="79" y="374"/>
                </a:lnTo>
                <a:lnTo>
                  <a:pt x="79" y="374"/>
                </a:lnTo>
                <a:lnTo>
                  <a:pt x="73" y="378"/>
                </a:lnTo>
                <a:lnTo>
                  <a:pt x="68" y="382"/>
                </a:lnTo>
                <a:lnTo>
                  <a:pt x="59" y="391"/>
                </a:lnTo>
                <a:lnTo>
                  <a:pt x="59" y="391"/>
                </a:lnTo>
                <a:lnTo>
                  <a:pt x="61" y="382"/>
                </a:lnTo>
                <a:lnTo>
                  <a:pt x="61" y="382"/>
                </a:lnTo>
                <a:close/>
                <a:moveTo>
                  <a:pt x="60" y="393"/>
                </a:moveTo>
                <a:lnTo>
                  <a:pt x="60" y="393"/>
                </a:lnTo>
                <a:lnTo>
                  <a:pt x="68" y="385"/>
                </a:lnTo>
                <a:lnTo>
                  <a:pt x="76" y="380"/>
                </a:lnTo>
                <a:lnTo>
                  <a:pt x="92" y="370"/>
                </a:lnTo>
                <a:lnTo>
                  <a:pt x="92" y="370"/>
                </a:lnTo>
                <a:lnTo>
                  <a:pt x="101" y="365"/>
                </a:lnTo>
                <a:lnTo>
                  <a:pt x="109" y="359"/>
                </a:lnTo>
                <a:lnTo>
                  <a:pt x="126" y="347"/>
                </a:lnTo>
                <a:lnTo>
                  <a:pt x="126" y="347"/>
                </a:lnTo>
                <a:lnTo>
                  <a:pt x="125" y="357"/>
                </a:lnTo>
                <a:lnTo>
                  <a:pt x="125" y="357"/>
                </a:lnTo>
                <a:lnTo>
                  <a:pt x="108" y="366"/>
                </a:lnTo>
                <a:lnTo>
                  <a:pt x="91" y="376"/>
                </a:lnTo>
                <a:lnTo>
                  <a:pt x="91" y="376"/>
                </a:lnTo>
                <a:lnTo>
                  <a:pt x="72" y="387"/>
                </a:lnTo>
                <a:lnTo>
                  <a:pt x="72" y="387"/>
                </a:lnTo>
                <a:lnTo>
                  <a:pt x="62" y="392"/>
                </a:lnTo>
                <a:lnTo>
                  <a:pt x="62" y="392"/>
                </a:lnTo>
                <a:lnTo>
                  <a:pt x="58" y="395"/>
                </a:lnTo>
                <a:lnTo>
                  <a:pt x="58" y="395"/>
                </a:lnTo>
                <a:lnTo>
                  <a:pt x="60" y="393"/>
                </a:lnTo>
                <a:lnTo>
                  <a:pt x="60" y="393"/>
                </a:lnTo>
                <a:close/>
                <a:moveTo>
                  <a:pt x="57" y="397"/>
                </a:moveTo>
                <a:lnTo>
                  <a:pt x="57" y="397"/>
                </a:lnTo>
                <a:lnTo>
                  <a:pt x="78" y="386"/>
                </a:lnTo>
                <a:lnTo>
                  <a:pt x="97" y="375"/>
                </a:lnTo>
                <a:lnTo>
                  <a:pt x="97" y="375"/>
                </a:lnTo>
                <a:lnTo>
                  <a:pt x="115" y="364"/>
                </a:lnTo>
                <a:lnTo>
                  <a:pt x="115" y="364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60"/>
                </a:lnTo>
                <a:lnTo>
                  <a:pt x="125" y="360"/>
                </a:lnTo>
                <a:lnTo>
                  <a:pt x="116" y="366"/>
                </a:lnTo>
                <a:lnTo>
                  <a:pt x="116" y="366"/>
                </a:lnTo>
                <a:lnTo>
                  <a:pt x="101" y="376"/>
                </a:lnTo>
                <a:lnTo>
                  <a:pt x="85" y="386"/>
                </a:lnTo>
                <a:lnTo>
                  <a:pt x="69" y="397"/>
                </a:lnTo>
                <a:lnTo>
                  <a:pt x="61" y="402"/>
                </a:lnTo>
                <a:lnTo>
                  <a:pt x="54" y="408"/>
                </a:lnTo>
                <a:lnTo>
                  <a:pt x="54" y="408"/>
                </a:lnTo>
                <a:lnTo>
                  <a:pt x="57" y="397"/>
                </a:lnTo>
                <a:lnTo>
                  <a:pt x="57" y="397"/>
                </a:lnTo>
                <a:close/>
                <a:moveTo>
                  <a:pt x="86" y="450"/>
                </a:moveTo>
                <a:lnTo>
                  <a:pt x="86" y="450"/>
                </a:lnTo>
                <a:lnTo>
                  <a:pt x="108" y="435"/>
                </a:lnTo>
                <a:lnTo>
                  <a:pt x="108" y="435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4" y="425"/>
                </a:lnTo>
                <a:lnTo>
                  <a:pt x="124" y="425"/>
                </a:lnTo>
                <a:lnTo>
                  <a:pt x="124" y="431"/>
                </a:lnTo>
                <a:lnTo>
                  <a:pt x="124" y="431"/>
                </a:lnTo>
                <a:lnTo>
                  <a:pt x="75" y="458"/>
                </a:lnTo>
                <a:lnTo>
                  <a:pt x="75" y="458"/>
                </a:lnTo>
                <a:lnTo>
                  <a:pt x="50" y="473"/>
                </a:lnTo>
                <a:lnTo>
                  <a:pt x="50" y="473"/>
                </a:lnTo>
                <a:lnTo>
                  <a:pt x="40" y="478"/>
                </a:lnTo>
                <a:lnTo>
                  <a:pt x="40" y="478"/>
                </a:lnTo>
                <a:lnTo>
                  <a:pt x="39" y="479"/>
                </a:lnTo>
                <a:lnTo>
                  <a:pt x="39" y="478"/>
                </a:lnTo>
                <a:lnTo>
                  <a:pt x="43" y="476"/>
                </a:lnTo>
                <a:lnTo>
                  <a:pt x="48" y="472"/>
                </a:lnTo>
                <a:lnTo>
                  <a:pt x="48" y="472"/>
                </a:lnTo>
                <a:lnTo>
                  <a:pt x="57" y="466"/>
                </a:lnTo>
                <a:lnTo>
                  <a:pt x="68" y="461"/>
                </a:lnTo>
                <a:lnTo>
                  <a:pt x="77" y="455"/>
                </a:lnTo>
                <a:lnTo>
                  <a:pt x="86" y="450"/>
                </a:lnTo>
                <a:lnTo>
                  <a:pt x="86" y="450"/>
                </a:lnTo>
                <a:close/>
                <a:moveTo>
                  <a:pt x="124" y="372"/>
                </a:moveTo>
                <a:lnTo>
                  <a:pt x="124" y="372"/>
                </a:lnTo>
                <a:lnTo>
                  <a:pt x="123" y="375"/>
                </a:lnTo>
                <a:lnTo>
                  <a:pt x="123" y="375"/>
                </a:lnTo>
                <a:lnTo>
                  <a:pt x="118" y="376"/>
                </a:lnTo>
                <a:lnTo>
                  <a:pt x="118" y="376"/>
                </a:lnTo>
                <a:lnTo>
                  <a:pt x="124" y="372"/>
                </a:lnTo>
                <a:lnTo>
                  <a:pt x="124" y="372"/>
                </a:lnTo>
                <a:close/>
                <a:moveTo>
                  <a:pt x="89" y="394"/>
                </a:moveTo>
                <a:lnTo>
                  <a:pt x="89" y="394"/>
                </a:lnTo>
                <a:lnTo>
                  <a:pt x="78" y="399"/>
                </a:lnTo>
                <a:lnTo>
                  <a:pt x="67" y="404"/>
                </a:lnTo>
                <a:lnTo>
                  <a:pt x="67" y="404"/>
                </a:lnTo>
                <a:lnTo>
                  <a:pt x="57" y="410"/>
                </a:lnTo>
                <a:lnTo>
                  <a:pt x="54" y="411"/>
                </a:lnTo>
                <a:lnTo>
                  <a:pt x="57" y="408"/>
                </a:lnTo>
                <a:lnTo>
                  <a:pt x="57" y="408"/>
                </a:lnTo>
                <a:lnTo>
                  <a:pt x="65" y="402"/>
                </a:lnTo>
                <a:lnTo>
                  <a:pt x="74" y="396"/>
                </a:lnTo>
                <a:lnTo>
                  <a:pt x="91" y="384"/>
                </a:lnTo>
                <a:lnTo>
                  <a:pt x="108" y="374"/>
                </a:lnTo>
                <a:lnTo>
                  <a:pt x="117" y="368"/>
                </a:lnTo>
                <a:lnTo>
                  <a:pt x="124" y="362"/>
                </a:lnTo>
                <a:lnTo>
                  <a:pt x="124" y="362"/>
                </a:lnTo>
                <a:lnTo>
                  <a:pt x="124" y="370"/>
                </a:lnTo>
                <a:lnTo>
                  <a:pt x="124" y="370"/>
                </a:lnTo>
                <a:lnTo>
                  <a:pt x="106" y="381"/>
                </a:lnTo>
                <a:lnTo>
                  <a:pt x="89" y="394"/>
                </a:lnTo>
                <a:lnTo>
                  <a:pt x="89" y="394"/>
                </a:lnTo>
                <a:close/>
                <a:moveTo>
                  <a:pt x="124" y="423"/>
                </a:moveTo>
                <a:lnTo>
                  <a:pt x="124" y="423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07" y="431"/>
                </a:lnTo>
                <a:lnTo>
                  <a:pt x="107" y="431"/>
                </a:lnTo>
                <a:lnTo>
                  <a:pt x="85" y="441"/>
                </a:lnTo>
                <a:lnTo>
                  <a:pt x="63" y="453"/>
                </a:lnTo>
                <a:lnTo>
                  <a:pt x="63" y="453"/>
                </a:lnTo>
                <a:lnTo>
                  <a:pt x="56" y="456"/>
                </a:lnTo>
                <a:lnTo>
                  <a:pt x="56" y="456"/>
                </a:lnTo>
                <a:lnTo>
                  <a:pt x="57" y="456"/>
                </a:lnTo>
                <a:lnTo>
                  <a:pt x="57" y="456"/>
                </a:lnTo>
                <a:lnTo>
                  <a:pt x="75" y="446"/>
                </a:lnTo>
                <a:lnTo>
                  <a:pt x="92" y="436"/>
                </a:lnTo>
                <a:lnTo>
                  <a:pt x="109" y="426"/>
                </a:lnTo>
                <a:lnTo>
                  <a:pt x="116" y="420"/>
                </a:lnTo>
                <a:lnTo>
                  <a:pt x="123" y="413"/>
                </a:lnTo>
                <a:lnTo>
                  <a:pt x="123" y="413"/>
                </a:lnTo>
                <a:lnTo>
                  <a:pt x="124" y="423"/>
                </a:lnTo>
                <a:lnTo>
                  <a:pt x="124" y="423"/>
                </a:lnTo>
                <a:close/>
                <a:moveTo>
                  <a:pt x="124" y="434"/>
                </a:moveTo>
                <a:lnTo>
                  <a:pt x="124" y="434"/>
                </a:lnTo>
                <a:lnTo>
                  <a:pt x="124" y="439"/>
                </a:lnTo>
                <a:lnTo>
                  <a:pt x="124" y="439"/>
                </a:lnTo>
                <a:lnTo>
                  <a:pt x="105" y="451"/>
                </a:lnTo>
                <a:lnTo>
                  <a:pt x="105" y="451"/>
                </a:lnTo>
                <a:lnTo>
                  <a:pt x="90" y="460"/>
                </a:lnTo>
                <a:lnTo>
                  <a:pt x="74" y="469"/>
                </a:lnTo>
                <a:lnTo>
                  <a:pt x="74" y="469"/>
                </a:lnTo>
                <a:lnTo>
                  <a:pt x="56" y="481"/>
                </a:lnTo>
                <a:lnTo>
                  <a:pt x="38" y="491"/>
                </a:lnTo>
                <a:lnTo>
                  <a:pt x="38" y="491"/>
                </a:lnTo>
                <a:lnTo>
                  <a:pt x="34" y="494"/>
                </a:lnTo>
                <a:lnTo>
                  <a:pt x="36" y="492"/>
                </a:lnTo>
                <a:lnTo>
                  <a:pt x="45" y="486"/>
                </a:lnTo>
                <a:lnTo>
                  <a:pt x="45" y="486"/>
                </a:lnTo>
                <a:lnTo>
                  <a:pt x="64" y="473"/>
                </a:lnTo>
                <a:lnTo>
                  <a:pt x="64" y="473"/>
                </a:lnTo>
                <a:lnTo>
                  <a:pt x="80" y="463"/>
                </a:lnTo>
                <a:lnTo>
                  <a:pt x="95" y="454"/>
                </a:lnTo>
                <a:lnTo>
                  <a:pt x="110" y="445"/>
                </a:lnTo>
                <a:lnTo>
                  <a:pt x="117" y="440"/>
                </a:lnTo>
                <a:lnTo>
                  <a:pt x="124" y="434"/>
                </a:lnTo>
                <a:lnTo>
                  <a:pt x="124" y="434"/>
                </a:lnTo>
                <a:close/>
                <a:moveTo>
                  <a:pt x="52" y="414"/>
                </a:moveTo>
                <a:lnTo>
                  <a:pt x="52" y="414"/>
                </a:lnTo>
                <a:lnTo>
                  <a:pt x="54" y="414"/>
                </a:lnTo>
                <a:lnTo>
                  <a:pt x="54" y="414"/>
                </a:lnTo>
                <a:lnTo>
                  <a:pt x="52" y="416"/>
                </a:lnTo>
                <a:lnTo>
                  <a:pt x="52" y="416"/>
                </a:lnTo>
                <a:lnTo>
                  <a:pt x="52" y="414"/>
                </a:lnTo>
                <a:lnTo>
                  <a:pt x="52" y="414"/>
                </a:lnTo>
                <a:close/>
                <a:moveTo>
                  <a:pt x="51" y="419"/>
                </a:moveTo>
                <a:lnTo>
                  <a:pt x="51" y="419"/>
                </a:lnTo>
                <a:lnTo>
                  <a:pt x="67" y="409"/>
                </a:lnTo>
                <a:lnTo>
                  <a:pt x="75" y="404"/>
                </a:lnTo>
                <a:lnTo>
                  <a:pt x="83" y="400"/>
                </a:lnTo>
                <a:lnTo>
                  <a:pt x="83" y="400"/>
                </a:lnTo>
                <a:lnTo>
                  <a:pt x="93" y="395"/>
                </a:lnTo>
                <a:lnTo>
                  <a:pt x="102" y="388"/>
                </a:lnTo>
                <a:lnTo>
                  <a:pt x="102" y="388"/>
                </a:lnTo>
                <a:lnTo>
                  <a:pt x="109" y="383"/>
                </a:lnTo>
                <a:lnTo>
                  <a:pt x="109" y="383"/>
                </a:lnTo>
                <a:lnTo>
                  <a:pt x="116" y="380"/>
                </a:lnTo>
                <a:lnTo>
                  <a:pt x="122" y="378"/>
                </a:lnTo>
                <a:lnTo>
                  <a:pt x="122" y="378"/>
                </a:lnTo>
                <a:lnTo>
                  <a:pt x="118" y="382"/>
                </a:lnTo>
                <a:lnTo>
                  <a:pt x="114" y="386"/>
                </a:lnTo>
                <a:lnTo>
                  <a:pt x="104" y="393"/>
                </a:lnTo>
                <a:lnTo>
                  <a:pt x="93" y="399"/>
                </a:lnTo>
                <a:lnTo>
                  <a:pt x="82" y="404"/>
                </a:lnTo>
                <a:lnTo>
                  <a:pt x="82" y="404"/>
                </a:lnTo>
                <a:lnTo>
                  <a:pt x="74" y="408"/>
                </a:lnTo>
                <a:lnTo>
                  <a:pt x="65" y="414"/>
                </a:lnTo>
                <a:lnTo>
                  <a:pt x="49" y="426"/>
                </a:lnTo>
                <a:lnTo>
                  <a:pt x="49" y="426"/>
                </a:lnTo>
                <a:lnTo>
                  <a:pt x="51" y="419"/>
                </a:lnTo>
                <a:lnTo>
                  <a:pt x="51" y="419"/>
                </a:lnTo>
                <a:close/>
                <a:moveTo>
                  <a:pt x="48" y="429"/>
                </a:moveTo>
                <a:lnTo>
                  <a:pt x="48" y="429"/>
                </a:lnTo>
                <a:lnTo>
                  <a:pt x="48" y="429"/>
                </a:lnTo>
                <a:lnTo>
                  <a:pt x="48" y="429"/>
                </a:lnTo>
                <a:lnTo>
                  <a:pt x="57" y="423"/>
                </a:lnTo>
                <a:lnTo>
                  <a:pt x="57" y="423"/>
                </a:lnTo>
                <a:lnTo>
                  <a:pt x="76" y="410"/>
                </a:lnTo>
                <a:lnTo>
                  <a:pt x="95" y="400"/>
                </a:lnTo>
                <a:lnTo>
                  <a:pt x="95" y="400"/>
                </a:lnTo>
                <a:lnTo>
                  <a:pt x="110" y="391"/>
                </a:lnTo>
                <a:lnTo>
                  <a:pt x="117" y="385"/>
                </a:lnTo>
                <a:lnTo>
                  <a:pt x="123" y="380"/>
                </a:lnTo>
                <a:lnTo>
                  <a:pt x="123" y="380"/>
                </a:lnTo>
                <a:lnTo>
                  <a:pt x="123" y="388"/>
                </a:lnTo>
                <a:lnTo>
                  <a:pt x="123" y="388"/>
                </a:lnTo>
                <a:lnTo>
                  <a:pt x="103" y="398"/>
                </a:lnTo>
                <a:lnTo>
                  <a:pt x="85" y="408"/>
                </a:lnTo>
                <a:lnTo>
                  <a:pt x="85" y="408"/>
                </a:lnTo>
                <a:lnTo>
                  <a:pt x="63" y="421"/>
                </a:lnTo>
                <a:lnTo>
                  <a:pt x="63" y="421"/>
                </a:lnTo>
                <a:lnTo>
                  <a:pt x="55" y="426"/>
                </a:lnTo>
                <a:lnTo>
                  <a:pt x="55" y="426"/>
                </a:lnTo>
                <a:lnTo>
                  <a:pt x="48" y="430"/>
                </a:lnTo>
                <a:lnTo>
                  <a:pt x="48" y="430"/>
                </a:lnTo>
                <a:lnTo>
                  <a:pt x="48" y="429"/>
                </a:lnTo>
                <a:lnTo>
                  <a:pt x="48" y="429"/>
                </a:lnTo>
                <a:close/>
                <a:moveTo>
                  <a:pt x="48" y="431"/>
                </a:moveTo>
                <a:lnTo>
                  <a:pt x="48" y="431"/>
                </a:lnTo>
                <a:lnTo>
                  <a:pt x="56" y="427"/>
                </a:lnTo>
                <a:lnTo>
                  <a:pt x="65" y="423"/>
                </a:lnTo>
                <a:lnTo>
                  <a:pt x="82" y="412"/>
                </a:lnTo>
                <a:lnTo>
                  <a:pt x="82" y="412"/>
                </a:lnTo>
                <a:lnTo>
                  <a:pt x="92" y="406"/>
                </a:lnTo>
                <a:lnTo>
                  <a:pt x="103" y="401"/>
                </a:lnTo>
                <a:lnTo>
                  <a:pt x="103" y="401"/>
                </a:lnTo>
                <a:lnTo>
                  <a:pt x="112" y="396"/>
                </a:lnTo>
                <a:lnTo>
                  <a:pt x="112" y="396"/>
                </a:lnTo>
                <a:lnTo>
                  <a:pt x="118" y="393"/>
                </a:lnTo>
                <a:lnTo>
                  <a:pt x="121" y="391"/>
                </a:lnTo>
                <a:lnTo>
                  <a:pt x="119" y="393"/>
                </a:lnTo>
                <a:lnTo>
                  <a:pt x="119" y="393"/>
                </a:lnTo>
                <a:lnTo>
                  <a:pt x="110" y="398"/>
                </a:lnTo>
                <a:lnTo>
                  <a:pt x="100" y="403"/>
                </a:lnTo>
                <a:lnTo>
                  <a:pt x="100" y="403"/>
                </a:lnTo>
                <a:lnTo>
                  <a:pt x="89" y="409"/>
                </a:lnTo>
                <a:lnTo>
                  <a:pt x="78" y="417"/>
                </a:lnTo>
                <a:lnTo>
                  <a:pt x="78" y="417"/>
                </a:lnTo>
                <a:lnTo>
                  <a:pt x="62" y="427"/>
                </a:lnTo>
                <a:lnTo>
                  <a:pt x="46" y="437"/>
                </a:lnTo>
                <a:lnTo>
                  <a:pt x="46" y="437"/>
                </a:lnTo>
                <a:lnTo>
                  <a:pt x="48" y="431"/>
                </a:lnTo>
                <a:lnTo>
                  <a:pt x="48" y="431"/>
                </a:lnTo>
                <a:close/>
                <a:moveTo>
                  <a:pt x="123" y="393"/>
                </a:moveTo>
                <a:lnTo>
                  <a:pt x="123" y="393"/>
                </a:lnTo>
                <a:lnTo>
                  <a:pt x="123" y="398"/>
                </a:lnTo>
                <a:lnTo>
                  <a:pt x="123" y="398"/>
                </a:lnTo>
                <a:lnTo>
                  <a:pt x="104" y="407"/>
                </a:lnTo>
                <a:lnTo>
                  <a:pt x="85" y="417"/>
                </a:lnTo>
                <a:lnTo>
                  <a:pt x="85" y="417"/>
                </a:lnTo>
                <a:lnTo>
                  <a:pt x="64" y="430"/>
                </a:lnTo>
                <a:lnTo>
                  <a:pt x="64" y="430"/>
                </a:lnTo>
                <a:lnTo>
                  <a:pt x="55" y="434"/>
                </a:lnTo>
                <a:lnTo>
                  <a:pt x="55" y="434"/>
                </a:lnTo>
                <a:lnTo>
                  <a:pt x="49" y="438"/>
                </a:lnTo>
                <a:lnTo>
                  <a:pt x="47" y="439"/>
                </a:lnTo>
                <a:lnTo>
                  <a:pt x="50" y="437"/>
                </a:lnTo>
                <a:lnTo>
                  <a:pt x="50" y="437"/>
                </a:lnTo>
                <a:lnTo>
                  <a:pt x="72" y="423"/>
                </a:lnTo>
                <a:lnTo>
                  <a:pt x="92" y="410"/>
                </a:lnTo>
                <a:lnTo>
                  <a:pt x="92" y="410"/>
                </a:lnTo>
                <a:lnTo>
                  <a:pt x="100" y="405"/>
                </a:lnTo>
                <a:lnTo>
                  <a:pt x="108" y="401"/>
                </a:lnTo>
                <a:lnTo>
                  <a:pt x="116" y="397"/>
                </a:lnTo>
                <a:lnTo>
                  <a:pt x="123" y="393"/>
                </a:lnTo>
                <a:lnTo>
                  <a:pt x="123" y="393"/>
                </a:lnTo>
                <a:close/>
                <a:moveTo>
                  <a:pt x="45" y="441"/>
                </a:moveTo>
                <a:lnTo>
                  <a:pt x="45" y="441"/>
                </a:lnTo>
                <a:lnTo>
                  <a:pt x="67" y="431"/>
                </a:lnTo>
                <a:lnTo>
                  <a:pt x="86" y="419"/>
                </a:lnTo>
                <a:lnTo>
                  <a:pt x="86" y="419"/>
                </a:lnTo>
                <a:lnTo>
                  <a:pt x="108" y="407"/>
                </a:lnTo>
                <a:lnTo>
                  <a:pt x="108" y="407"/>
                </a:lnTo>
                <a:lnTo>
                  <a:pt x="111" y="406"/>
                </a:lnTo>
                <a:lnTo>
                  <a:pt x="111" y="406"/>
                </a:lnTo>
                <a:lnTo>
                  <a:pt x="91" y="419"/>
                </a:lnTo>
                <a:lnTo>
                  <a:pt x="70" y="432"/>
                </a:lnTo>
                <a:lnTo>
                  <a:pt x="70" y="432"/>
                </a:lnTo>
                <a:lnTo>
                  <a:pt x="56" y="440"/>
                </a:lnTo>
                <a:lnTo>
                  <a:pt x="43" y="449"/>
                </a:lnTo>
                <a:lnTo>
                  <a:pt x="43" y="449"/>
                </a:lnTo>
                <a:lnTo>
                  <a:pt x="45" y="441"/>
                </a:lnTo>
                <a:lnTo>
                  <a:pt x="45" y="441"/>
                </a:lnTo>
                <a:close/>
                <a:moveTo>
                  <a:pt x="42" y="452"/>
                </a:moveTo>
                <a:lnTo>
                  <a:pt x="42" y="452"/>
                </a:lnTo>
                <a:lnTo>
                  <a:pt x="45" y="450"/>
                </a:lnTo>
                <a:lnTo>
                  <a:pt x="45" y="450"/>
                </a:lnTo>
                <a:lnTo>
                  <a:pt x="52" y="445"/>
                </a:lnTo>
                <a:lnTo>
                  <a:pt x="59" y="440"/>
                </a:lnTo>
                <a:lnTo>
                  <a:pt x="59" y="440"/>
                </a:lnTo>
                <a:lnTo>
                  <a:pt x="79" y="429"/>
                </a:lnTo>
                <a:lnTo>
                  <a:pt x="79" y="429"/>
                </a:lnTo>
                <a:lnTo>
                  <a:pt x="90" y="422"/>
                </a:lnTo>
                <a:lnTo>
                  <a:pt x="101" y="415"/>
                </a:lnTo>
                <a:lnTo>
                  <a:pt x="123" y="401"/>
                </a:lnTo>
                <a:lnTo>
                  <a:pt x="123" y="401"/>
                </a:lnTo>
                <a:lnTo>
                  <a:pt x="123" y="408"/>
                </a:lnTo>
                <a:lnTo>
                  <a:pt x="123" y="408"/>
                </a:lnTo>
                <a:lnTo>
                  <a:pt x="114" y="413"/>
                </a:lnTo>
                <a:lnTo>
                  <a:pt x="105" y="418"/>
                </a:lnTo>
                <a:lnTo>
                  <a:pt x="88" y="429"/>
                </a:lnTo>
                <a:lnTo>
                  <a:pt x="88" y="429"/>
                </a:lnTo>
                <a:lnTo>
                  <a:pt x="67" y="440"/>
                </a:lnTo>
                <a:lnTo>
                  <a:pt x="46" y="451"/>
                </a:lnTo>
                <a:lnTo>
                  <a:pt x="46" y="451"/>
                </a:lnTo>
                <a:lnTo>
                  <a:pt x="42" y="453"/>
                </a:lnTo>
                <a:lnTo>
                  <a:pt x="42" y="453"/>
                </a:lnTo>
                <a:lnTo>
                  <a:pt x="42" y="452"/>
                </a:lnTo>
                <a:lnTo>
                  <a:pt x="42" y="452"/>
                </a:lnTo>
                <a:close/>
                <a:moveTo>
                  <a:pt x="42" y="455"/>
                </a:moveTo>
                <a:lnTo>
                  <a:pt x="42" y="455"/>
                </a:lnTo>
                <a:lnTo>
                  <a:pt x="51" y="450"/>
                </a:lnTo>
                <a:lnTo>
                  <a:pt x="61" y="445"/>
                </a:lnTo>
                <a:lnTo>
                  <a:pt x="71" y="440"/>
                </a:lnTo>
                <a:lnTo>
                  <a:pt x="81" y="435"/>
                </a:lnTo>
                <a:lnTo>
                  <a:pt x="81" y="435"/>
                </a:lnTo>
                <a:lnTo>
                  <a:pt x="91" y="429"/>
                </a:lnTo>
                <a:lnTo>
                  <a:pt x="101" y="424"/>
                </a:lnTo>
                <a:lnTo>
                  <a:pt x="101" y="424"/>
                </a:lnTo>
                <a:lnTo>
                  <a:pt x="114" y="416"/>
                </a:lnTo>
                <a:lnTo>
                  <a:pt x="114" y="416"/>
                </a:lnTo>
                <a:lnTo>
                  <a:pt x="120" y="411"/>
                </a:lnTo>
                <a:lnTo>
                  <a:pt x="122" y="410"/>
                </a:lnTo>
                <a:lnTo>
                  <a:pt x="120" y="413"/>
                </a:lnTo>
                <a:lnTo>
                  <a:pt x="120" y="413"/>
                </a:lnTo>
                <a:lnTo>
                  <a:pt x="111" y="421"/>
                </a:lnTo>
                <a:lnTo>
                  <a:pt x="100" y="428"/>
                </a:lnTo>
                <a:lnTo>
                  <a:pt x="79" y="440"/>
                </a:lnTo>
                <a:lnTo>
                  <a:pt x="79" y="440"/>
                </a:lnTo>
                <a:lnTo>
                  <a:pt x="69" y="446"/>
                </a:lnTo>
                <a:lnTo>
                  <a:pt x="58" y="452"/>
                </a:lnTo>
                <a:lnTo>
                  <a:pt x="40" y="464"/>
                </a:lnTo>
                <a:lnTo>
                  <a:pt x="40" y="464"/>
                </a:lnTo>
                <a:lnTo>
                  <a:pt x="42" y="455"/>
                </a:lnTo>
                <a:lnTo>
                  <a:pt x="42" y="455"/>
                </a:lnTo>
                <a:close/>
                <a:moveTo>
                  <a:pt x="39" y="468"/>
                </a:moveTo>
                <a:lnTo>
                  <a:pt x="39" y="468"/>
                </a:lnTo>
                <a:lnTo>
                  <a:pt x="40" y="467"/>
                </a:lnTo>
                <a:lnTo>
                  <a:pt x="40" y="467"/>
                </a:lnTo>
                <a:lnTo>
                  <a:pt x="41" y="467"/>
                </a:lnTo>
                <a:lnTo>
                  <a:pt x="43" y="466"/>
                </a:lnTo>
                <a:lnTo>
                  <a:pt x="43" y="466"/>
                </a:lnTo>
                <a:lnTo>
                  <a:pt x="61" y="456"/>
                </a:lnTo>
                <a:lnTo>
                  <a:pt x="79" y="447"/>
                </a:lnTo>
                <a:lnTo>
                  <a:pt x="79" y="447"/>
                </a:lnTo>
                <a:lnTo>
                  <a:pt x="93" y="440"/>
                </a:lnTo>
                <a:lnTo>
                  <a:pt x="107" y="434"/>
                </a:lnTo>
                <a:lnTo>
                  <a:pt x="107" y="434"/>
                </a:lnTo>
                <a:lnTo>
                  <a:pt x="91" y="445"/>
                </a:lnTo>
                <a:lnTo>
                  <a:pt x="74" y="455"/>
                </a:lnTo>
                <a:lnTo>
                  <a:pt x="74" y="455"/>
                </a:lnTo>
                <a:lnTo>
                  <a:pt x="54" y="466"/>
                </a:lnTo>
                <a:lnTo>
                  <a:pt x="45" y="473"/>
                </a:lnTo>
                <a:lnTo>
                  <a:pt x="36" y="480"/>
                </a:lnTo>
                <a:lnTo>
                  <a:pt x="36" y="480"/>
                </a:lnTo>
                <a:lnTo>
                  <a:pt x="39" y="468"/>
                </a:lnTo>
                <a:lnTo>
                  <a:pt x="39" y="468"/>
                </a:lnTo>
                <a:close/>
                <a:moveTo>
                  <a:pt x="36" y="483"/>
                </a:moveTo>
                <a:lnTo>
                  <a:pt x="36" y="483"/>
                </a:lnTo>
                <a:lnTo>
                  <a:pt x="36" y="483"/>
                </a:lnTo>
                <a:lnTo>
                  <a:pt x="36" y="483"/>
                </a:lnTo>
                <a:lnTo>
                  <a:pt x="86" y="454"/>
                </a:lnTo>
                <a:lnTo>
                  <a:pt x="86" y="454"/>
                </a:lnTo>
                <a:lnTo>
                  <a:pt x="111" y="441"/>
                </a:lnTo>
                <a:lnTo>
                  <a:pt x="111" y="441"/>
                </a:lnTo>
                <a:lnTo>
                  <a:pt x="117" y="437"/>
                </a:lnTo>
                <a:lnTo>
                  <a:pt x="122" y="434"/>
                </a:lnTo>
                <a:lnTo>
                  <a:pt x="122" y="434"/>
                </a:lnTo>
                <a:lnTo>
                  <a:pt x="115" y="439"/>
                </a:lnTo>
                <a:lnTo>
                  <a:pt x="107" y="445"/>
                </a:lnTo>
                <a:lnTo>
                  <a:pt x="107" y="445"/>
                </a:lnTo>
                <a:lnTo>
                  <a:pt x="89" y="456"/>
                </a:lnTo>
                <a:lnTo>
                  <a:pt x="70" y="467"/>
                </a:lnTo>
                <a:lnTo>
                  <a:pt x="51" y="479"/>
                </a:lnTo>
                <a:lnTo>
                  <a:pt x="34" y="492"/>
                </a:lnTo>
                <a:lnTo>
                  <a:pt x="34" y="492"/>
                </a:lnTo>
                <a:lnTo>
                  <a:pt x="36" y="483"/>
                </a:lnTo>
                <a:lnTo>
                  <a:pt x="36" y="483"/>
                </a:lnTo>
                <a:close/>
                <a:moveTo>
                  <a:pt x="33" y="496"/>
                </a:moveTo>
                <a:lnTo>
                  <a:pt x="33" y="496"/>
                </a:lnTo>
                <a:lnTo>
                  <a:pt x="45" y="490"/>
                </a:lnTo>
                <a:lnTo>
                  <a:pt x="57" y="483"/>
                </a:lnTo>
                <a:lnTo>
                  <a:pt x="57" y="483"/>
                </a:lnTo>
                <a:lnTo>
                  <a:pt x="44" y="492"/>
                </a:lnTo>
                <a:lnTo>
                  <a:pt x="32" y="502"/>
                </a:lnTo>
                <a:lnTo>
                  <a:pt x="32" y="502"/>
                </a:lnTo>
                <a:lnTo>
                  <a:pt x="33" y="496"/>
                </a:lnTo>
                <a:lnTo>
                  <a:pt x="33" y="496"/>
                </a:lnTo>
                <a:close/>
                <a:moveTo>
                  <a:pt x="65" y="482"/>
                </a:moveTo>
                <a:lnTo>
                  <a:pt x="65" y="482"/>
                </a:lnTo>
                <a:lnTo>
                  <a:pt x="84" y="468"/>
                </a:lnTo>
                <a:lnTo>
                  <a:pt x="102" y="456"/>
                </a:lnTo>
                <a:lnTo>
                  <a:pt x="102" y="456"/>
                </a:lnTo>
                <a:lnTo>
                  <a:pt x="108" y="452"/>
                </a:lnTo>
                <a:lnTo>
                  <a:pt x="108" y="452"/>
                </a:lnTo>
                <a:lnTo>
                  <a:pt x="116" y="447"/>
                </a:lnTo>
                <a:lnTo>
                  <a:pt x="125" y="441"/>
                </a:lnTo>
                <a:lnTo>
                  <a:pt x="125" y="441"/>
                </a:lnTo>
                <a:lnTo>
                  <a:pt x="125" y="447"/>
                </a:lnTo>
                <a:lnTo>
                  <a:pt x="125" y="447"/>
                </a:lnTo>
                <a:lnTo>
                  <a:pt x="111" y="455"/>
                </a:lnTo>
                <a:lnTo>
                  <a:pt x="98" y="464"/>
                </a:lnTo>
                <a:lnTo>
                  <a:pt x="98" y="464"/>
                </a:lnTo>
                <a:lnTo>
                  <a:pt x="84" y="474"/>
                </a:lnTo>
                <a:lnTo>
                  <a:pt x="70" y="484"/>
                </a:lnTo>
                <a:lnTo>
                  <a:pt x="70" y="484"/>
                </a:lnTo>
                <a:lnTo>
                  <a:pt x="53" y="494"/>
                </a:lnTo>
                <a:lnTo>
                  <a:pt x="53" y="494"/>
                </a:lnTo>
                <a:lnTo>
                  <a:pt x="41" y="499"/>
                </a:lnTo>
                <a:lnTo>
                  <a:pt x="36" y="502"/>
                </a:lnTo>
                <a:lnTo>
                  <a:pt x="32" y="504"/>
                </a:lnTo>
                <a:lnTo>
                  <a:pt x="32" y="504"/>
                </a:lnTo>
                <a:lnTo>
                  <a:pt x="39" y="498"/>
                </a:lnTo>
                <a:lnTo>
                  <a:pt x="48" y="493"/>
                </a:lnTo>
                <a:lnTo>
                  <a:pt x="56" y="487"/>
                </a:lnTo>
                <a:lnTo>
                  <a:pt x="65" y="482"/>
                </a:lnTo>
                <a:lnTo>
                  <a:pt x="65" y="482"/>
                </a:lnTo>
                <a:close/>
                <a:moveTo>
                  <a:pt x="31" y="507"/>
                </a:moveTo>
                <a:lnTo>
                  <a:pt x="31" y="507"/>
                </a:lnTo>
                <a:lnTo>
                  <a:pt x="42" y="502"/>
                </a:lnTo>
                <a:lnTo>
                  <a:pt x="54" y="496"/>
                </a:lnTo>
                <a:lnTo>
                  <a:pt x="65" y="489"/>
                </a:lnTo>
                <a:lnTo>
                  <a:pt x="77" y="482"/>
                </a:lnTo>
                <a:lnTo>
                  <a:pt x="77" y="482"/>
                </a:lnTo>
                <a:lnTo>
                  <a:pt x="74" y="484"/>
                </a:lnTo>
                <a:lnTo>
                  <a:pt x="74" y="484"/>
                </a:lnTo>
                <a:lnTo>
                  <a:pt x="62" y="491"/>
                </a:lnTo>
                <a:lnTo>
                  <a:pt x="50" y="498"/>
                </a:lnTo>
                <a:lnTo>
                  <a:pt x="39" y="505"/>
                </a:lnTo>
                <a:lnTo>
                  <a:pt x="34" y="509"/>
                </a:lnTo>
                <a:lnTo>
                  <a:pt x="29" y="514"/>
                </a:lnTo>
                <a:lnTo>
                  <a:pt x="29" y="514"/>
                </a:lnTo>
                <a:lnTo>
                  <a:pt x="31" y="507"/>
                </a:lnTo>
                <a:lnTo>
                  <a:pt x="31" y="507"/>
                </a:lnTo>
                <a:close/>
                <a:moveTo>
                  <a:pt x="29" y="518"/>
                </a:moveTo>
                <a:lnTo>
                  <a:pt x="29" y="518"/>
                </a:lnTo>
                <a:lnTo>
                  <a:pt x="40" y="510"/>
                </a:lnTo>
                <a:lnTo>
                  <a:pt x="52" y="503"/>
                </a:lnTo>
                <a:lnTo>
                  <a:pt x="77" y="491"/>
                </a:lnTo>
                <a:lnTo>
                  <a:pt x="77" y="491"/>
                </a:lnTo>
                <a:lnTo>
                  <a:pt x="99" y="481"/>
                </a:lnTo>
                <a:lnTo>
                  <a:pt x="99" y="481"/>
                </a:lnTo>
                <a:lnTo>
                  <a:pt x="62" y="503"/>
                </a:lnTo>
                <a:lnTo>
                  <a:pt x="44" y="515"/>
                </a:lnTo>
                <a:lnTo>
                  <a:pt x="27" y="527"/>
                </a:lnTo>
                <a:lnTo>
                  <a:pt x="27" y="527"/>
                </a:lnTo>
                <a:lnTo>
                  <a:pt x="29" y="518"/>
                </a:lnTo>
                <a:lnTo>
                  <a:pt x="29" y="518"/>
                </a:lnTo>
                <a:close/>
                <a:moveTo>
                  <a:pt x="27" y="531"/>
                </a:moveTo>
                <a:lnTo>
                  <a:pt x="27" y="531"/>
                </a:lnTo>
                <a:lnTo>
                  <a:pt x="50" y="519"/>
                </a:lnTo>
                <a:lnTo>
                  <a:pt x="75" y="507"/>
                </a:lnTo>
                <a:lnTo>
                  <a:pt x="75" y="507"/>
                </a:lnTo>
                <a:lnTo>
                  <a:pt x="97" y="494"/>
                </a:lnTo>
                <a:lnTo>
                  <a:pt x="97" y="494"/>
                </a:lnTo>
                <a:lnTo>
                  <a:pt x="101" y="492"/>
                </a:lnTo>
                <a:lnTo>
                  <a:pt x="101" y="492"/>
                </a:lnTo>
                <a:lnTo>
                  <a:pt x="62" y="517"/>
                </a:lnTo>
                <a:lnTo>
                  <a:pt x="43" y="530"/>
                </a:lnTo>
                <a:lnTo>
                  <a:pt x="25" y="544"/>
                </a:lnTo>
                <a:lnTo>
                  <a:pt x="25" y="544"/>
                </a:lnTo>
                <a:lnTo>
                  <a:pt x="27" y="531"/>
                </a:lnTo>
                <a:lnTo>
                  <a:pt x="27" y="531"/>
                </a:lnTo>
                <a:close/>
                <a:moveTo>
                  <a:pt x="25" y="546"/>
                </a:moveTo>
                <a:lnTo>
                  <a:pt x="25" y="546"/>
                </a:lnTo>
                <a:lnTo>
                  <a:pt x="25" y="546"/>
                </a:lnTo>
                <a:lnTo>
                  <a:pt x="25" y="546"/>
                </a:lnTo>
                <a:lnTo>
                  <a:pt x="30" y="544"/>
                </a:lnTo>
                <a:lnTo>
                  <a:pt x="35" y="542"/>
                </a:lnTo>
                <a:lnTo>
                  <a:pt x="45" y="537"/>
                </a:lnTo>
                <a:lnTo>
                  <a:pt x="54" y="531"/>
                </a:lnTo>
                <a:lnTo>
                  <a:pt x="63" y="526"/>
                </a:lnTo>
                <a:lnTo>
                  <a:pt x="63" y="526"/>
                </a:lnTo>
                <a:lnTo>
                  <a:pt x="113" y="501"/>
                </a:lnTo>
                <a:lnTo>
                  <a:pt x="113" y="501"/>
                </a:lnTo>
                <a:lnTo>
                  <a:pt x="111" y="514"/>
                </a:lnTo>
                <a:lnTo>
                  <a:pt x="111" y="514"/>
                </a:lnTo>
                <a:lnTo>
                  <a:pt x="99" y="519"/>
                </a:lnTo>
                <a:lnTo>
                  <a:pt x="87" y="524"/>
                </a:lnTo>
                <a:lnTo>
                  <a:pt x="75" y="529"/>
                </a:lnTo>
                <a:lnTo>
                  <a:pt x="62" y="534"/>
                </a:lnTo>
                <a:lnTo>
                  <a:pt x="62" y="534"/>
                </a:lnTo>
                <a:lnTo>
                  <a:pt x="43" y="541"/>
                </a:lnTo>
                <a:lnTo>
                  <a:pt x="33" y="545"/>
                </a:lnTo>
                <a:lnTo>
                  <a:pt x="24" y="550"/>
                </a:lnTo>
                <a:lnTo>
                  <a:pt x="24" y="550"/>
                </a:lnTo>
                <a:lnTo>
                  <a:pt x="25" y="546"/>
                </a:lnTo>
                <a:lnTo>
                  <a:pt x="25" y="546"/>
                </a:lnTo>
                <a:close/>
                <a:moveTo>
                  <a:pt x="24" y="554"/>
                </a:moveTo>
                <a:lnTo>
                  <a:pt x="24" y="554"/>
                </a:lnTo>
                <a:lnTo>
                  <a:pt x="25" y="553"/>
                </a:lnTo>
                <a:lnTo>
                  <a:pt x="25" y="553"/>
                </a:lnTo>
                <a:lnTo>
                  <a:pt x="36" y="546"/>
                </a:lnTo>
                <a:lnTo>
                  <a:pt x="48" y="541"/>
                </a:lnTo>
                <a:lnTo>
                  <a:pt x="73" y="533"/>
                </a:lnTo>
                <a:lnTo>
                  <a:pt x="73" y="533"/>
                </a:lnTo>
                <a:lnTo>
                  <a:pt x="82" y="529"/>
                </a:lnTo>
                <a:lnTo>
                  <a:pt x="92" y="524"/>
                </a:lnTo>
                <a:lnTo>
                  <a:pt x="92" y="524"/>
                </a:lnTo>
                <a:lnTo>
                  <a:pt x="107" y="518"/>
                </a:lnTo>
                <a:lnTo>
                  <a:pt x="107" y="518"/>
                </a:lnTo>
                <a:lnTo>
                  <a:pt x="102" y="520"/>
                </a:lnTo>
                <a:lnTo>
                  <a:pt x="97" y="524"/>
                </a:lnTo>
                <a:lnTo>
                  <a:pt x="97" y="524"/>
                </a:lnTo>
                <a:lnTo>
                  <a:pt x="88" y="529"/>
                </a:lnTo>
                <a:lnTo>
                  <a:pt x="79" y="533"/>
                </a:lnTo>
                <a:lnTo>
                  <a:pt x="59" y="542"/>
                </a:lnTo>
                <a:lnTo>
                  <a:pt x="41" y="551"/>
                </a:lnTo>
                <a:lnTo>
                  <a:pt x="32" y="557"/>
                </a:lnTo>
                <a:lnTo>
                  <a:pt x="23" y="563"/>
                </a:lnTo>
                <a:lnTo>
                  <a:pt x="23" y="563"/>
                </a:lnTo>
                <a:lnTo>
                  <a:pt x="24" y="554"/>
                </a:lnTo>
                <a:lnTo>
                  <a:pt x="24" y="554"/>
                </a:lnTo>
                <a:close/>
                <a:moveTo>
                  <a:pt x="23" y="571"/>
                </a:moveTo>
                <a:lnTo>
                  <a:pt x="23" y="571"/>
                </a:lnTo>
                <a:lnTo>
                  <a:pt x="23" y="567"/>
                </a:lnTo>
                <a:lnTo>
                  <a:pt x="23" y="567"/>
                </a:lnTo>
                <a:lnTo>
                  <a:pt x="45" y="556"/>
                </a:lnTo>
                <a:lnTo>
                  <a:pt x="57" y="550"/>
                </a:lnTo>
                <a:lnTo>
                  <a:pt x="70" y="545"/>
                </a:lnTo>
                <a:lnTo>
                  <a:pt x="70" y="545"/>
                </a:lnTo>
                <a:lnTo>
                  <a:pt x="88" y="540"/>
                </a:lnTo>
                <a:lnTo>
                  <a:pt x="96" y="537"/>
                </a:lnTo>
                <a:lnTo>
                  <a:pt x="104" y="533"/>
                </a:lnTo>
                <a:lnTo>
                  <a:pt x="104" y="533"/>
                </a:lnTo>
                <a:lnTo>
                  <a:pt x="94" y="538"/>
                </a:lnTo>
                <a:lnTo>
                  <a:pt x="85" y="543"/>
                </a:lnTo>
                <a:lnTo>
                  <a:pt x="63" y="551"/>
                </a:lnTo>
                <a:lnTo>
                  <a:pt x="63" y="551"/>
                </a:lnTo>
                <a:lnTo>
                  <a:pt x="45" y="560"/>
                </a:lnTo>
                <a:lnTo>
                  <a:pt x="28" y="570"/>
                </a:lnTo>
                <a:lnTo>
                  <a:pt x="28" y="570"/>
                </a:lnTo>
                <a:lnTo>
                  <a:pt x="26" y="570"/>
                </a:lnTo>
                <a:lnTo>
                  <a:pt x="25" y="571"/>
                </a:lnTo>
                <a:lnTo>
                  <a:pt x="25" y="571"/>
                </a:lnTo>
                <a:lnTo>
                  <a:pt x="23" y="573"/>
                </a:lnTo>
                <a:lnTo>
                  <a:pt x="23" y="573"/>
                </a:lnTo>
                <a:lnTo>
                  <a:pt x="23" y="571"/>
                </a:lnTo>
                <a:lnTo>
                  <a:pt x="23" y="571"/>
                </a:lnTo>
                <a:close/>
                <a:moveTo>
                  <a:pt x="23" y="575"/>
                </a:moveTo>
                <a:lnTo>
                  <a:pt x="23" y="575"/>
                </a:lnTo>
                <a:lnTo>
                  <a:pt x="45" y="565"/>
                </a:lnTo>
                <a:lnTo>
                  <a:pt x="69" y="555"/>
                </a:lnTo>
                <a:lnTo>
                  <a:pt x="69" y="555"/>
                </a:lnTo>
                <a:lnTo>
                  <a:pt x="89" y="547"/>
                </a:lnTo>
                <a:lnTo>
                  <a:pt x="89" y="547"/>
                </a:lnTo>
                <a:lnTo>
                  <a:pt x="99" y="544"/>
                </a:lnTo>
                <a:lnTo>
                  <a:pt x="99" y="544"/>
                </a:lnTo>
                <a:lnTo>
                  <a:pt x="103" y="542"/>
                </a:lnTo>
                <a:lnTo>
                  <a:pt x="103" y="542"/>
                </a:lnTo>
                <a:lnTo>
                  <a:pt x="99" y="544"/>
                </a:lnTo>
                <a:lnTo>
                  <a:pt x="99" y="544"/>
                </a:lnTo>
                <a:lnTo>
                  <a:pt x="80" y="555"/>
                </a:lnTo>
                <a:lnTo>
                  <a:pt x="59" y="565"/>
                </a:lnTo>
                <a:lnTo>
                  <a:pt x="40" y="575"/>
                </a:lnTo>
                <a:lnTo>
                  <a:pt x="31" y="580"/>
                </a:lnTo>
                <a:lnTo>
                  <a:pt x="22" y="587"/>
                </a:lnTo>
                <a:lnTo>
                  <a:pt x="22" y="587"/>
                </a:lnTo>
                <a:lnTo>
                  <a:pt x="23" y="575"/>
                </a:lnTo>
                <a:lnTo>
                  <a:pt x="23" y="575"/>
                </a:lnTo>
                <a:close/>
                <a:moveTo>
                  <a:pt x="22" y="590"/>
                </a:moveTo>
                <a:lnTo>
                  <a:pt x="22" y="590"/>
                </a:lnTo>
                <a:lnTo>
                  <a:pt x="36" y="583"/>
                </a:lnTo>
                <a:lnTo>
                  <a:pt x="50" y="577"/>
                </a:lnTo>
                <a:lnTo>
                  <a:pt x="81" y="567"/>
                </a:lnTo>
                <a:lnTo>
                  <a:pt x="81" y="567"/>
                </a:lnTo>
                <a:lnTo>
                  <a:pt x="65" y="574"/>
                </a:lnTo>
                <a:lnTo>
                  <a:pt x="65" y="574"/>
                </a:lnTo>
                <a:lnTo>
                  <a:pt x="43" y="586"/>
                </a:lnTo>
                <a:lnTo>
                  <a:pt x="32" y="593"/>
                </a:lnTo>
                <a:lnTo>
                  <a:pt x="22" y="600"/>
                </a:lnTo>
                <a:lnTo>
                  <a:pt x="22" y="600"/>
                </a:lnTo>
                <a:lnTo>
                  <a:pt x="22" y="590"/>
                </a:lnTo>
                <a:lnTo>
                  <a:pt x="22" y="590"/>
                </a:lnTo>
                <a:close/>
                <a:moveTo>
                  <a:pt x="22" y="602"/>
                </a:moveTo>
                <a:lnTo>
                  <a:pt x="22" y="602"/>
                </a:lnTo>
                <a:lnTo>
                  <a:pt x="23" y="602"/>
                </a:lnTo>
                <a:lnTo>
                  <a:pt x="23" y="602"/>
                </a:lnTo>
                <a:lnTo>
                  <a:pt x="33" y="599"/>
                </a:lnTo>
                <a:lnTo>
                  <a:pt x="43" y="595"/>
                </a:lnTo>
                <a:lnTo>
                  <a:pt x="53" y="590"/>
                </a:lnTo>
                <a:lnTo>
                  <a:pt x="64" y="586"/>
                </a:lnTo>
                <a:lnTo>
                  <a:pt x="64" y="586"/>
                </a:lnTo>
                <a:lnTo>
                  <a:pt x="83" y="579"/>
                </a:lnTo>
                <a:lnTo>
                  <a:pt x="83" y="579"/>
                </a:lnTo>
                <a:lnTo>
                  <a:pt x="68" y="588"/>
                </a:lnTo>
                <a:lnTo>
                  <a:pt x="68" y="588"/>
                </a:lnTo>
                <a:lnTo>
                  <a:pt x="57" y="594"/>
                </a:lnTo>
                <a:lnTo>
                  <a:pt x="47" y="600"/>
                </a:lnTo>
                <a:lnTo>
                  <a:pt x="27" y="610"/>
                </a:lnTo>
                <a:lnTo>
                  <a:pt x="27" y="610"/>
                </a:lnTo>
                <a:lnTo>
                  <a:pt x="25" y="611"/>
                </a:lnTo>
                <a:lnTo>
                  <a:pt x="24" y="612"/>
                </a:lnTo>
                <a:lnTo>
                  <a:pt x="24" y="612"/>
                </a:lnTo>
                <a:lnTo>
                  <a:pt x="22" y="613"/>
                </a:lnTo>
                <a:lnTo>
                  <a:pt x="22" y="613"/>
                </a:lnTo>
                <a:lnTo>
                  <a:pt x="22" y="602"/>
                </a:lnTo>
                <a:lnTo>
                  <a:pt x="22" y="602"/>
                </a:lnTo>
                <a:close/>
                <a:moveTo>
                  <a:pt x="22" y="615"/>
                </a:moveTo>
                <a:lnTo>
                  <a:pt x="22" y="615"/>
                </a:lnTo>
                <a:lnTo>
                  <a:pt x="46" y="605"/>
                </a:lnTo>
                <a:lnTo>
                  <a:pt x="72" y="595"/>
                </a:lnTo>
                <a:lnTo>
                  <a:pt x="72" y="595"/>
                </a:lnTo>
                <a:lnTo>
                  <a:pt x="68" y="598"/>
                </a:lnTo>
                <a:lnTo>
                  <a:pt x="68" y="598"/>
                </a:lnTo>
                <a:lnTo>
                  <a:pt x="44" y="610"/>
                </a:lnTo>
                <a:lnTo>
                  <a:pt x="33" y="616"/>
                </a:lnTo>
                <a:lnTo>
                  <a:pt x="22" y="623"/>
                </a:lnTo>
                <a:lnTo>
                  <a:pt x="22" y="623"/>
                </a:lnTo>
                <a:lnTo>
                  <a:pt x="22" y="615"/>
                </a:lnTo>
                <a:lnTo>
                  <a:pt x="22" y="615"/>
                </a:lnTo>
                <a:close/>
                <a:moveTo>
                  <a:pt x="22" y="626"/>
                </a:moveTo>
                <a:lnTo>
                  <a:pt x="22" y="626"/>
                </a:lnTo>
                <a:lnTo>
                  <a:pt x="62" y="609"/>
                </a:lnTo>
                <a:lnTo>
                  <a:pt x="103" y="591"/>
                </a:lnTo>
                <a:lnTo>
                  <a:pt x="103" y="591"/>
                </a:lnTo>
                <a:lnTo>
                  <a:pt x="65" y="609"/>
                </a:lnTo>
                <a:lnTo>
                  <a:pt x="29" y="627"/>
                </a:lnTo>
                <a:lnTo>
                  <a:pt x="29" y="627"/>
                </a:lnTo>
                <a:lnTo>
                  <a:pt x="26" y="628"/>
                </a:lnTo>
                <a:lnTo>
                  <a:pt x="25" y="629"/>
                </a:lnTo>
                <a:lnTo>
                  <a:pt x="25" y="629"/>
                </a:lnTo>
                <a:lnTo>
                  <a:pt x="22" y="630"/>
                </a:lnTo>
                <a:lnTo>
                  <a:pt x="22" y="630"/>
                </a:lnTo>
                <a:lnTo>
                  <a:pt x="22" y="626"/>
                </a:lnTo>
                <a:lnTo>
                  <a:pt x="22" y="626"/>
                </a:lnTo>
                <a:close/>
                <a:moveTo>
                  <a:pt x="22" y="634"/>
                </a:moveTo>
                <a:lnTo>
                  <a:pt x="22" y="634"/>
                </a:lnTo>
                <a:lnTo>
                  <a:pt x="63" y="613"/>
                </a:lnTo>
                <a:lnTo>
                  <a:pt x="63" y="613"/>
                </a:lnTo>
                <a:lnTo>
                  <a:pt x="76" y="608"/>
                </a:lnTo>
                <a:lnTo>
                  <a:pt x="88" y="603"/>
                </a:lnTo>
                <a:lnTo>
                  <a:pt x="88" y="603"/>
                </a:lnTo>
                <a:lnTo>
                  <a:pt x="94" y="602"/>
                </a:lnTo>
                <a:lnTo>
                  <a:pt x="94" y="602"/>
                </a:lnTo>
                <a:lnTo>
                  <a:pt x="76" y="611"/>
                </a:lnTo>
                <a:lnTo>
                  <a:pt x="57" y="621"/>
                </a:lnTo>
                <a:lnTo>
                  <a:pt x="57" y="621"/>
                </a:lnTo>
                <a:lnTo>
                  <a:pt x="48" y="625"/>
                </a:lnTo>
                <a:lnTo>
                  <a:pt x="39" y="629"/>
                </a:lnTo>
                <a:lnTo>
                  <a:pt x="30" y="635"/>
                </a:lnTo>
                <a:lnTo>
                  <a:pt x="22" y="640"/>
                </a:lnTo>
                <a:lnTo>
                  <a:pt x="22" y="640"/>
                </a:lnTo>
                <a:lnTo>
                  <a:pt x="22" y="634"/>
                </a:lnTo>
                <a:lnTo>
                  <a:pt x="22" y="634"/>
                </a:lnTo>
                <a:close/>
                <a:moveTo>
                  <a:pt x="22" y="643"/>
                </a:moveTo>
                <a:lnTo>
                  <a:pt x="22" y="643"/>
                </a:lnTo>
                <a:lnTo>
                  <a:pt x="31" y="641"/>
                </a:lnTo>
                <a:lnTo>
                  <a:pt x="39" y="638"/>
                </a:lnTo>
                <a:lnTo>
                  <a:pt x="57" y="631"/>
                </a:lnTo>
                <a:lnTo>
                  <a:pt x="57" y="631"/>
                </a:lnTo>
                <a:lnTo>
                  <a:pt x="38" y="641"/>
                </a:lnTo>
                <a:lnTo>
                  <a:pt x="30" y="646"/>
                </a:lnTo>
                <a:lnTo>
                  <a:pt x="21" y="651"/>
                </a:lnTo>
                <a:lnTo>
                  <a:pt x="21" y="651"/>
                </a:lnTo>
                <a:lnTo>
                  <a:pt x="22" y="643"/>
                </a:lnTo>
                <a:lnTo>
                  <a:pt x="22" y="643"/>
                </a:lnTo>
                <a:close/>
                <a:moveTo>
                  <a:pt x="21" y="655"/>
                </a:moveTo>
                <a:lnTo>
                  <a:pt x="21" y="655"/>
                </a:lnTo>
                <a:lnTo>
                  <a:pt x="39" y="646"/>
                </a:lnTo>
                <a:lnTo>
                  <a:pt x="48" y="642"/>
                </a:lnTo>
                <a:lnTo>
                  <a:pt x="57" y="638"/>
                </a:lnTo>
                <a:lnTo>
                  <a:pt x="57" y="638"/>
                </a:lnTo>
                <a:lnTo>
                  <a:pt x="81" y="628"/>
                </a:lnTo>
                <a:lnTo>
                  <a:pt x="81" y="628"/>
                </a:lnTo>
                <a:lnTo>
                  <a:pt x="60" y="640"/>
                </a:lnTo>
                <a:lnTo>
                  <a:pt x="60" y="640"/>
                </a:lnTo>
                <a:lnTo>
                  <a:pt x="40" y="651"/>
                </a:lnTo>
                <a:lnTo>
                  <a:pt x="21" y="663"/>
                </a:lnTo>
                <a:lnTo>
                  <a:pt x="21" y="663"/>
                </a:lnTo>
                <a:lnTo>
                  <a:pt x="21" y="655"/>
                </a:lnTo>
                <a:lnTo>
                  <a:pt x="21" y="655"/>
                </a:lnTo>
                <a:close/>
                <a:moveTo>
                  <a:pt x="20" y="666"/>
                </a:moveTo>
                <a:lnTo>
                  <a:pt x="20" y="666"/>
                </a:lnTo>
                <a:lnTo>
                  <a:pt x="21" y="666"/>
                </a:lnTo>
                <a:lnTo>
                  <a:pt x="21" y="666"/>
                </a:lnTo>
                <a:lnTo>
                  <a:pt x="29" y="663"/>
                </a:lnTo>
                <a:lnTo>
                  <a:pt x="38" y="660"/>
                </a:lnTo>
                <a:lnTo>
                  <a:pt x="54" y="651"/>
                </a:lnTo>
                <a:lnTo>
                  <a:pt x="54" y="651"/>
                </a:lnTo>
                <a:lnTo>
                  <a:pt x="64" y="645"/>
                </a:lnTo>
                <a:lnTo>
                  <a:pt x="76" y="641"/>
                </a:lnTo>
                <a:lnTo>
                  <a:pt x="76" y="641"/>
                </a:lnTo>
                <a:lnTo>
                  <a:pt x="50" y="656"/>
                </a:lnTo>
                <a:lnTo>
                  <a:pt x="50" y="656"/>
                </a:lnTo>
                <a:lnTo>
                  <a:pt x="34" y="664"/>
                </a:lnTo>
                <a:lnTo>
                  <a:pt x="27" y="668"/>
                </a:lnTo>
                <a:lnTo>
                  <a:pt x="20" y="673"/>
                </a:lnTo>
                <a:lnTo>
                  <a:pt x="20" y="673"/>
                </a:lnTo>
                <a:lnTo>
                  <a:pt x="20" y="666"/>
                </a:lnTo>
                <a:lnTo>
                  <a:pt x="20" y="666"/>
                </a:lnTo>
                <a:close/>
                <a:moveTo>
                  <a:pt x="19" y="677"/>
                </a:moveTo>
                <a:lnTo>
                  <a:pt x="19" y="677"/>
                </a:lnTo>
                <a:lnTo>
                  <a:pt x="29" y="674"/>
                </a:lnTo>
                <a:lnTo>
                  <a:pt x="38" y="670"/>
                </a:lnTo>
                <a:lnTo>
                  <a:pt x="56" y="660"/>
                </a:lnTo>
                <a:lnTo>
                  <a:pt x="75" y="651"/>
                </a:lnTo>
                <a:lnTo>
                  <a:pt x="84" y="647"/>
                </a:lnTo>
                <a:lnTo>
                  <a:pt x="94" y="644"/>
                </a:lnTo>
                <a:lnTo>
                  <a:pt x="94" y="644"/>
                </a:lnTo>
                <a:lnTo>
                  <a:pt x="90" y="646"/>
                </a:lnTo>
                <a:lnTo>
                  <a:pt x="86" y="648"/>
                </a:lnTo>
                <a:lnTo>
                  <a:pt x="78" y="654"/>
                </a:lnTo>
                <a:lnTo>
                  <a:pt x="78" y="654"/>
                </a:lnTo>
                <a:lnTo>
                  <a:pt x="68" y="660"/>
                </a:lnTo>
                <a:lnTo>
                  <a:pt x="56" y="666"/>
                </a:lnTo>
                <a:lnTo>
                  <a:pt x="56" y="666"/>
                </a:lnTo>
                <a:lnTo>
                  <a:pt x="36" y="677"/>
                </a:lnTo>
                <a:lnTo>
                  <a:pt x="18" y="689"/>
                </a:lnTo>
                <a:lnTo>
                  <a:pt x="18" y="689"/>
                </a:lnTo>
                <a:lnTo>
                  <a:pt x="19" y="677"/>
                </a:lnTo>
                <a:lnTo>
                  <a:pt x="19" y="677"/>
                </a:lnTo>
                <a:close/>
                <a:moveTo>
                  <a:pt x="15" y="703"/>
                </a:moveTo>
                <a:lnTo>
                  <a:pt x="15" y="703"/>
                </a:lnTo>
                <a:lnTo>
                  <a:pt x="17" y="693"/>
                </a:lnTo>
                <a:lnTo>
                  <a:pt x="17" y="693"/>
                </a:lnTo>
                <a:lnTo>
                  <a:pt x="26" y="690"/>
                </a:lnTo>
                <a:lnTo>
                  <a:pt x="35" y="685"/>
                </a:lnTo>
                <a:lnTo>
                  <a:pt x="52" y="676"/>
                </a:lnTo>
                <a:lnTo>
                  <a:pt x="52" y="676"/>
                </a:lnTo>
                <a:lnTo>
                  <a:pt x="77" y="665"/>
                </a:lnTo>
                <a:lnTo>
                  <a:pt x="77" y="665"/>
                </a:lnTo>
                <a:lnTo>
                  <a:pt x="91" y="659"/>
                </a:lnTo>
                <a:lnTo>
                  <a:pt x="91" y="659"/>
                </a:lnTo>
                <a:lnTo>
                  <a:pt x="92" y="659"/>
                </a:lnTo>
                <a:lnTo>
                  <a:pt x="91" y="660"/>
                </a:lnTo>
                <a:lnTo>
                  <a:pt x="87" y="663"/>
                </a:lnTo>
                <a:lnTo>
                  <a:pt x="82" y="666"/>
                </a:lnTo>
                <a:lnTo>
                  <a:pt x="82" y="666"/>
                </a:lnTo>
                <a:lnTo>
                  <a:pt x="74" y="671"/>
                </a:lnTo>
                <a:lnTo>
                  <a:pt x="65" y="676"/>
                </a:lnTo>
                <a:lnTo>
                  <a:pt x="47" y="685"/>
                </a:lnTo>
                <a:lnTo>
                  <a:pt x="30" y="695"/>
                </a:lnTo>
                <a:lnTo>
                  <a:pt x="22" y="700"/>
                </a:lnTo>
                <a:lnTo>
                  <a:pt x="14" y="706"/>
                </a:lnTo>
                <a:lnTo>
                  <a:pt x="14" y="706"/>
                </a:lnTo>
                <a:lnTo>
                  <a:pt x="15" y="703"/>
                </a:lnTo>
                <a:lnTo>
                  <a:pt x="15" y="703"/>
                </a:lnTo>
                <a:close/>
                <a:moveTo>
                  <a:pt x="13" y="709"/>
                </a:moveTo>
                <a:lnTo>
                  <a:pt x="13" y="709"/>
                </a:lnTo>
                <a:lnTo>
                  <a:pt x="18" y="706"/>
                </a:lnTo>
                <a:lnTo>
                  <a:pt x="18" y="706"/>
                </a:lnTo>
                <a:lnTo>
                  <a:pt x="27" y="699"/>
                </a:lnTo>
                <a:lnTo>
                  <a:pt x="36" y="694"/>
                </a:lnTo>
                <a:lnTo>
                  <a:pt x="56" y="684"/>
                </a:lnTo>
                <a:lnTo>
                  <a:pt x="76" y="673"/>
                </a:lnTo>
                <a:lnTo>
                  <a:pt x="85" y="667"/>
                </a:lnTo>
                <a:lnTo>
                  <a:pt x="94" y="660"/>
                </a:lnTo>
                <a:lnTo>
                  <a:pt x="94" y="660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83" y="674"/>
                </a:lnTo>
                <a:lnTo>
                  <a:pt x="73" y="679"/>
                </a:lnTo>
                <a:lnTo>
                  <a:pt x="53" y="690"/>
                </a:lnTo>
                <a:lnTo>
                  <a:pt x="53" y="690"/>
                </a:lnTo>
                <a:lnTo>
                  <a:pt x="42" y="696"/>
                </a:lnTo>
                <a:lnTo>
                  <a:pt x="31" y="701"/>
                </a:lnTo>
                <a:lnTo>
                  <a:pt x="31" y="701"/>
                </a:lnTo>
                <a:lnTo>
                  <a:pt x="22" y="706"/>
                </a:lnTo>
                <a:lnTo>
                  <a:pt x="13" y="710"/>
                </a:lnTo>
                <a:lnTo>
                  <a:pt x="13" y="710"/>
                </a:lnTo>
                <a:lnTo>
                  <a:pt x="13" y="709"/>
                </a:lnTo>
                <a:lnTo>
                  <a:pt x="13" y="709"/>
                </a:lnTo>
                <a:close/>
                <a:moveTo>
                  <a:pt x="93" y="690"/>
                </a:moveTo>
                <a:lnTo>
                  <a:pt x="93" y="690"/>
                </a:lnTo>
                <a:lnTo>
                  <a:pt x="81" y="697"/>
                </a:lnTo>
                <a:lnTo>
                  <a:pt x="69" y="705"/>
                </a:lnTo>
                <a:lnTo>
                  <a:pt x="46" y="722"/>
                </a:lnTo>
                <a:lnTo>
                  <a:pt x="46" y="722"/>
                </a:lnTo>
                <a:lnTo>
                  <a:pt x="21" y="738"/>
                </a:lnTo>
                <a:lnTo>
                  <a:pt x="21" y="738"/>
                </a:lnTo>
                <a:lnTo>
                  <a:pt x="11" y="745"/>
                </a:lnTo>
                <a:lnTo>
                  <a:pt x="9" y="745"/>
                </a:lnTo>
                <a:lnTo>
                  <a:pt x="9" y="745"/>
                </a:lnTo>
                <a:lnTo>
                  <a:pt x="14" y="740"/>
                </a:lnTo>
                <a:lnTo>
                  <a:pt x="14" y="740"/>
                </a:lnTo>
                <a:lnTo>
                  <a:pt x="25" y="731"/>
                </a:lnTo>
                <a:lnTo>
                  <a:pt x="37" y="723"/>
                </a:lnTo>
                <a:lnTo>
                  <a:pt x="61" y="706"/>
                </a:lnTo>
                <a:lnTo>
                  <a:pt x="61" y="706"/>
                </a:lnTo>
                <a:lnTo>
                  <a:pt x="70" y="702"/>
                </a:lnTo>
                <a:lnTo>
                  <a:pt x="78" y="697"/>
                </a:lnTo>
                <a:lnTo>
                  <a:pt x="86" y="692"/>
                </a:lnTo>
                <a:lnTo>
                  <a:pt x="93" y="686"/>
                </a:lnTo>
                <a:lnTo>
                  <a:pt x="93" y="686"/>
                </a:lnTo>
                <a:lnTo>
                  <a:pt x="93" y="690"/>
                </a:lnTo>
                <a:lnTo>
                  <a:pt x="93" y="690"/>
                </a:lnTo>
                <a:close/>
                <a:moveTo>
                  <a:pt x="13" y="712"/>
                </a:moveTo>
                <a:lnTo>
                  <a:pt x="13" y="712"/>
                </a:lnTo>
                <a:lnTo>
                  <a:pt x="32" y="703"/>
                </a:lnTo>
                <a:lnTo>
                  <a:pt x="50" y="694"/>
                </a:lnTo>
                <a:lnTo>
                  <a:pt x="50" y="694"/>
                </a:lnTo>
                <a:lnTo>
                  <a:pt x="72" y="682"/>
                </a:lnTo>
                <a:lnTo>
                  <a:pt x="72" y="682"/>
                </a:lnTo>
                <a:lnTo>
                  <a:pt x="85" y="675"/>
                </a:lnTo>
                <a:lnTo>
                  <a:pt x="88" y="674"/>
                </a:lnTo>
                <a:lnTo>
                  <a:pt x="88" y="674"/>
                </a:lnTo>
                <a:lnTo>
                  <a:pt x="81" y="680"/>
                </a:lnTo>
                <a:lnTo>
                  <a:pt x="81" y="680"/>
                </a:lnTo>
                <a:lnTo>
                  <a:pt x="63" y="691"/>
                </a:lnTo>
                <a:lnTo>
                  <a:pt x="45" y="702"/>
                </a:lnTo>
                <a:lnTo>
                  <a:pt x="27" y="713"/>
                </a:lnTo>
                <a:lnTo>
                  <a:pt x="10" y="726"/>
                </a:lnTo>
                <a:lnTo>
                  <a:pt x="10" y="726"/>
                </a:lnTo>
                <a:lnTo>
                  <a:pt x="13" y="712"/>
                </a:lnTo>
                <a:lnTo>
                  <a:pt x="13" y="712"/>
                </a:lnTo>
                <a:close/>
                <a:moveTo>
                  <a:pt x="10" y="729"/>
                </a:moveTo>
                <a:lnTo>
                  <a:pt x="10" y="729"/>
                </a:lnTo>
                <a:lnTo>
                  <a:pt x="14" y="727"/>
                </a:lnTo>
                <a:lnTo>
                  <a:pt x="19" y="723"/>
                </a:lnTo>
                <a:lnTo>
                  <a:pt x="29" y="715"/>
                </a:lnTo>
                <a:lnTo>
                  <a:pt x="29" y="715"/>
                </a:lnTo>
                <a:lnTo>
                  <a:pt x="53" y="700"/>
                </a:lnTo>
                <a:lnTo>
                  <a:pt x="53" y="700"/>
                </a:lnTo>
                <a:lnTo>
                  <a:pt x="74" y="687"/>
                </a:lnTo>
                <a:lnTo>
                  <a:pt x="83" y="680"/>
                </a:lnTo>
                <a:lnTo>
                  <a:pt x="93" y="673"/>
                </a:lnTo>
                <a:lnTo>
                  <a:pt x="93" y="673"/>
                </a:lnTo>
                <a:lnTo>
                  <a:pt x="93" y="681"/>
                </a:lnTo>
                <a:lnTo>
                  <a:pt x="93" y="681"/>
                </a:lnTo>
                <a:lnTo>
                  <a:pt x="82" y="687"/>
                </a:lnTo>
                <a:lnTo>
                  <a:pt x="72" y="693"/>
                </a:lnTo>
                <a:lnTo>
                  <a:pt x="52" y="707"/>
                </a:lnTo>
                <a:lnTo>
                  <a:pt x="42" y="715"/>
                </a:lnTo>
                <a:lnTo>
                  <a:pt x="31" y="720"/>
                </a:lnTo>
                <a:lnTo>
                  <a:pt x="21" y="725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close/>
                <a:moveTo>
                  <a:pt x="9" y="731"/>
                </a:moveTo>
                <a:lnTo>
                  <a:pt x="9" y="731"/>
                </a:lnTo>
                <a:lnTo>
                  <a:pt x="20" y="728"/>
                </a:lnTo>
                <a:lnTo>
                  <a:pt x="30" y="723"/>
                </a:lnTo>
                <a:lnTo>
                  <a:pt x="40" y="717"/>
                </a:lnTo>
                <a:lnTo>
                  <a:pt x="50" y="710"/>
                </a:lnTo>
                <a:lnTo>
                  <a:pt x="50" y="710"/>
                </a:lnTo>
                <a:lnTo>
                  <a:pt x="73" y="696"/>
                </a:lnTo>
                <a:lnTo>
                  <a:pt x="73" y="696"/>
                </a:lnTo>
                <a:lnTo>
                  <a:pt x="84" y="689"/>
                </a:lnTo>
                <a:lnTo>
                  <a:pt x="84" y="689"/>
                </a:lnTo>
                <a:lnTo>
                  <a:pt x="89" y="685"/>
                </a:lnTo>
                <a:lnTo>
                  <a:pt x="91" y="684"/>
                </a:lnTo>
                <a:lnTo>
                  <a:pt x="89" y="687"/>
                </a:lnTo>
                <a:lnTo>
                  <a:pt x="89" y="687"/>
                </a:lnTo>
                <a:lnTo>
                  <a:pt x="84" y="691"/>
                </a:lnTo>
                <a:lnTo>
                  <a:pt x="78" y="695"/>
                </a:lnTo>
                <a:lnTo>
                  <a:pt x="64" y="702"/>
                </a:lnTo>
                <a:lnTo>
                  <a:pt x="64" y="702"/>
                </a:lnTo>
                <a:lnTo>
                  <a:pt x="52" y="710"/>
                </a:lnTo>
                <a:lnTo>
                  <a:pt x="41" y="719"/>
                </a:lnTo>
                <a:lnTo>
                  <a:pt x="41" y="719"/>
                </a:lnTo>
                <a:lnTo>
                  <a:pt x="24" y="730"/>
                </a:lnTo>
                <a:lnTo>
                  <a:pt x="16" y="736"/>
                </a:lnTo>
                <a:lnTo>
                  <a:pt x="8" y="743"/>
                </a:lnTo>
                <a:lnTo>
                  <a:pt x="8" y="743"/>
                </a:lnTo>
                <a:lnTo>
                  <a:pt x="9" y="731"/>
                </a:lnTo>
                <a:lnTo>
                  <a:pt x="9" y="731"/>
                </a:lnTo>
                <a:close/>
                <a:moveTo>
                  <a:pt x="42" y="794"/>
                </a:moveTo>
                <a:lnTo>
                  <a:pt x="42" y="794"/>
                </a:lnTo>
                <a:lnTo>
                  <a:pt x="34" y="790"/>
                </a:lnTo>
                <a:lnTo>
                  <a:pt x="27" y="785"/>
                </a:lnTo>
                <a:lnTo>
                  <a:pt x="21" y="780"/>
                </a:lnTo>
                <a:lnTo>
                  <a:pt x="16" y="773"/>
                </a:lnTo>
                <a:lnTo>
                  <a:pt x="16" y="773"/>
                </a:lnTo>
                <a:lnTo>
                  <a:pt x="13" y="767"/>
                </a:lnTo>
                <a:lnTo>
                  <a:pt x="10" y="761"/>
                </a:lnTo>
                <a:lnTo>
                  <a:pt x="9" y="754"/>
                </a:lnTo>
                <a:lnTo>
                  <a:pt x="8" y="747"/>
                </a:lnTo>
                <a:lnTo>
                  <a:pt x="8" y="747"/>
                </a:lnTo>
                <a:lnTo>
                  <a:pt x="30" y="735"/>
                </a:lnTo>
                <a:lnTo>
                  <a:pt x="50" y="721"/>
                </a:lnTo>
                <a:lnTo>
                  <a:pt x="71" y="706"/>
                </a:lnTo>
                <a:lnTo>
                  <a:pt x="92" y="693"/>
                </a:lnTo>
                <a:lnTo>
                  <a:pt x="92" y="693"/>
                </a:lnTo>
                <a:lnTo>
                  <a:pt x="83" y="699"/>
                </a:lnTo>
                <a:lnTo>
                  <a:pt x="75" y="707"/>
                </a:lnTo>
                <a:lnTo>
                  <a:pt x="57" y="724"/>
                </a:lnTo>
                <a:lnTo>
                  <a:pt x="57" y="724"/>
                </a:lnTo>
                <a:lnTo>
                  <a:pt x="46" y="733"/>
                </a:lnTo>
                <a:lnTo>
                  <a:pt x="35" y="742"/>
                </a:lnTo>
                <a:lnTo>
                  <a:pt x="23" y="750"/>
                </a:lnTo>
                <a:lnTo>
                  <a:pt x="11" y="758"/>
                </a:lnTo>
                <a:lnTo>
                  <a:pt x="11" y="758"/>
                </a:lnTo>
                <a:lnTo>
                  <a:pt x="11" y="758"/>
                </a:lnTo>
                <a:lnTo>
                  <a:pt x="11" y="759"/>
                </a:lnTo>
                <a:lnTo>
                  <a:pt x="11" y="760"/>
                </a:lnTo>
                <a:lnTo>
                  <a:pt x="12" y="760"/>
                </a:lnTo>
                <a:lnTo>
                  <a:pt x="12" y="760"/>
                </a:lnTo>
                <a:lnTo>
                  <a:pt x="21" y="756"/>
                </a:lnTo>
                <a:lnTo>
                  <a:pt x="29" y="752"/>
                </a:lnTo>
                <a:lnTo>
                  <a:pt x="38" y="747"/>
                </a:lnTo>
                <a:lnTo>
                  <a:pt x="46" y="741"/>
                </a:lnTo>
                <a:lnTo>
                  <a:pt x="46" y="741"/>
                </a:lnTo>
                <a:lnTo>
                  <a:pt x="15" y="766"/>
                </a:lnTo>
                <a:lnTo>
                  <a:pt x="15" y="766"/>
                </a:lnTo>
                <a:lnTo>
                  <a:pt x="14" y="768"/>
                </a:lnTo>
                <a:lnTo>
                  <a:pt x="16" y="768"/>
                </a:lnTo>
                <a:lnTo>
                  <a:pt x="16" y="768"/>
                </a:lnTo>
                <a:lnTo>
                  <a:pt x="20" y="767"/>
                </a:lnTo>
                <a:lnTo>
                  <a:pt x="25" y="765"/>
                </a:lnTo>
                <a:lnTo>
                  <a:pt x="34" y="760"/>
                </a:lnTo>
                <a:lnTo>
                  <a:pt x="51" y="749"/>
                </a:lnTo>
                <a:lnTo>
                  <a:pt x="51" y="749"/>
                </a:lnTo>
                <a:lnTo>
                  <a:pt x="69" y="737"/>
                </a:lnTo>
                <a:lnTo>
                  <a:pt x="69" y="737"/>
                </a:lnTo>
                <a:lnTo>
                  <a:pt x="54" y="748"/>
                </a:lnTo>
                <a:lnTo>
                  <a:pt x="54" y="748"/>
                </a:lnTo>
                <a:lnTo>
                  <a:pt x="46" y="755"/>
                </a:lnTo>
                <a:lnTo>
                  <a:pt x="37" y="762"/>
                </a:lnTo>
                <a:lnTo>
                  <a:pt x="28" y="768"/>
                </a:lnTo>
                <a:lnTo>
                  <a:pt x="24" y="772"/>
                </a:lnTo>
                <a:lnTo>
                  <a:pt x="20" y="777"/>
                </a:lnTo>
                <a:lnTo>
                  <a:pt x="20" y="777"/>
                </a:lnTo>
                <a:lnTo>
                  <a:pt x="20" y="777"/>
                </a:lnTo>
                <a:lnTo>
                  <a:pt x="20" y="778"/>
                </a:lnTo>
                <a:lnTo>
                  <a:pt x="22" y="778"/>
                </a:lnTo>
                <a:lnTo>
                  <a:pt x="22" y="778"/>
                </a:lnTo>
                <a:lnTo>
                  <a:pt x="40" y="768"/>
                </a:lnTo>
                <a:lnTo>
                  <a:pt x="58" y="756"/>
                </a:lnTo>
                <a:lnTo>
                  <a:pt x="94" y="732"/>
                </a:lnTo>
                <a:lnTo>
                  <a:pt x="94" y="732"/>
                </a:lnTo>
                <a:lnTo>
                  <a:pt x="79" y="743"/>
                </a:lnTo>
                <a:lnTo>
                  <a:pt x="63" y="756"/>
                </a:lnTo>
                <a:lnTo>
                  <a:pt x="63" y="756"/>
                </a:lnTo>
                <a:lnTo>
                  <a:pt x="55" y="763"/>
                </a:lnTo>
                <a:lnTo>
                  <a:pt x="47" y="771"/>
                </a:lnTo>
                <a:lnTo>
                  <a:pt x="40" y="779"/>
                </a:lnTo>
                <a:lnTo>
                  <a:pt x="31" y="786"/>
                </a:lnTo>
                <a:lnTo>
                  <a:pt x="31" y="786"/>
                </a:lnTo>
                <a:lnTo>
                  <a:pt x="31" y="787"/>
                </a:lnTo>
                <a:lnTo>
                  <a:pt x="31" y="788"/>
                </a:lnTo>
                <a:lnTo>
                  <a:pt x="32" y="788"/>
                </a:lnTo>
                <a:lnTo>
                  <a:pt x="32" y="788"/>
                </a:lnTo>
                <a:lnTo>
                  <a:pt x="39" y="785"/>
                </a:lnTo>
                <a:lnTo>
                  <a:pt x="44" y="782"/>
                </a:lnTo>
                <a:lnTo>
                  <a:pt x="56" y="774"/>
                </a:lnTo>
                <a:lnTo>
                  <a:pt x="56" y="774"/>
                </a:lnTo>
                <a:lnTo>
                  <a:pt x="73" y="762"/>
                </a:lnTo>
                <a:lnTo>
                  <a:pt x="90" y="750"/>
                </a:lnTo>
                <a:lnTo>
                  <a:pt x="90" y="750"/>
                </a:lnTo>
                <a:lnTo>
                  <a:pt x="96" y="745"/>
                </a:lnTo>
                <a:lnTo>
                  <a:pt x="93" y="748"/>
                </a:lnTo>
                <a:lnTo>
                  <a:pt x="93" y="748"/>
                </a:lnTo>
                <a:lnTo>
                  <a:pt x="78" y="762"/>
                </a:lnTo>
                <a:lnTo>
                  <a:pt x="78" y="762"/>
                </a:lnTo>
                <a:lnTo>
                  <a:pt x="59" y="777"/>
                </a:lnTo>
                <a:lnTo>
                  <a:pt x="42" y="793"/>
                </a:lnTo>
                <a:lnTo>
                  <a:pt x="42" y="793"/>
                </a:lnTo>
                <a:lnTo>
                  <a:pt x="42" y="794"/>
                </a:lnTo>
                <a:lnTo>
                  <a:pt x="42" y="794"/>
                </a:lnTo>
                <a:close/>
                <a:moveTo>
                  <a:pt x="78" y="773"/>
                </a:moveTo>
                <a:lnTo>
                  <a:pt x="78" y="773"/>
                </a:lnTo>
                <a:lnTo>
                  <a:pt x="88" y="764"/>
                </a:lnTo>
                <a:lnTo>
                  <a:pt x="92" y="761"/>
                </a:lnTo>
                <a:lnTo>
                  <a:pt x="92" y="762"/>
                </a:lnTo>
                <a:lnTo>
                  <a:pt x="91" y="765"/>
                </a:lnTo>
                <a:lnTo>
                  <a:pt x="91" y="765"/>
                </a:lnTo>
                <a:lnTo>
                  <a:pt x="85" y="772"/>
                </a:lnTo>
                <a:lnTo>
                  <a:pt x="79" y="778"/>
                </a:lnTo>
                <a:lnTo>
                  <a:pt x="65" y="790"/>
                </a:lnTo>
                <a:lnTo>
                  <a:pt x="65" y="790"/>
                </a:lnTo>
                <a:lnTo>
                  <a:pt x="65" y="791"/>
                </a:lnTo>
                <a:lnTo>
                  <a:pt x="67" y="792"/>
                </a:lnTo>
                <a:lnTo>
                  <a:pt x="67" y="792"/>
                </a:lnTo>
                <a:lnTo>
                  <a:pt x="71" y="791"/>
                </a:lnTo>
                <a:lnTo>
                  <a:pt x="74" y="789"/>
                </a:lnTo>
                <a:lnTo>
                  <a:pt x="80" y="78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86" y="783"/>
                </a:lnTo>
                <a:lnTo>
                  <a:pt x="83" y="786"/>
                </a:lnTo>
                <a:lnTo>
                  <a:pt x="79" y="789"/>
                </a:lnTo>
                <a:lnTo>
                  <a:pt x="75" y="791"/>
                </a:lnTo>
                <a:lnTo>
                  <a:pt x="70" y="793"/>
                </a:lnTo>
                <a:lnTo>
                  <a:pt x="64" y="796"/>
                </a:lnTo>
                <a:lnTo>
                  <a:pt x="58" y="797"/>
                </a:lnTo>
                <a:lnTo>
                  <a:pt x="58" y="797"/>
                </a:lnTo>
                <a:lnTo>
                  <a:pt x="51" y="797"/>
                </a:lnTo>
                <a:lnTo>
                  <a:pt x="44" y="794"/>
                </a:lnTo>
                <a:lnTo>
                  <a:pt x="44" y="794"/>
                </a:lnTo>
                <a:lnTo>
                  <a:pt x="53" y="791"/>
                </a:lnTo>
                <a:lnTo>
                  <a:pt x="62" y="786"/>
                </a:lnTo>
                <a:lnTo>
                  <a:pt x="71" y="780"/>
                </a:lnTo>
                <a:lnTo>
                  <a:pt x="78" y="773"/>
                </a:lnTo>
                <a:lnTo>
                  <a:pt x="78" y="773"/>
                </a:lnTo>
                <a:close/>
                <a:moveTo>
                  <a:pt x="99" y="853"/>
                </a:moveTo>
                <a:lnTo>
                  <a:pt x="99" y="853"/>
                </a:lnTo>
                <a:lnTo>
                  <a:pt x="93" y="853"/>
                </a:lnTo>
                <a:lnTo>
                  <a:pt x="88" y="853"/>
                </a:lnTo>
                <a:lnTo>
                  <a:pt x="83" y="851"/>
                </a:lnTo>
                <a:lnTo>
                  <a:pt x="79" y="850"/>
                </a:lnTo>
                <a:lnTo>
                  <a:pt x="71" y="845"/>
                </a:lnTo>
                <a:lnTo>
                  <a:pt x="64" y="839"/>
                </a:lnTo>
                <a:lnTo>
                  <a:pt x="59" y="831"/>
                </a:lnTo>
                <a:lnTo>
                  <a:pt x="54" y="823"/>
                </a:lnTo>
                <a:lnTo>
                  <a:pt x="51" y="814"/>
                </a:lnTo>
                <a:lnTo>
                  <a:pt x="47" y="805"/>
                </a:lnTo>
                <a:lnTo>
                  <a:pt x="47" y="805"/>
                </a:lnTo>
                <a:lnTo>
                  <a:pt x="54" y="805"/>
                </a:lnTo>
                <a:lnTo>
                  <a:pt x="61" y="805"/>
                </a:lnTo>
                <a:lnTo>
                  <a:pt x="61" y="805"/>
                </a:lnTo>
                <a:lnTo>
                  <a:pt x="69" y="804"/>
                </a:lnTo>
                <a:lnTo>
                  <a:pt x="75" y="802"/>
                </a:lnTo>
                <a:lnTo>
                  <a:pt x="75" y="802"/>
                </a:lnTo>
                <a:lnTo>
                  <a:pt x="74" y="806"/>
                </a:lnTo>
                <a:lnTo>
                  <a:pt x="74" y="810"/>
                </a:lnTo>
                <a:lnTo>
                  <a:pt x="75" y="814"/>
                </a:lnTo>
                <a:lnTo>
                  <a:pt x="77" y="818"/>
                </a:lnTo>
                <a:lnTo>
                  <a:pt x="82" y="826"/>
                </a:lnTo>
                <a:lnTo>
                  <a:pt x="89" y="833"/>
                </a:lnTo>
                <a:lnTo>
                  <a:pt x="89" y="833"/>
                </a:lnTo>
                <a:lnTo>
                  <a:pt x="93" y="836"/>
                </a:lnTo>
                <a:lnTo>
                  <a:pt x="98" y="839"/>
                </a:lnTo>
                <a:lnTo>
                  <a:pt x="108" y="842"/>
                </a:lnTo>
                <a:lnTo>
                  <a:pt x="118" y="845"/>
                </a:lnTo>
                <a:lnTo>
                  <a:pt x="123" y="847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30" y="852"/>
                </a:lnTo>
                <a:lnTo>
                  <a:pt x="130" y="852"/>
                </a:lnTo>
                <a:lnTo>
                  <a:pt x="122" y="852"/>
                </a:lnTo>
                <a:lnTo>
                  <a:pt x="114" y="852"/>
                </a:lnTo>
                <a:lnTo>
                  <a:pt x="99" y="853"/>
                </a:lnTo>
                <a:lnTo>
                  <a:pt x="99" y="853"/>
                </a:lnTo>
                <a:close/>
                <a:moveTo>
                  <a:pt x="208" y="932"/>
                </a:moveTo>
                <a:lnTo>
                  <a:pt x="208" y="932"/>
                </a:lnTo>
                <a:lnTo>
                  <a:pt x="196" y="921"/>
                </a:lnTo>
                <a:lnTo>
                  <a:pt x="184" y="910"/>
                </a:lnTo>
                <a:lnTo>
                  <a:pt x="184" y="910"/>
                </a:lnTo>
                <a:lnTo>
                  <a:pt x="179" y="904"/>
                </a:lnTo>
                <a:lnTo>
                  <a:pt x="174" y="897"/>
                </a:lnTo>
                <a:lnTo>
                  <a:pt x="166" y="884"/>
                </a:lnTo>
                <a:lnTo>
                  <a:pt x="157" y="869"/>
                </a:lnTo>
                <a:lnTo>
                  <a:pt x="153" y="863"/>
                </a:lnTo>
                <a:lnTo>
                  <a:pt x="148" y="857"/>
                </a:lnTo>
                <a:lnTo>
                  <a:pt x="148" y="857"/>
                </a:lnTo>
                <a:lnTo>
                  <a:pt x="140" y="850"/>
                </a:lnTo>
                <a:lnTo>
                  <a:pt x="140" y="850"/>
                </a:lnTo>
                <a:lnTo>
                  <a:pt x="139" y="849"/>
                </a:lnTo>
                <a:lnTo>
                  <a:pt x="139" y="849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0" y="837"/>
                </a:lnTo>
                <a:lnTo>
                  <a:pt x="127" y="829"/>
                </a:lnTo>
                <a:lnTo>
                  <a:pt x="123" y="813"/>
                </a:lnTo>
                <a:lnTo>
                  <a:pt x="123" y="813"/>
                </a:lnTo>
                <a:lnTo>
                  <a:pt x="124" y="776"/>
                </a:lnTo>
                <a:lnTo>
                  <a:pt x="126" y="741"/>
                </a:lnTo>
                <a:lnTo>
                  <a:pt x="132" y="670"/>
                </a:lnTo>
                <a:lnTo>
                  <a:pt x="132" y="670"/>
                </a:lnTo>
                <a:lnTo>
                  <a:pt x="136" y="623"/>
                </a:lnTo>
                <a:lnTo>
                  <a:pt x="140" y="578"/>
                </a:lnTo>
                <a:lnTo>
                  <a:pt x="140" y="578"/>
                </a:lnTo>
                <a:lnTo>
                  <a:pt x="148" y="587"/>
                </a:lnTo>
                <a:lnTo>
                  <a:pt x="157" y="596"/>
                </a:lnTo>
                <a:lnTo>
                  <a:pt x="166" y="603"/>
                </a:lnTo>
                <a:lnTo>
                  <a:pt x="176" y="609"/>
                </a:lnTo>
                <a:lnTo>
                  <a:pt x="187" y="613"/>
                </a:lnTo>
                <a:lnTo>
                  <a:pt x="198" y="615"/>
                </a:lnTo>
                <a:lnTo>
                  <a:pt x="210" y="615"/>
                </a:lnTo>
                <a:lnTo>
                  <a:pt x="216" y="614"/>
                </a:lnTo>
                <a:lnTo>
                  <a:pt x="222" y="612"/>
                </a:lnTo>
                <a:lnTo>
                  <a:pt x="222" y="612"/>
                </a:lnTo>
                <a:lnTo>
                  <a:pt x="223" y="612"/>
                </a:lnTo>
                <a:lnTo>
                  <a:pt x="223" y="612"/>
                </a:lnTo>
                <a:lnTo>
                  <a:pt x="222" y="653"/>
                </a:lnTo>
                <a:lnTo>
                  <a:pt x="222" y="653"/>
                </a:lnTo>
                <a:lnTo>
                  <a:pt x="221" y="685"/>
                </a:lnTo>
                <a:lnTo>
                  <a:pt x="220" y="701"/>
                </a:lnTo>
                <a:lnTo>
                  <a:pt x="219" y="718"/>
                </a:lnTo>
                <a:lnTo>
                  <a:pt x="219" y="718"/>
                </a:lnTo>
                <a:lnTo>
                  <a:pt x="214" y="751"/>
                </a:lnTo>
                <a:lnTo>
                  <a:pt x="213" y="767"/>
                </a:lnTo>
                <a:lnTo>
                  <a:pt x="211" y="784"/>
                </a:lnTo>
                <a:lnTo>
                  <a:pt x="211" y="784"/>
                </a:lnTo>
                <a:lnTo>
                  <a:pt x="211" y="794"/>
                </a:lnTo>
                <a:lnTo>
                  <a:pt x="212" y="806"/>
                </a:lnTo>
                <a:lnTo>
                  <a:pt x="214" y="816"/>
                </a:lnTo>
                <a:lnTo>
                  <a:pt x="216" y="827"/>
                </a:lnTo>
                <a:lnTo>
                  <a:pt x="219" y="837"/>
                </a:lnTo>
                <a:lnTo>
                  <a:pt x="223" y="846"/>
                </a:lnTo>
                <a:lnTo>
                  <a:pt x="227" y="856"/>
                </a:lnTo>
                <a:lnTo>
                  <a:pt x="233" y="865"/>
                </a:lnTo>
                <a:lnTo>
                  <a:pt x="233" y="865"/>
                </a:lnTo>
                <a:lnTo>
                  <a:pt x="242" y="879"/>
                </a:lnTo>
                <a:lnTo>
                  <a:pt x="242" y="879"/>
                </a:lnTo>
                <a:lnTo>
                  <a:pt x="241" y="886"/>
                </a:lnTo>
                <a:lnTo>
                  <a:pt x="240" y="895"/>
                </a:lnTo>
                <a:lnTo>
                  <a:pt x="237" y="904"/>
                </a:lnTo>
                <a:lnTo>
                  <a:pt x="234" y="913"/>
                </a:lnTo>
                <a:lnTo>
                  <a:pt x="229" y="921"/>
                </a:lnTo>
                <a:lnTo>
                  <a:pt x="223" y="927"/>
                </a:lnTo>
                <a:lnTo>
                  <a:pt x="220" y="930"/>
                </a:lnTo>
                <a:lnTo>
                  <a:pt x="216" y="931"/>
                </a:lnTo>
                <a:lnTo>
                  <a:pt x="212" y="932"/>
                </a:lnTo>
                <a:lnTo>
                  <a:pt x="208" y="932"/>
                </a:lnTo>
                <a:lnTo>
                  <a:pt x="208" y="932"/>
                </a:lnTo>
                <a:close/>
                <a:moveTo>
                  <a:pt x="626" y="984"/>
                </a:moveTo>
                <a:lnTo>
                  <a:pt x="626" y="984"/>
                </a:lnTo>
                <a:lnTo>
                  <a:pt x="615" y="986"/>
                </a:lnTo>
                <a:lnTo>
                  <a:pt x="604" y="987"/>
                </a:lnTo>
                <a:lnTo>
                  <a:pt x="593" y="987"/>
                </a:lnTo>
                <a:lnTo>
                  <a:pt x="581" y="987"/>
                </a:lnTo>
                <a:lnTo>
                  <a:pt x="559" y="985"/>
                </a:lnTo>
                <a:lnTo>
                  <a:pt x="536" y="983"/>
                </a:lnTo>
                <a:lnTo>
                  <a:pt x="536" y="983"/>
                </a:lnTo>
                <a:lnTo>
                  <a:pt x="513" y="981"/>
                </a:lnTo>
                <a:lnTo>
                  <a:pt x="489" y="980"/>
                </a:lnTo>
                <a:lnTo>
                  <a:pt x="441" y="979"/>
                </a:lnTo>
                <a:lnTo>
                  <a:pt x="441" y="979"/>
                </a:lnTo>
                <a:lnTo>
                  <a:pt x="405" y="979"/>
                </a:lnTo>
                <a:lnTo>
                  <a:pt x="369" y="978"/>
                </a:lnTo>
                <a:lnTo>
                  <a:pt x="351" y="977"/>
                </a:lnTo>
                <a:lnTo>
                  <a:pt x="333" y="976"/>
                </a:lnTo>
                <a:lnTo>
                  <a:pt x="315" y="973"/>
                </a:lnTo>
                <a:lnTo>
                  <a:pt x="296" y="970"/>
                </a:lnTo>
                <a:lnTo>
                  <a:pt x="296" y="970"/>
                </a:lnTo>
                <a:lnTo>
                  <a:pt x="276" y="965"/>
                </a:lnTo>
                <a:lnTo>
                  <a:pt x="256" y="959"/>
                </a:lnTo>
                <a:lnTo>
                  <a:pt x="238" y="949"/>
                </a:lnTo>
                <a:lnTo>
                  <a:pt x="219" y="939"/>
                </a:lnTo>
                <a:lnTo>
                  <a:pt x="219" y="939"/>
                </a:lnTo>
                <a:lnTo>
                  <a:pt x="225" y="936"/>
                </a:lnTo>
                <a:lnTo>
                  <a:pt x="232" y="931"/>
                </a:lnTo>
                <a:lnTo>
                  <a:pt x="237" y="926"/>
                </a:lnTo>
                <a:lnTo>
                  <a:pt x="241" y="919"/>
                </a:lnTo>
                <a:lnTo>
                  <a:pt x="244" y="911"/>
                </a:lnTo>
                <a:lnTo>
                  <a:pt x="247" y="903"/>
                </a:lnTo>
                <a:lnTo>
                  <a:pt x="249" y="896"/>
                </a:lnTo>
                <a:lnTo>
                  <a:pt x="250" y="888"/>
                </a:lnTo>
                <a:lnTo>
                  <a:pt x="250" y="888"/>
                </a:lnTo>
                <a:lnTo>
                  <a:pt x="258" y="896"/>
                </a:lnTo>
                <a:lnTo>
                  <a:pt x="268" y="904"/>
                </a:lnTo>
                <a:lnTo>
                  <a:pt x="277" y="911"/>
                </a:lnTo>
                <a:lnTo>
                  <a:pt x="287" y="918"/>
                </a:lnTo>
                <a:lnTo>
                  <a:pt x="298" y="923"/>
                </a:lnTo>
                <a:lnTo>
                  <a:pt x="310" y="929"/>
                </a:lnTo>
                <a:lnTo>
                  <a:pt x="321" y="933"/>
                </a:lnTo>
                <a:lnTo>
                  <a:pt x="333" y="937"/>
                </a:lnTo>
                <a:lnTo>
                  <a:pt x="356" y="944"/>
                </a:lnTo>
                <a:lnTo>
                  <a:pt x="380" y="949"/>
                </a:lnTo>
                <a:lnTo>
                  <a:pt x="405" y="952"/>
                </a:lnTo>
                <a:lnTo>
                  <a:pt x="428" y="954"/>
                </a:lnTo>
                <a:lnTo>
                  <a:pt x="428" y="954"/>
                </a:lnTo>
                <a:lnTo>
                  <a:pt x="449" y="954"/>
                </a:lnTo>
                <a:lnTo>
                  <a:pt x="470" y="954"/>
                </a:lnTo>
                <a:lnTo>
                  <a:pt x="491" y="953"/>
                </a:lnTo>
                <a:lnTo>
                  <a:pt x="512" y="952"/>
                </a:lnTo>
                <a:lnTo>
                  <a:pt x="532" y="950"/>
                </a:lnTo>
                <a:lnTo>
                  <a:pt x="553" y="947"/>
                </a:lnTo>
                <a:lnTo>
                  <a:pt x="574" y="944"/>
                </a:lnTo>
                <a:lnTo>
                  <a:pt x="594" y="940"/>
                </a:lnTo>
                <a:lnTo>
                  <a:pt x="613" y="936"/>
                </a:lnTo>
                <a:lnTo>
                  <a:pt x="634" y="930"/>
                </a:lnTo>
                <a:lnTo>
                  <a:pt x="654" y="925"/>
                </a:lnTo>
                <a:lnTo>
                  <a:pt x="673" y="918"/>
                </a:lnTo>
                <a:lnTo>
                  <a:pt x="692" y="911"/>
                </a:lnTo>
                <a:lnTo>
                  <a:pt x="711" y="904"/>
                </a:lnTo>
                <a:lnTo>
                  <a:pt x="750" y="887"/>
                </a:lnTo>
                <a:lnTo>
                  <a:pt x="750" y="887"/>
                </a:lnTo>
                <a:lnTo>
                  <a:pt x="739" y="904"/>
                </a:lnTo>
                <a:lnTo>
                  <a:pt x="727" y="919"/>
                </a:lnTo>
                <a:lnTo>
                  <a:pt x="712" y="934"/>
                </a:lnTo>
                <a:lnTo>
                  <a:pt x="697" y="947"/>
                </a:lnTo>
                <a:lnTo>
                  <a:pt x="681" y="960"/>
                </a:lnTo>
                <a:lnTo>
                  <a:pt x="664" y="970"/>
                </a:lnTo>
                <a:lnTo>
                  <a:pt x="646" y="978"/>
                </a:lnTo>
                <a:lnTo>
                  <a:pt x="637" y="981"/>
                </a:lnTo>
                <a:lnTo>
                  <a:pt x="626" y="984"/>
                </a:lnTo>
                <a:lnTo>
                  <a:pt x="626" y="984"/>
                </a:lnTo>
                <a:close/>
                <a:moveTo>
                  <a:pt x="600" y="930"/>
                </a:moveTo>
                <a:lnTo>
                  <a:pt x="600" y="930"/>
                </a:lnTo>
                <a:lnTo>
                  <a:pt x="610" y="926"/>
                </a:lnTo>
                <a:lnTo>
                  <a:pt x="610" y="926"/>
                </a:lnTo>
                <a:lnTo>
                  <a:pt x="632" y="918"/>
                </a:lnTo>
                <a:lnTo>
                  <a:pt x="654" y="910"/>
                </a:lnTo>
                <a:lnTo>
                  <a:pt x="654" y="910"/>
                </a:lnTo>
                <a:lnTo>
                  <a:pt x="687" y="900"/>
                </a:lnTo>
                <a:lnTo>
                  <a:pt x="721" y="891"/>
                </a:lnTo>
                <a:lnTo>
                  <a:pt x="721" y="891"/>
                </a:lnTo>
                <a:lnTo>
                  <a:pt x="691" y="903"/>
                </a:lnTo>
                <a:lnTo>
                  <a:pt x="661" y="913"/>
                </a:lnTo>
                <a:lnTo>
                  <a:pt x="630" y="923"/>
                </a:lnTo>
                <a:lnTo>
                  <a:pt x="600" y="930"/>
                </a:lnTo>
                <a:lnTo>
                  <a:pt x="600" y="930"/>
                </a:lnTo>
                <a:close/>
                <a:moveTo>
                  <a:pt x="756" y="878"/>
                </a:moveTo>
                <a:lnTo>
                  <a:pt x="756" y="878"/>
                </a:lnTo>
                <a:lnTo>
                  <a:pt x="755" y="879"/>
                </a:lnTo>
                <a:lnTo>
                  <a:pt x="755" y="879"/>
                </a:lnTo>
                <a:lnTo>
                  <a:pt x="752" y="877"/>
                </a:lnTo>
                <a:lnTo>
                  <a:pt x="750" y="878"/>
                </a:lnTo>
                <a:lnTo>
                  <a:pt x="750" y="878"/>
                </a:lnTo>
                <a:lnTo>
                  <a:pt x="735" y="885"/>
                </a:lnTo>
                <a:lnTo>
                  <a:pt x="735" y="885"/>
                </a:lnTo>
                <a:lnTo>
                  <a:pt x="696" y="895"/>
                </a:lnTo>
                <a:lnTo>
                  <a:pt x="677" y="900"/>
                </a:lnTo>
                <a:lnTo>
                  <a:pt x="659" y="906"/>
                </a:lnTo>
                <a:lnTo>
                  <a:pt x="659" y="906"/>
                </a:lnTo>
                <a:lnTo>
                  <a:pt x="639" y="913"/>
                </a:lnTo>
                <a:lnTo>
                  <a:pt x="619" y="920"/>
                </a:lnTo>
                <a:lnTo>
                  <a:pt x="619" y="920"/>
                </a:lnTo>
                <a:lnTo>
                  <a:pt x="609" y="924"/>
                </a:lnTo>
                <a:lnTo>
                  <a:pt x="599" y="928"/>
                </a:lnTo>
                <a:lnTo>
                  <a:pt x="599" y="928"/>
                </a:lnTo>
                <a:lnTo>
                  <a:pt x="593" y="930"/>
                </a:lnTo>
                <a:lnTo>
                  <a:pt x="591" y="930"/>
                </a:lnTo>
                <a:lnTo>
                  <a:pt x="591" y="929"/>
                </a:lnTo>
                <a:lnTo>
                  <a:pt x="593" y="927"/>
                </a:lnTo>
                <a:lnTo>
                  <a:pt x="599" y="924"/>
                </a:lnTo>
                <a:lnTo>
                  <a:pt x="599" y="924"/>
                </a:lnTo>
                <a:lnTo>
                  <a:pt x="610" y="921"/>
                </a:lnTo>
                <a:lnTo>
                  <a:pt x="620" y="917"/>
                </a:lnTo>
                <a:lnTo>
                  <a:pt x="643" y="911"/>
                </a:lnTo>
                <a:lnTo>
                  <a:pt x="643" y="911"/>
                </a:lnTo>
                <a:lnTo>
                  <a:pt x="669" y="902"/>
                </a:lnTo>
                <a:lnTo>
                  <a:pt x="694" y="893"/>
                </a:lnTo>
                <a:lnTo>
                  <a:pt x="694" y="893"/>
                </a:lnTo>
                <a:lnTo>
                  <a:pt x="721" y="885"/>
                </a:lnTo>
                <a:lnTo>
                  <a:pt x="747" y="878"/>
                </a:lnTo>
                <a:lnTo>
                  <a:pt x="747" y="878"/>
                </a:lnTo>
                <a:lnTo>
                  <a:pt x="753" y="875"/>
                </a:lnTo>
                <a:lnTo>
                  <a:pt x="756" y="873"/>
                </a:lnTo>
                <a:lnTo>
                  <a:pt x="758" y="872"/>
                </a:lnTo>
                <a:lnTo>
                  <a:pt x="758" y="872"/>
                </a:lnTo>
                <a:lnTo>
                  <a:pt x="761" y="867"/>
                </a:lnTo>
                <a:lnTo>
                  <a:pt x="764" y="862"/>
                </a:lnTo>
                <a:lnTo>
                  <a:pt x="764" y="862"/>
                </a:lnTo>
                <a:lnTo>
                  <a:pt x="756" y="878"/>
                </a:lnTo>
                <a:lnTo>
                  <a:pt x="756" y="878"/>
                </a:lnTo>
                <a:close/>
                <a:moveTo>
                  <a:pt x="768" y="855"/>
                </a:moveTo>
                <a:lnTo>
                  <a:pt x="768" y="855"/>
                </a:lnTo>
                <a:lnTo>
                  <a:pt x="763" y="856"/>
                </a:lnTo>
                <a:lnTo>
                  <a:pt x="763" y="856"/>
                </a:lnTo>
                <a:lnTo>
                  <a:pt x="761" y="857"/>
                </a:lnTo>
                <a:lnTo>
                  <a:pt x="761" y="857"/>
                </a:lnTo>
                <a:lnTo>
                  <a:pt x="716" y="872"/>
                </a:lnTo>
                <a:lnTo>
                  <a:pt x="669" y="886"/>
                </a:lnTo>
                <a:lnTo>
                  <a:pt x="669" y="886"/>
                </a:lnTo>
                <a:lnTo>
                  <a:pt x="646" y="893"/>
                </a:lnTo>
                <a:lnTo>
                  <a:pt x="623" y="901"/>
                </a:lnTo>
                <a:lnTo>
                  <a:pt x="623" y="901"/>
                </a:lnTo>
                <a:lnTo>
                  <a:pt x="602" y="908"/>
                </a:lnTo>
                <a:lnTo>
                  <a:pt x="602" y="908"/>
                </a:lnTo>
                <a:lnTo>
                  <a:pt x="593" y="911"/>
                </a:lnTo>
                <a:lnTo>
                  <a:pt x="593" y="911"/>
                </a:lnTo>
                <a:lnTo>
                  <a:pt x="591" y="911"/>
                </a:lnTo>
                <a:lnTo>
                  <a:pt x="594" y="910"/>
                </a:lnTo>
                <a:lnTo>
                  <a:pt x="601" y="907"/>
                </a:lnTo>
                <a:lnTo>
                  <a:pt x="601" y="907"/>
                </a:lnTo>
                <a:lnTo>
                  <a:pt x="625" y="898"/>
                </a:lnTo>
                <a:lnTo>
                  <a:pt x="651" y="889"/>
                </a:lnTo>
                <a:lnTo>
                  <a:pt x="700" y="871"/>
                </a:lnTo>
                <a:lnTo>
                  <a:pt x="700" y="871"/>
                </a:lnTo>
                <a:lnTo>
                  <a:pt x="719" y="865"/>
                </a:lnTo>
                <a:lnTo>
                  <a:pt x="719" y="865"/>
                </a:lnTo>
                <a:lnTo>
                  <a:pt x="733" y="861"/>
                </a:lnTo>
                <a:lnTo>
                  <a:pt x="746" y="857"/>
                </a:lnTo>
                <a:lnTo>
                  <a:pt x="759" y="852"/>
                </a:lnTo>
                <a:lnTo>
                  <a:pt x="772" y="846"/>
                </a:lnTo>
                <a:lnTo>
                  <a:pt x="772" y="846"/>
                </a:lnTo>
                <a:lnTo>
                  <a:pt x="768" y="855"/>
                </a:lnTo>
                <a:lnTo>
                  <a:pt x="768" y="855"/>
                </a:lnTo>
                <a:close/>
                <a:moveTo>
                  <a:pt x="776" y="834"/>
                </a:moveTo>
                <a:lnTo>
                  <a:pt x="776" y="834"/>
                </a:lnTo>
                <a:lnTo>
                  <a:pt x="773" y="841"/>
                </a:lnTo>
                <a:lnTo>
                  <a:pt x="773" y="841"/>
                </a:lnTo>
                <a:lnTo>
                  <a:pt x="745" y="853"/>
                </a:lnTo>
                <a:lnTo>
                  <a:pt x="717" y="863"/>
                </a:lnTo>
                <a:lnTo>
                  <a:pt x="717" y="863"/>
                </a:lnTo>
                <a:lnTo>
                  <a:pt x="666" y="877"/>
                </a:lnTo>
                <a:lnTo>
                  <a:pt x="666" y="877"/>
                </a:lnTo>
                <a:lnTo>
                  <a:pt x="643" y="883"/>
                </a:lnTo>
                <a:lnTo>
                  <a:pt x="620" y="890"/>
                </a:lnTo>
                <a:lnTo>
                  <a:pt x="620" y="890"/>
                </a:lnTo>
                <a:lnTo>
                  <a:pt x="595" y="899"/>
                </a:lnTo>
                <a:lnTo>
                  <a:pt x="595" y="899"/>
                </a:lnTo>
                <a:lnTo>
                  <a:pt x="591" y="901"/>
                </a:lnTo>
                <a:lnTo>
                  <a:pt x="594" y="899"/>
                </a:lnTo>
                <a:lnTo>
                  <a:pt x="604" y="895"/>
                </a:lnTo>
                <a:lnTo>
                  <a:pt x="604" y="895"/>
                </a:lnTo>
                <a:lnTo>
                  <a:pt x="629" y="885"/>
                </a:lnTo>
                <a:lnTo>
                  <a:pt x="656" y="875"/>
                </a:lnTo>
                <a:lnTo>
                  <a:pt x="681" y="866"/>
                </a:lnTo>
                <a:lnTo>
                  <a:pt x="706" y="857"/>
                </a:lnTo>
                <a:lnTo>
                  <a:pt x="706" y="857"/>
                </a:lnTo>
                <a:lnTo>
                  <a:pt x="730" y="849"/>
                </a:lnTo>
                <a:lnTo>
                  <a:pt x="741" y="844"/>
                </a:lnTo>
                <a:lnTo>
                  <a:pt x="752" y="839"/>
                </a:lnTo>
                <a:lnTo>
                  <a:pt x="752" y="839"/>
                </a:lnTo>
                <a:lnTo>
                  <a:pt x="766" y="832"/>
                </a:lnTo>
                <a:lnTo>
                  <a:pt x="774" y="828"/>
                </a:lnTo>
                <a:lnTo>
                  <a:pt x="780" y="823"/>
                </a:lnTo>
                <a:lnTo>
                  <a:pt x="780" y="823"/>
                </a:lnTo>
                <a:lnTo>
                  <a:pt x="776" y="834"/>
                </a:lnTo>
                <a:lnTo>
                  <a:pt x="776" y="834"/>
                </a:lnTo>
                <a:close/>
                <a:moveTo>
                  <a:pt x="782" y="819"/>
                </a:moveTo>
                <a:lnTo>
                  <a:pt x="782" y="819"/>
                </a:lnTo>
                <a:lnTo>
                  <a:pt x="756" y="830"/>
                </a:lnTo>
                <a:lnTo>
                  <a:pt x="729" y="840"/>
                </a:lnTo>
                <a:lnTo>
                  <a:pt x="675" y="857"/>
                </a:lnTo>
                <a:lnTo>
                  <a:pt x="675" y="857"/>
                </a:lnTo>
                <a:lnTo>
                  <a:pt x="649" y="866"/>
                </a:lnTo>
                <a:lnTo>
                  <a:pt x="623" y="874"/>
                </a:lnTo>
                <a:lnTo>
                  <a:pt x="623" y="874"/>
                </a:lnTo>
                <a:lnTo>
                  <a:pt x="598" y="885"/>
                </a:lnTo>
                <a:lnTo>
                  <a:pt x="598" y="885"/>
                </a:lnTo>
                <a:lnTo>
                  <a:pt x="593" y="886"/>
                </a:lnTo>
                <a:lnTo>
                  <a:pt x="596" y="885"/>
                </a:lnTo>
                <a:lnTo>
                  <a:pt x="607" y="881"/>
                </a:lnTo>
                <a:lnTo>
                  <a:pt x="607" y="881"/>
                </a:lnTo>
                <a:lnTo>
                  <a:pt x="632" y="869"/>
                </a:lnTo>
                <a:lnTo>
                  <a:pt x="659" y="859"/>
                </a:lnTo>
                <a:lnTo>
                  <a:pt x="711" y="841"/>
                </a:lnTo>
                <a:lnTo>
                  <a:pt x="711" y="841"/>
                </a:lnTo>
                <a:lnTo>
                  <a:pt x="757" y="822"/>
                </a:lnTo>
                <a:lnTo>
                  <a:pt x="757" y="822"/>
                </a:lnTo>
                <a:lnTo>
                  <a:pt x="772" y="816"/>
                </a:lnTo>
                <a:lnTo>
                  <a:pt x="779" y="812"/>
                </a:lnTo>
                <a:lnTo>
                  <a:pt x="786" y="807"/>
                </a:lnTo>
                <a:lnTo>
                  <a:pt x="786" y="807"/>
                </a:lnTo>
                <a:lnTo>
                  <a:pt x="782" y="819"/>
                </a:lnTo>
                <a:lnTo>
                  <a:pt x="782" y="819"/>
                </a:lnTo>
                <a:close/>
                <a:moveTo>
                  <a:pt x="787" y="804"/>
                </a:moveTo>
                <a:lnTo>
                  <a:pt x="787" y="804"/>
                </a:lnTo>
                <a:lnTo>
                  <a:pt x="785" y="804"/>
                </a:lnTo>
                <a:lnTo>
                  <a:pt x="785" y="804"/>
                </a:lnTo>
                <a:lnTo>
                  <a:pt x="780" y="808"/>
                </a:lnTo>
                <a:lnTo>
                  <a:pt x="775" y="810"/>
                </a:lnTo>
                <a:lnTo>
                  <a:pt x="763" y="815"/>
                </a:lnTo>
                <a:lnTo>
                  <a:pt x="740" y="822"/>
                </a:lnTo>
                <a:lnTo>
                  <a:pt x="740" y="822"/>
                </a:lnTo>
                <a:lnTo>
                  <a:pt x="711" y="833"/>
                </a:lnTo>
                <a:lnTo>
                  <a:pt x="684" y="843"/>
                </a:lnTo>
                <a:lnTo>
                  <a:pt x="684" y="843"/>
                </a:lnTo>
                <a:lnTo>
                  <a:pt x="657" y="851"/>
                </a:lnTo>
                <a:lnTo>
                  <a:pt x="629" y="860"/>
                </a:lnTo>
                <a:lnTo>
                  <a:pt x="629" y="860"/>
                </a:lnTo>
                <a:lnTo>
                  <a:pt x="606" y="869"/>
                </a:lnTo>
                <a:lnTo>
                  <a:pt x="606" y="869"/>
                </a:lnTo>
                <a:lnTo>
                  <a:pt x="600" y="871"/>
                </a:lnTo>
                <a:lnTo>
                  <a:pt x="594" y="873"/>
                </a:lnTo>
                <a:lnTo>
                  <a:pt x="594" y="873"/>
                </a:lnTo>
                <a:lnTo>
                  <a:pt x="607" y="866"/>
                </a:lnTo>
                <a:lnTo>
                  <a:pt x="607" y="866"/>
                </a:lnTo>
                <a:lnTo>
                  <a:pt x="620" y="860"/>
                </a:lnTo>
                <a:lnTo>
                  <a:pt x="635" y="855"/>
                </a:lnTo>
                <a:lnTo>
                  <a:pt x="662" y="845"/>
                </a:lnTo>
                <a:lnTo>
                  <a:pt x="662" y="845"/>
                </a:lnTo>
                <a:lnTo>
                  <a:pt x="690" y="835"/>
                </a:lnTo>
                <a:lnTo>
                  <a:pt x="718" y="825"/>
                </a:lnTo>
                <a:lnTo>
                  <a:pt x="718" y="825"/>
                </a:lnTo>
                <a:lnTo>
                  <a:pt x="741" y="816"/>
                </a:lnTo>
                <a:lnTo>
                  <a:pt x="764" y="806"/>
                </a:lnTo>
                <a:lnTo>
                  <a:pt x="764" y="806"/>
                </a:lnTo>
                <a:lnTo>
                  <a:pt x="771" y="803"/>
                </a:lnTo>
                <a:lnTo>
                  <a:pt x="778" y="799"/>
                </a:lnTo>
                <a:lnTo>
                  <a:pt x="785" y="794"/>
                </a:lnTo>
                <a:lnTo>
                  <a:pt x="790" y="789"/>
                </a:lnTo>
                <a:lnTo>
                  <a:pt x="790" y="789"/>
                </a:lnTo>
                <a:lnTo>
                  <a:pt x="787" y="804"/>
                </a:lnTo>
                <a:lnTo>
                  <a:pt x="787" y="804"/>
                </a:lnTo>
                <a:close/>
                <a:moveTo>
                  <a:pt x="791" y="787"/>
                </a:moveTo>
                <a:lnTo>
                  <a:pt x="791" y="787"/>
                </a:lnTo>
                <a:lnTo>
                  <a:pt x="790" y="787"/>
                </a:lnTo>
                <a:lnTo>
                  <a:pt x="790" y="787"/>
                </a:lnTo>
                <a:lnTo>
                  <a:pt x="778" y="791"/>
                </a:lnTo>
                <a:lnTo>
                  <a:pt x="766" y="796"/>
                </a:lnTo>
                <a:lnTo>
                  <a:pt x="744" y="807"/>
                </a:lnTo>
                <a:lnTo>
                  <a:pt x="744" y="807"/>
                </a:lnTo>
                <a:lnTo>
                  <a:pt x="686" y="828"/>
                </a:lnTo>
                <a:lnTo>
                  <a:pt x="686" y="828"/>
                </a:lnTo>
                <a:lnTo>
                  <a:pt x="661" y="838"/>
                </a:lnTo>
                <a:lnTo>
                  <a:pt x="635" y="847"/>
                </a:lnTo>
                <a:lnTo>
                  <a:pt x="635" y="847"/>
                </a:lnTo>
                <a:lnTo>
                  <a:pt x="614" y="853"/>
                </a:lnTo>
                <a:lnTo>
                  <a:pt x="604" y="857"/>
                </a:lnTo>
                <a:lnTo>
                  <a:pt x="594" y="861"/>
                </a:lnTo>
                <a:lnTo>
                  <a:pt x="594" y="861"/>
                </a:lnTo>
                <a:lnTo>
                  <a:pt x="595" y="852"/>
                </a:lnTo>
                <a:lnTo>
                  <a:pt x="595" y="852"/>
                </a:lnTo>
                <a:lnTo>
                  <a:pt x="606" y="850"/>
                </a:lnTo>
                <a:lnTo>
                  <a:pt x="618" y="847"/>
                </a:lnTo>
                <a:lnTo>
                  <a:pt x="640" y="838"/>
                </a:lnTo>
                <a:lnTo>
                  <a:pt x="640" y="838"/>
                </a:lnTo>
                <a:lnTo>
                  <a:pt x="654" y="834"/>
                </a:lnTo>
                <a:lnTo>
                  <a:pt x="668" y="829"/>
                </a:lnTo>
                <a:lnTo>
                  <a:pt x="696" y="822"/>
                </a:lnTo>
                <a:lnTo>
                  <a:pt x="696" y="822"/>
                </a:lnTo>
                <a:lnTo>
                  <a:pt x="709" y="819"/>
                </a:lnTo>
                <a:lnTo>
                  <a:pt x="722" y="815"/>
                </a:lnTo>
                <a:lnTo>
                  <a:pt x="734" y="810"/>
                </a:lnTo>
                <a:lnTo>
                  <a:pt x="746" y="805"/>
                </a:lnTo>
                <a:lnTo>
                  <a:pt x="746" y="805"/>
                </a:lnTo>
                <a:lnTo>
                  <a:pt x="769" y="794"/>
                </a:lnTo>
                <a:lnTo>
                  <a:pt x="780" y="789"/>
                </a:lnTo>
                <a:lnTo>
                  <a:pt x="792" y="784"/>
                </a:lnTo>
                <a:lnTo>
                  <a:pt x="792" y="784"/>
                </a:lnTo>
                <a:lnTo>
                  <a:pt x="791" y="787"/>
                </a:lnTo>
                <a:lnTo>
                  <a:pt x="791" y="787"/>
                </a:lnTo>
                <a:close/>
                <a:moveTo>
                  <a:pt x="792" y="781"/>
                </a:moveTo>
                <a:lnTo>
                  <a:pt x="792" y="781"/>
                </a:lnTo>
                <a:lnTo>
                  <a:pt x="782" y="786"/>
                </a:lnTo>
                <a:lnTo>
                  <a:pt x="771" y="791"/>
                </a:lnTo>
                <a:lnTo>
                  <a:pt x="750" y="801"/>
                </a:lnTo>
                <a:lnTo>
                  <a:pt x="750" y="801"/>
                </a:lnTo>
                <a:lnTo>
                  <a:pt x="737" y="806"/>
                </a:lnTo>
                <a:lnTo>
                  <a:pt x="723" y="812"/>
                </a:lnTo>
                <a:lnTo>
                  <a:pt x="709" y="816"/>
                </a:lnTo>
                <a:lnTo>
                  <a:pt x="695" y="820"/>
                </a:lnTo>
                <a:lnTo>
                  <a:pt x="695" y="820"/>
                </a:lnTo>
                <a:lnTo>
                  <a:pt x="670" y="827"/>
                </a:lnTo>
                <a:lnTo>
                  <a:pt x="657" y="830"/>
                </a:lnTo>
                <a:lnTo>
                  <a:pt x="644" y="835"/>
                </a:lnTo>
                <a:lnTo>
                  <a:pt x="644" y="835"/>
                </a:lnTo>
                <a:lnTo>
                  <a:pt x="621" y="843"/>
                </a:lnTo>
                <a:lnTo>
                  <a:pt x="621" y="843"/>
                </a:lnTo>
                <a:lnTo>
                  <a:pt x="615" y="845"/>
                </a:lnTo>
                <a:lnTo>
                  <a:pt x="609" y="846"/>
                </a:lnTo>
                <a:lnTo>
                  <a:pt x="603" y="848"/>
                </a:lnTo>
                <a:lnTo>
                  <a:pt x="598" y="850"/>
                </a:lnTo>
                <a:lnTo>
                  <a:pt x="598" y="850"/>
                </a:lnTo>
                <a:lnTo>
                  <a:pt x="610" y="843"/>
                </a:lnTo>
                <a:lnTo>
                  <a:pt x="623" y="836"/>
                </a:lnTo>
                <a:lnTo>
                  <a:pt x="623" y="836"/>
                </a:lnTo>
                <a:lnTo>
                  <a:pt x="661" y="822"/>
                </a:lnTo>
                <a:lnTo>
                  <a:pt x="699" y="808"/>
                </a:lnTo>
                <a:lnTo>
                  <a:pt x="699" y="808"/>
                </a:lnTo>
                <a:lnTo>
                  <a:pt x="743" y="792"/>
                </a:lnTo>
                <a:lnTo>
                  <a:pt x="765" y="784"/>
                </a:lnTo>
                <a:lnTo>
                  <a:pt x="786" y="774"/>
                </a:lnTo>
                <a:lnTo>
                  <a:pt x="786" y="774"/>
                </a:lnTo>
                <a:lnTo>
                  <a:pt x="789" y="773"/>
                </a:lnTo>
                <a:lnTo>
                  <a:pt x="790" y="773"/>
                </a:lnTo>
                <a:lnTo>
                  <a:pt x="790" y="772"/>
                </a:lnTo>
                <a:lnTo>
                  <a:pt x="790" y="772"/>
                </a:lnTo>
                <a:lnTo>
                  <a:pt x="794" y="770"/>
                </a:lnTo>
                <a:lnTo>
                  <a:pt x="794" y="770"/>
                </a:lnTo>
                <a:lnTo>
                  <a:pt x="792" y="781"/>
                </a:lnTo>
                <a:lnTo>
                  <a:pt x="792" y="781"/>
                </a:lnTo>
                <a:close/>
                <a:moveTo>
                  <a:pt x="796" y="767"/>
                </a:moveTo>
                <a:lnTo>
                  <a:pt x="796" y="767"/>
                </a:lnTo>
                <a:lnTo>
                  <a:pt x="794" y="767"/>
                </a:lnTo>
                <a:lnTo>
                  <a:pt x="794" y="767"/>
                </a:lnTo>
                <a:lnTo>
                  <a:pt x="776" y="776"/>
                </a:lnTo>
                <a:lnTo>
                  <a:pt x="757" y="784"/>
                </a:lnTo>
                <a:lnTo>
                  <a:pt x="720" y="798"/>
                </a:lnTo>
                <a:lnTo>
                  <a:pt x="681" y="811"/>
                </a:lnTo>
                <a:lnTo>
                  <a:pt x="662" y="818"/>
                </a:lnTo>
                <a:lnTo>
                  <a:pt x="643" y="825"/>
                </a:lnTo>
                <a:lnTo>
                  <a:pt x="643" y="825"/>
                </a:lnTo>
                <a:lnTo>
                  <a:pt x="629" y="830"/>
                </a:lnTo>
                <a:lnTo>
                  <a:pt x="629" y="830"/>
                </a:lnTo>
                <a:lnTo>
                  <a:pt x="608" y="839"/>
                </a:lnTo>
                <a:lnTo>
                  <a:pt x="608" y="839"/>
                </a:lnTo>
                <a:lnTo>
                  <a:pt x="617" y="834"/>
                </a:lnTo>
                <a:lnTo>
                  <a:pt x="617" y="834"/>
                </a:lnTo>
                <a:lnTo>
                  <a:pt x="640" y="825"/>
                </a:lnTo>
                <a:lnTo>
                  <a:pt x="662" y="816"/>
                </a:lnTo>
                <a:lnTo>
                  <a:pt x="707" y="801"/>
                </a:lnTo>
                <a:lnTo>
                  <a:pt x="731" y="792"/>
                </a:lnTo>
                <a:lnTo>
                  <a:pt x="753" y="783"/>
                </a:lnTo>
                <a:lnTo>
                  <a:pt x="775" y="773"/>
                </a:lnTo>
                <a:lnTo>
                  <a:pt x="797" y="761"/>
                </a:lnTo>
                <a:lnTo>
                  <a:pt x="797" y="761"/>
                </a:lnTo>
                <a:lnTo>
                  <a:pt x="796" y="767"/>
                </a:lnTo>
                <a:lnTo>
                  <a:pt x="796" y="767"/>
                </a:lnTo>
                <a:close/>
                <a:moveTo>
                  <a:pt x="797" y="758"/>
                </a:moveTo>
                <a:lnTo>
                  <a:pt x="797" y="758"/>
                </a:lnTo>
                <a:lnTo>
                  <a:pt x="781" y="766"/>
                </a:lnTo>
                <a:lnTo>
                  <a:pt x="765" y="773"/>
                </a:lnTo>
                <a:lnTo>
                  <a:pt x="734" y="786"/>
                </a:lnTo>
                <a:lnTo>
                  <a:pt x="701" y="798"/>
                </a:lnTo>
                <a:lnTo>
                  <a:pt x="669" y="809"/>
                </a:lnTo>
                <a:lnTo>
                  <a:pt x="669" y="809"/>
                </a:lnTo>
                <a:lnTo>
                  <a:pt x="638" y="819"/>
                </a:lnTo>
                <a:lnTo>
                  <a:pt x="606" y="829"/>
                </a:lnTo>
                <a:lnTo>
                  <a:pt x="606" y="829"/>
                </a:lnTo>
                <a:lnTo>
                  <a:pt x="601" y="830"/>
                </a:lnTo>
                <a:lnTo>
                  <a:pt x="601" y="830"/>
                </a:lnTo>
                <a:lnTo>
                  <a:pt x="601" y="830"/>
                </a:lnTo>
                <a:lnTo>
                  <a:pt x="606" y="827"/>
                </a:lnTo>
                <a:lnTo>
                  <a:pt x="606" y="827"/>
                </a:lnTo>
                <a:lnTo>
                  <a:pt x="614" y="824"/>
                </a:lnTo>
                <a:lnTo>
                  <a:pt x="622" y="821"/>
                </a:lnTo>
                <a:lnTo>
                  <a:pt x="622" y="821"/>
                </a:lnTo>
                <a:lnTo>
                  <a:pt x="649" y="811"/>
                </a:lnTo>
                <a:lnTo>
                  <a:pt x="649" y="811"/>
                </a:lnTo>
                <a:lnTo>
                  <a:pt x="678" y="799"/>
                </a:lnTo>
                <a:lnTo>
                  <a:pt x="707" y="787"/>
                </a:lnTo>
                <a:lnTo>
                  <a:pt x="707" y="787"/>
                </a:lnTo>
                <a:lnTo>
                  <a:pt x="729" y="780"/>
                </a:lnTo>
                <a:lnTo>
                  <a:pt x="750" y="772"/>
                </a:lnTo>
                <a:lnTo>
                  <a:pt x="770" y="764"/>
                </a:lnTo>
                <a:lnTo>
                  <a:pt x="791" y="755"/>
                </a:lnTo>
                <a:lnTo>
                  <a:pt x="791" y="755"/>
                </a:lnTo>
                <a:lnTo>
                  <a:pt x="793" y="755"/>
                </a:lnTo>
                <a:lnTo>
                  <a:pt x="796" y="753"/>
                </a:lnTo>
                <a:lnTo>
                  <a:pt x="796" y="753"/>
                </a:lnTo>
                <a:lnTo>
                  <a:pt x="798" y="752"/>
                </a:lnTo>
                <a:lnTo>
                  <a:pt x="798" y="752"/>
                </a:lnTo>
                <a:lnTo>
                  <a:pt x="797" y="758"/>
                </a:lnTo>
                <a:lnTo>
                  <a:pt x="797" y="758"/>
                </a:lnTo>
                <a:close/>
                <a:moveTo>
                  <a:pt x="798" y="750"/>
                </a:moveTo>
                <a:lnTo>
                  <a:pt x="798" y="750"/>
                </a:lnTo>
                <a:lnTo>
                  <a:pt x="751" y="768"/>
                </a:lnTo>
                <a:lnTo>
                  <a:pt x="703" y="786"/>
                </a:lnTo>
                <a:lnTo>
                  <a:pt x="703" y="786"/>
                </a:lnTo>
                <a:lnTo>
                  <a:pt x="674" y="796"/>
                </a:lnTo>
                <a:lnTo>
                  <a:pt x="674" y="796"/>
                </a:lnTo>
                <a:lnTo>
                  <a:pt x="659" y="801"/>
                </a:lnTo>
                <a:lnTo>
                  <a:pt x="644" y="807"/>
                </a:lnTo>
                <a:lnTo>
                  <a:pt x="613" y="818"/>
                </a:lnTo>
                <a:lnTo>
                  <a:pt x="613" y="818"/>
                </a:lnTo>
                <a:lnTo>
                  <a:pt x="607" y="820"/>
                </a:lnTo>
                <a:lnTo>
                  <a:pt x="602" y="822"/>
                </a:lnTo>
                <a:lnTo>
                  <a:pt x="602" y="822"/>
                </a:lnTo>
                <a:lnTo>
                  <a:pt x="610" y="819"/>
                </a:lnTo>
                <a:lnTo>
                  <a:pt x="618" y="816"/>
                </a:lnTo>
                <a:lnTo>
                  <a:pt x="618" y="816"/>
                </a:lnTo>
                <a:lnTo>
                  <a:pt x="630" y="810"/>
                </a:lnTo>
                <a:lnTo>
                  <a:pt x="643" y="803"/>
                </a:lnTo>
                <a:lnTo>
                  <a:pt x="643" y="803"/>
                </a:lnTo>
                <a:lnTo>
                  <a:pt x="655" y="796"/>
                </a:lnTo>
                <a:lnTo>
                  <a:pt x="667" y="790"/>
                </a:lnTo>
                <a:lnTo>
                  <a:pt x="691" y="781"/>
                </a:lnTo>
                <a:lnTo>
                  <a:pt x="742" y="764"/>
                </a:lnTo>
                <a:lnTo>
                  <a:pt x="742" y="764"/>
                </a:lnTo>
                <a:lnTo>
                  <a:pt x="770" y="754"/>
                </a:lnTo>
                <a:lnTo>
                  <a:pt x="784" y="749"/>
                </a:lnTo>
                <a:lnTo>
                  <a:pt x="799" y="742"/>
                </a:lnTo>
                <a:lnTo>
                  <a:pt x="799" y="742"/>
                </a:lnTo>
                <a:lnTo>
                  <a:pt x="798" y="750"/>
                </a:lnTo>
                <a:lnTo>
                  <a:pt x="798" y="750"/>
                </a:lnTo>
                <a:close/>
                <a:moveTo>
                  <a:pt x="799" y="739"/>
                </a:moveTo>
                <a:lnTo>
                  <a:pt x="799" y="739"/>
                </a:lnTo>
                <a:lnTo>
                  <a:pt x="774" y="749"/>
                </a:lnTo>
                <a:lnTo>
                  <a:pt x="750" y="759"/>
                </a:lnTo>
                <a:lnTo>
                  <a:pt x="750" y="759"/>
                </a:lnTo>
                <a:lnTo>
                  <a:pt x="696" y="776"/>
                </a:lnTo>
                <a:lnTo>
                  <a:pt x="696" y="776"/>
                </a:lnTo>
                <a:lnTo>
                  <a:pt x="665" y="787"/>
                </a:lnTo>
                <a:lnTo>
                  <a:pt x="635" y="799"/>
                </a:lnTo>
                <a:lnTo>
                  <a:pt x="635" y="799"/>
                </a:lnTo>
                <a:lnTo>
                  <a:pt x="618" y="806"/>
                </a:lnTo>
                <a:lnTo>
                  <a:pt x="618" y="806"/>
                </a:lnTo>
                <a:lnTo>
                  <a:pt x="627" y="801"/>
                </a:lnTo>
                <a:lnTo>
                  <a:pt x="627" y="801"/>
                </a:lnTo>
                <a:lnTo>
                  <a:pt x="648" y="790"/>
                </a:lnTo>
                <a:lnTo>
                  <a:pt x="670" y="781"/>
                </a:lnTo>
                <a:lnTo>
                  <a:pt x="713" y="764"/>
                </a:lnTo>
                <a:lnTo>
                  <a:pt x="713" y="764"/>
                </a:lnTo>
                <a:lnTo>
                  <a:pt x="736" y="755"/>
                </a:lnTo>
                <a:lnTo>
                  <a:pt x="756" y="746"/>
                </a:lnTo>
                <a:lnTo>
                  <a:pt x="777" y="736"/>
                </a:lnTo>
                <a:lnTo>
                  <a:pt x="800" y="728"/>
                </a:lnTo>
                <a:lnTo>
                  <a:pt x="800" y="728"/>
                </a:lnTo>
                <a:lnTo>
                  <a:pt x="799" y="739"/>
                </a:lnTo>
                <a:lnTo>
                  <a:pt x="799" y="739"/>
                </a:lnTo>
                <a:close/>
                <a:moveTo>
                  <a:pt x="800" y="725"/>
                </a:moveTo>
                <a:lnTo>
                  <a:pt x="800" y="725"/>
                </a:lnTo>
                <a:lnTo>
                  <a:pt x="784" y="729"/>
                </a:lnTo>
                <a:lnTo>
                  <a:pt x="771" y="734"/>
                </a:lnTo>
                <a:lnTo>
                  <a:pt x="744" y="745"/>
                </a:lnTo>
                <a:lnTo>
                  <a:pt x="744" y="745"/>
                </a:lnTo>
                <a:lnTo>
                  <a:pt x="708" y="757"/>
                </a:lnTo>
                <a:lnTo>
                  <a:pt x="708" y="757"/>
                </a:lnTo>
                <a:lnTo>
                  <a:pt x="736" y="746"/>
                </a:lnTo>
                <a:lnTo>
                  <a:pt x="763" y="734"/>
                </a:lnTo>
                <a:lnTo>
                  <a:pt x="763" y="734"/>
                </a:lnTo>
                <a:lnTo>
                  <a:pt x="778" y="726"/>
                </a:lnTo>
                <a:lnTo>
                  <a:pt x="778" y="726"/>
                </a:lnTo>
                <a:lnTo>
                  <a:pt x="789" y="723"/>
                </a:lnTo>
                <a:lnTo>
                  <a:pt x="800" y="719"/>
                </a:lnTo>
                <a:lnTo>
                  <a:pt x="800" y="719"/>
                </a:lnTo>
                <a:lnTo>
                  <a:pt x="800" y="725"/>
                </a:lnTo>
                <a:lnTo>
                  <a:pt x="800" y="72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Freeform 2517">
            <a:extLst>
              <a:ext uri="{FF2B5EF4-FFF2-40B4-BE49-F238E27FC236}">
                <a16:creationId xmlns:a16="http://schemas.microsoft.com/office/drawing/2014/main" id="{2495BAFB-8AAE-496F-AD2A-D3EEA4A8BE62}"/>
              </a:ext>
            </a:extLst>
          </p:cNvPr>
          <p:cNvSpPr>
            <a:spLocks noEditPoints="1"/>
          </p:cNvSpPr>
          <p:nvPr/>
        </p:nvSpPr>
        <p:spPr bwMode="auto">
          <a:xfrm>
            <a:off x="567201" y="400696"/>
            <a:ext cx="1282060" cy="1351681"/>
          </a:xfrm>
          <a:custGeom>
            <a:avLst/>
            <a:gdLst/>
            <a:ahLst/>
            <a:cxnLst>
              <a:cxn ang="0">
                <a:pos x="4" y="338"/>
              </a:cxn>
              <a:cxn ang="0">
                <a:pos x="53" y="356"/>
              </a:cxn>
              <a:cxn ang="0">
                <a:pos x="141" y="350"/>
              </a:cxn>
              <a:cxn ang="0">
                <a:pos x="181" y="446"/>
              </a:cxn>
              <a:cxn ang="0">
                <a:pos x="220" y="453"/>
              </a:cxn>
              <a:cxn ang="0">
                <a:pos x="254" y="403"/>
              </a:cxn>
              <a:cxn ang="0">
                <a:pos x="329" y="354"/>
              </a:cxn>
              <a:cxn ang="0">
                <a:pos x="395" y="347"/>
              </a:cxn>
              <a:cxn ang="0">
                <a:pos x="407" y="309"/>
              </a:cxn>
              <a:cxn ang="0">
                <a:pos x="341" y="228"/>
              </a:cxn>
              <a:cxn ang="0">
                <a:pos x="405" y="154"/>
              </a:cxn>
              <a:cxn ang="0">
                <a:pos x="401" y="113"/>
              </a:cxn>
              <a:cxn ang="0">
                <a:pos x="345" y="101"/>
              </a:cxn>
              <a:cxn ang="0">
                <a:pos x="259" y="71"/>
              </a:cxn>
              <a:cxn ang="0">
                <a:pos x="223" y="7"/>
              </a:cxn>
              <a:cxn ang="0">
                <a:pos x="188" y="6"/>
              </a:cxn>
              <a:cxn ang="0">
                <a:pos x="142" y="96"/>
              </a:cxn>
              <a:cxn ang="0">
                <a:pos x="51" y="101"/>
              </a:cxn>
              <a:cxn ang="0">
                <a:pos x="4" y="118"/>
              </a:cxn>
              <a:cxn ang="0">
                <a:pos x="19" y="179"/>
              </a:cxn>
              <a:cxn ang="0">
                <a:pos x="50" y="246"/>
              </a:cxn>
              <a:cxn ang="0">
                <a:pos x="255" y="369"/>
              </a:cxn>
              <a:cxn ang="0">
                <a:pos x="220" y="442"/>
              </a:cxn>
              <a:cxn ang="0">
                <a:pos x="189" y="440"/>
              </a:cxn>
              <a:cxn ang="0">
                <a:pos x="153" y="364"/>
              </a:cxn>
              <a:cxn ang="0">
                <a:pos x="233" y="325"/>
              </a:cxn>
              <a:cxn ang="0">
                <a:pos x="131" y="262"/>
              </a:cxn>
              <a:cxn ang="0">
                <a:pos x="130" y="195"/>
              </a:cxn>
              <a:cxn ang="0">
                <a:pos x="205" y="154"/>
              </a:cxn>
              <a:cxn ang="0">
                <a:pos x="271" y="267"/>
              </a:cxn>
              <a:cxn ang="0">
                <a:pos x="140" y="267"/>
              </a:cxn>
              <a:cxn ang="0">
                <a:pos x="146" y="130"/>
              </a:cxn>
              <a:cxn ang="0">
                <a:pos x="140" y="179"/>
              </a:cxn>
              <a:cxn ang="0">
                <a:pos x="270" y="179"/>
              </a:cxn>
              <a:cxn ang="0">
                <a:pos x="303" y="212"/>
              </a:cxn>
              <a:cxn ang="0">
                <a:pos x="280" y="207"/>
              </a:cxn>
              <a:cxn ang="0">
                <a:pos x="239" y="318"/>
              </a:cxn>
              <a:cxn ang="0">
                <a:pos x="195" y="308"/>
              </a:cxn>
              <a:cxn ang="0">
                <a:pos x="169" y="295"/>
              </a:cxn>
              <a:cxn ang="0">
                <a:pos x="393" y="339"/>
              </a:cxn>
              <a:cxn ang="0">
                <a:pos x="315" y="342"/>
              </a:cxn>
              <a:cxn ang="0">
                <a:pos x="279" y="272"/>
              </a:cxn>
              <a:cxn ang="0">
                <a:pos x="383" y="283"/>
              </a:cxn>
              <a:cxn ang="0">
                <a:pos x="336" y="111"/>
              </a:cxn>
              <a:cxn ang="0">
                <a:pos x="394" y="119"/>
              </a:cxn>
              <a:cxn ang="0">
                <a:pos x="390" y="164"/>
              </a:cxn>
              <a:cxn ang="0">
                <a:pos x="321" y="213"/>
              </a:cxn>
              <a:cxn ang="0">
                <a:pos x="318" y="114"/>
              </a:cxn>
              <a:cxn ang="0">
                <a:pos x="177" y="28"/>
              </a:cxn>
              <a:cxn ang="0">
                <a:pos x="207" y="9"/>
              </a:cxn>
              <a:cxn ang="0">
                <a:pos x="246" y="61"/>
              </a:cxn>
              <a:cxn ang="0">
                <a:pos x="258" y="122"/>
              </a:cxn>
              <a:cxn ang="0">
                <a:pos x="151" y="101"/>
              </a:cxn>
              <a:cxn ang="0">
                <a:pos x="12" y="150"/>
              </a:cxn>
              <a:cxn ang="0">
                <a:pos x="14" y="120"/>
              </a:cxn>
              <a:cxn ang="0">
                <a:pos x="101" y="117"/>
              </a:cxn>
              <a:cxn ang="0">
                <a:pos x="131" y="185"/>
              </a:cxn>
              <a:cxn ang="0">
                <a:pos x="134" y="302"/>
              </a:cxn>
              <a:cxn ang="0">
                <a:pos x="58" y="347"/>
              </a:cxn>
              <a:cxn ang="0">
                <a:pos x="7" y="324"/>
              </a:cxn>
              <a:cxn ang="0">
                <a:pos x="75" y="235"/>
              </a:cxn>
            </a:cxnLst>
            <a:rect l="0" t="0" r="r" b="b"/>
            <a:pathLst>
              <a:path w="409" h="457">
                <a:moveTo>
                  <a:pt x="3" y="306"/>
                </a:moveTo>
                <a:lnTo>
                  <a:pt x="3" y="306"/>
                </a:lnTo>
                <a:lnTo>
                  <a:pt x="1" y="315"/>
                </a:lnTo>
                <a:lnTo>
                  <a:pt x="0" y="320"/>
                </a:lnTo>
                <a:lnTo>
                  <a:pt x="0" y="325"/>
                </a:lnTo>
                <a:lnTo>
                  <a:pt x="1" y="329"/>
                </a:lnTo>
                <a:lnTo>
                  <a:pt x="2" y="334"/>
                </a:lnTo>
                <a:lnTo>
                  <a:pt x="4" y="338"/>
                </a:lnTo>
                <a:lnTo>
                  <a:pt x="7" y="342"/>
                </a:lnTo>
                <a:lnTo>
                  <a:pt x="7" y="342"/>
                </a:lnTo>
                <a:lnTo>
                  <a:pt x="11" y="346"/>
                </a:lnTo>
                <a:lnTo>
                  <a:pt x="16" y="350"/>
                </a:lnTo>
                <a:lnTo>
                  <a:pt x="22" y="352"/>
                </a:lnTo>
                <a:lnTo>
                  <a:pt x="29" y="354"/>
                </a:lnTo>
                <a:lnTo>
                  <a:pt x="41" y="355"/>
                </a:lnTo>
                <a:lnTo>
                  <a:pt x="53" y="356"/>
                </a:lnTo>
                <a:lnTo>
                  <a:pt x="53" y="356"/>
                </a:lnTo>
                <a:lnTo>
                  <a:pt x="75" y="355"/>
                </a:lnTo>
                <a:lnTo>
                  <a:pt x="96" y="351"/>
                </a:lnTo>
                <a:lnTo>
                  <a:pt x="118" y="347"/>
                </a:lnTo>
                <a:lnTo>
                  <a:pt x="139" y="340"/>
                </a:lnTo>
                <a:lnTo>
                  <a:pt x="139" y="340"/>
                </a:lnTo>
                <a:lnTo>
                  <a:pt x="141" y="350"/>
                </a:lnTo>
                <a:lnTo>
                  <a:pt x="141" y="350"/>
                </a:lnTo>
                <a:lnTo>
                  <a:pt x="145" y="372"/>
                </a:lnTo>
                <a:lnTo>
                  <a:pt x="152" y="393"/>
                </a:lnTo>
                <a:lnTo>
                  <a:pt x="159" y="413"/>
                </a:lnTo>
                <a:lnTo>
                  <a:pt x="164" y="423"/>
                </a:lnTo>
                <a:lnTo>
                  <a:pt x="170" y="432"/>
                </a:lnTo>
                <a:lnTo>
                  <a:pt x="170" y="432"/>
                </a:lnTo>
                <a:lnTo>
                  <a:pt x="177" y="442"/>
                </a:lnTo>
                <a:lnTo>
                  <a:pt x="181" y="446"/>
                </a:lnTo>
                <a:lnTo>
                  <a:pt x="185" y="451"/>
                </a:lnTo>
                <a:lnTo>
                  <a:pt x="191" y="454"/>
                </a:lnTo>
                <a:lnTo>
                  <a:pt x="197" y="456"/>
                </a:lnTo>
                <a:lnTo>
                  <a:pt x="202" y="457"/>
                </a:lnTo>
                <a:lnTo>
                  <a:pt x="208" y="457"/>
                </a:lnTo>
                <a:lnTo>
                  <a:pt x="208" y="457"/>
                </a:lnTo>
                <a:lnTo>
                  <a:pt x="215" y="456"/>
                </a:lnTo>
                <a:lnTo>
                  <a:pt x="220" y="453"/>
                </a:lnTo>
                <a:lnTo>
                  <a:pt x="226" y="449"/>
                </a:lnTo>
                <a:lnTo>
                  <a:pt x="230" y="444"/>
                </a:lnTo>
                <a:lnTo>
                  <a:pt x="235" y="439"/>
                </a:lnTo>
                <a:lnTo>
                  <a:pt x="238" y="433"/>
                </a:lnTo>
                <a:lnTo>
                  <a:pt x="245" y="423"/>
                </a:lnTo>
                <a:lnTo>
                  <a:pt x="245" y="423"/>
                </a:lnTo>
                <a:lnTo>
                  <a:pt x="249" y="413"/>
                </a:lnTo>
                <a:lnTo>
                  <a:pt x="254" y="403"/>
                </a:lnTo>
                <a:lnTo>
                  <a:pt x="261" y="382"/>
                </a:lnTo>
                <a:lnTo>
                  <a:pt x="266" y="360"/>
                </a:lnTo>
                <a:lnTo>
                  <a:pt x="271" y="339"/>
                </a:lnTo>
                <a:lnTo>
                  <a:pt x="271" y="339"/>
                </a:lnTo>
                <a:lnTo>
                  <a:pt x="286" y="344"/>
                </a:lnTo>
                <a:lnTo>
                  <a:pt x="286" y="344"/>
                </a:lnTo>
                <a:lnTo>
                  <a:pt x="307" y="349"/>
                </a:lnTo>
                <a:lnTo>
                  <a:pt x="329" y="354"/>
                </a:lnTo>
                <a:lnTo>
                  <a:pt x="340" y="355"/>
                </a:lnTo>
                <a:lnTo>
                  <a:pt x="352" y="356"/>
                </a:lnTo>
                <a:lnTo>
                  <a:pt x="363" y="356"/>
                </a:lnTo>
                <a:lnTo>
                  <a:pt x="374" y="355"/>
                </a:lnTo>
                <a:lnTo>
                  <a:pt x="374" y="355"/>
                </a:lnTo>
                <a:lnTo>
                  <a:pt x="385" y="352"/>
                </a:lnTo>
                <a:lnTo>
                  <a:pt x="390" y="350"/>
                </a:lnTo>
                <a:lnTo>
                  <a:pt x="395" y="347"/>
                </a:lnTo>
                <a:lnTo>
                  <a:pt x="400" y="344"/>
                </a:lnTo>
                <a:lnTo>
                  <a:pt x="403" y="340"/>
                </a:lnTo>
                <a:lnTo>
                  <a:pt x="406" y="335"/>
                </a:lnTo>
                <a:lnTo>
                  <a:pt x="408" y="330"/>
                </a:lnTo>
                <a:lnTo>
                  <a:pt x="408" y="330"/>
                </a:lnTo>
                <a:lnTo>
                  <a:pt x="409" y="323"/>
                </a:lnTo>
                <a:lnTo>
                  <a:pt x="409" y="316"/>
                </a:lnTo>
                <a:lnTo>
                  <a:pt x="407" y="309"/>
                </a:lnTo>
                <a:lnTo>
                  <a:pt x="404" y="303"/>
                </a:lnTo>
                <a:lnTo>
                  <a:pt x="397" y="290"/>
                </a:lnTo>
                <a:lnTo>
                  <a:pt x="390" y="278"/>
                </a:lnTo>
                <a:lnTo>
                  <a:pt x="390" y="278"/>
                </a:lnTo>
                <a:lnTo>
                  <a:pt x="379" y="265"/>
                </a:lnTo>
                <a:lnTo>
                  <a:pt x="367" y="252"/>
                </a:lnTo>
                <a:lnTo>
                  <a:pt x="355" y="240"/>
                </a:lnTo>
                <a:lnTo>
                  <a:pt x="341" y="228"/>
                </a:lnTo>
                <a:lnTo>
                  <a:pt x="341" y="228"/>
                </a:lnTo>
                <a:lnTo>
                  <a:pt x="358" y="214"/>
                </a:lnTo>
                <a:lnTo>
                  <a:pt x="373" y="198"/>
                </a:lnTo>
                <a:lnTo>
                  <a:pt x="387" y="182"/>
                </a:lnTo>
                <a:lnTo>
                  <a:pt x="394" y="173"/>
                </a:lnTo>
                <a:lnTo>
                  <a:pt x="399" y="164"/>
                </a:lnTo>
                <a:lnTo>
                  <a:pt x="399" y="164"/>
                </a:lnTo>
                <a:lnTo>
                  <a:pt x="405" y="154"/>
                </a:lnTo>
                <a:lnTo>
                  <a:pt x="407" y="148"/>
                </a:lnTo>
                <a:lnTo>
                  <a:pt x="408" y="142"/>
                </a:lnTo>
                <a:lnTo>
                  <a:pt x="409" y="136"/>
                </a:lnTo>
                <a:lnTo>
                  <a:pt x="408" y="131"/>
                </a:lnTo>
                <a:lnTo>
                  <a:pt x="407" y="125"/>
                </a:lnTo>
                <a:lnTo>
                  <a:pt x="405" y="118"/>
                </a:lnTo>
                <a:lnTo>
                  <a:pt x="405" y="118"/>
                </a:lnTo>
                <a:lnTo>
                  <a:pt x="401" y="113"/>
                </a:lnTo>
                <a:lnTo>
                  <a:pt x="395" y="109"/>
                </a:lnTo>
                <a:lnTo>
                  <a:pt x="390" y="106"/>
                </a:lnTo>
                <a:lnTo>
                  <a:pt x="383" y="104"/>
                </a:lnTo>
                <a:lnTo>
                  <a:pt x="376" y="102"/>
                </a:lnTo>
                <a:lnTo>
                  <a:pt x="369" y="102"/>
                </a:lnTo>
                <a:lnTo>
                  <a:pt x="356" y="101"/>
                </a:lnTo>
                <a:lnTo>
                  <a:pt x="356" y="101"/>
                </a:lnTo>
                <a:lnTo>
                  <a:pt x="345" y="101"/>
                </a:lnTo>
                <a:lnTo>
                  <a:pt x="334" y="102"/>
                </a:lnTo>
                <a:lnTo>
                  <a:pt x="313" y="106"/>
                </a:lnTo>
                <a:lnTo>
                  <a:pt x="292" y="111"/>
                </a:lnTo>
                <a:lnTo>
                  <a:pt x="271" y="118"/>
                </a:lnTo>
                <a:lnTo>
                  <a:pt x="271" y="118"/>
                </a:lnTo>
                <a:lnTo>
                  <a:pt x="264" y="90"/>
                </a:lnTo>
                <a:lnTo>
                  <a:pt x="264" y="90"/>
                </a:lnTo>
                <a:lnTo>
                  <a:pt x="259" y="71"/>
                </a:lnTo>
                <a:lnTo>
                  <a:pt x="253" y="53"/>
                </a:lnTo>
                <a:lnTo>
                  <a:pt x="249" y="42"/>
                </a:lnTo>
                <a:lnTo>
                  <a:pt x="245" y="34"/>
                </a:lnTo>
                <a:lnTo>
                  <a:pt x="240" y="25"/>
                </a:lnTo>
                <a:lnTo>
                  <a:pt x="234" y="17"/>
                </a:lnTo>
                <a:lnTo>
                  <a:pt x="234" y="17"/>
                </a:lnTo>
                <a:lnTo>
                  <a:pt x="227" y="10"/>
                </a:lnTo>
                <a:lnTo>
                  <a:pt x="223" y="7"/>
                </a:lnTo>
                <a:lnTo>
                  <a:pt x="218" y="4"/>
                </a:lnTo>
                <a:lnTo>
                  <a:pt x="214" y="2"/>
                </a:lnTo>
                <a:lnTo>
                  <a:pt x="209" y="1"/>
                </a:lnTo>
                <a:lnTo>
                  <a:pt x="204" y="0"/>
                </a:lnTo>
                <a:lnTo>
                  <a:pt x="199" y="1"/>
                </a:lnTo>
                <a:lnTo>
                  <a:pt x="199" y="1"/>
                </a:lnTo>
                <a:lnTo>
                  <a:pt x="193" y="3"/>
                </a:lnTo>
                <a:lnTo>
                  <a:pt x="188" y="6"/>
                </a:lnTo>
                <a:lnTo>
                  <a:pt x="182" y="9"/>
                </a:lnTo>
                <a:lnTo>
                  <a:pt x="177" y="14"/>
                </a:lnTo>
                <a:lnTo>
                  <a:pt x="170" y="24"/>
                </a:lnTo>
                <a:lnTo>
                  <a:pt x="164" y="34"/>
                </a:lnTo>
                <a:lnTo>
                  <a:pt x="164" y="34"/>
                </a:lnTo>
                <a:lnTo>
                  <a:pt x="155" y="55"/>
                </a:lnTo>
                <a:lnTo>
                  <a:pt x="148" y="75"/>
                </a:lnTo>
                <a:lnTo>
                  <a:pt x="142" y="96"/>
                </a:lnTo>
                <a:lnTo>
                  <a:pt x="137" y="118"/>
                </a:lnTo>
                <a:lnTo>
                  <a:pt x="137" y="118"/>
                </a:lnTo>
                <a:lnTo>
                  <a:pt x="118" y="112"/>
                </a:lnTo>
                <a:lnTo>
                  <a:pt x="97" y="107"/>
                </a:lnTo>
                <a:lnTo>
                  <a:pt x="97" y="107"/>
                </a:lnTo>
                <a:lnTo>
                  <a:pt x="79" y="103"/>
                </a:lnTo>
                <a:lnTo>
                  <a:pt x="60" y="101"/>
                </a:lnTo>
                <a:lnTo>
                  <a:pt x="51" y="101"/>
                </a:lnTo>
                <a:lnTo>
                  <a:pt x="41" y="101"/>
                </a:lnTo>
                <a:lnTo>
                  <a:pt x="32" y="103"/>
                </a:lnTo>
                <a:lnTo>
                  <a:pt x="22" y="105"/>
                </a:lnTo>
                <a:lnTo>
                  <a:pt x="22" y="105"/>
                </a:lnTo>
                <a:lnTo>
                  <a:pt x="16" y="108"/>
                </a:lnTo>
                <a:lnTo>
                  <a:pt x="11" y="111"/>
                </a:lnTo>
                <a:lnTo>
                  <a:pt x="7" y="114"/>
                </a:lnTo>
                <a:lnTo>
                  <a:pt x="4" y="118"/>
                </a:lnTo>
                <a:lnTo>
                  <a:pt x="2" y="123"/>
                </a:lnTo>
                <a:lnTo>
                  <a:pt x="1" y="129"/>
                </a:lnTo>
                <a:lnTo>
                  <a:pt x="1" y="134"/>
                </a:lnTo>
                <a:lnTo>
                  <a:pt x="1" y="139"/>
                </a:lnTo>
                <a:lnTo>
                  <a:pt x="3" y="149"/>
                </a:lnTo>
                <a:lnTo>
                  <a:pt x="7" y="160"/>
                </a:lnTo>
                <a:lnTo>
                  <a:pt x="13" y="170"/>
                </a:lnTo>
                <a:lnTo>
                  <a:pt x="19" y="179"/>
                </a:lnTo>
                <a:lnTo>
                  <a:pt x="19" y="179"/>
                </a:lnTo>
                <a:lnTo>
                  <a:pt x="31" y="192"/>
                </a:lnTo>
                <a:lnTo>
                  <a:pt x="42" y="206"/>
                </a:lnTo>
                <a:lnTo>
                  <a:pt x="55" y="218"/>
                </a:lnTo>
                <a:lnTo>
                  <a:pt x="68" y="230"/>
                </a:lnTo>
                <a:lnTo>
                  <a:pt x="68" y="230"/>
                </a:lnTo>
                <a:lnTo>
                  <a:pt x="50" y="246"/>
                </a:lnTo>
                <a:lnTo>
                  <a:pt x="50" y="246"/>
                </a:lnTo>
                <a:lnTo>
                  <a:pt x="36" y="259"/>
                </a:lnTo>
                <a:lnTo>
                  <a:pt x="23" y="273"/>
                </a:lnTo>
                <a:lnTo>
                  <a:pt x="17" y="280"/>
                </a:lnTo>
                <a:lnTo>
                  <a:pt x="12" y="289"/>
                </a:lnTo>
                <a:lnTo>
                  <a:pt x="7" y="297"/>
                </a:lnTo>
                <a:lnTo>
                  <a:pt x="3" y="306"/>
                </a:lnTo>
                <a:lnTo>
                  <a:pt x="3" y="306"/>
                </a:lnTo>
                <a:close/>
                <a:moveTo>
                  <a:pt x="255" y="369"/>
                </a:moveTo>
                <a:lnTo>
                  <a:pt x="255" y="369"/>
                </a:lnTo>
                <a:lnTo>
                  <a:pt x="249" y="389"/>
                </a:lnTo>
                <a:lnTo>
                  <a:pt x="246" y="398"/>
                </a:lnTo>
                <a:lnTo>
                  <a:pt x="242" y="408"/>
                </a:lnTo>
                <a:lnTo>
                  <a:pt x="238" y="417"/>
                </a:lnTo>
                <a:lnTo>
                  <a:pt x="233" y="426"/>
                </a:lnTo>
                <a:lnTo>
                  <a:pt x="227" y="434"/>
                </a:lnTo>
                <a:lnTo>
                  <a:pt x="220" y="442"/>
                </a:lnTo>
                <a:lnTo>
                  <a:pt x="220" y="442"/>
                </a:lnTo>
                <a:lnTo>
                  <a:pt x="217" y="444"/>
                </a:lnTo>
                <a:lnTo>
                  <a:pt x="213" y="446"/>
                </a:lnTo>
                <a:lnTo>
                  <a:pt x="210" y="447"/>
                </a:lnTo>
                <a:lnTo>
                  <a:pt x="207" y="449"/>
                </a:lnTo>
                <a:lnTo>
                  <a:pt x="200" y="447"/>
                </a:lnTo>
                <a:lnTo>
                  <a:pt x="194" y="444"/>
                </a:lnTo>
                <a:lnTo>
                  <a:pt x="189" y="440"/>
                </a:lnTo>
                <a:lnTo>
                  <a:pt x="183" y="435"/>
                </a:lnTo>
                <a:lnTo>
                  <a:pt x="178" y="429"/>
                </a:lnTo>
                <a:lnTo>
                  <a:pt x="174" y="423"/>
                </a:lnTo>
                <a:lnTo>
                  <a:pt x="174" y="423"/>
                </a:lnTo>
                <a:lnTo>
                  <a:pt x="169" y="414"/>
                </a:lnTo>
                <a:lnTo>
                  <a:pt x="165" y="405"/>
                </a:lnTo>
                <a:lnTo>
                  <a:pt x="158" y="385"/>
                </a:lnTo>
                <a:lnTo>
                  <a:pt x="153" y="364"/>
                </a:lnTo>
                <a:lnTo>
                  <a:pt x="148" y="343"/>
                </a:lnTo>
                <a:lnTo>
                  <a:pt x="148" y="343"/>
                </a:lnTo>
                <a:lnTo>
                  <a:pt x="147" y="337"/>
                </a:lnTo>
                <a:lnTo>
                  <a:pt x="147" y="337"/>
                </a:lnTo>
                <a:lnTo>
                  <a:pt x="176" y="326"/>
                </a:lnTo>
                <a:lnTo>
                  <a:pt x="205" y="313"/>
                </a:lnTo>
                <a:lnTo>
                  <a:pt x="205" y="313"/>
                </a:lnTo>
                <a:lnTo>
                  <a:pt x="233" y="325"/>
                </a:lnTo>
                <a:lnTo>
                  <a:pt x="262" y="336"/>
                </a:lnTo>
                <a:lnTo>
                  <a:pt x="262" y="336"/>
                </a:lnTo>
                <a:lnTo>
                  <a:pt x="255" y="369"/>
                </a:lnTo>
                <a:lnTo>
                  <a:pt x="255" y="369"/>
                </a:lnTo>
                <a:close/>
                <a:moveTo>
                  <a:pt x="130" y="229"/>
                </a:moveTo>
                <a:lnTo>
                  <a:pt x="130" y="229"/>
                </a:lnTo>
                <a:lnTo>
                  <a:pt x="131" y="262"/>
                </a:lnTo>
                <a:lnTo>
                  <a:pt x="131" y="262"/>
                </a:lnTo>
                <a:lnTo>
                  <a:pt x="107" y="246"/>
                </a:lnTo>
                <a:lnTo>
                  <a:pt x="83" y="229"/>
                </a:lnTo>
                <a:lnTo>
                  <a:pt x="83" y="229"/>
                </a:lnTo>
                <a:lnTo>
                  <a:pt x="88" y="225"/>
                </a:lnTo>
                <a:lnTo>
                  <a:pt x="88" y="225"/>
                </a:lnTo>
                <a:lnTo>
                  <a:pt x="109" y="210"/>
                </a:lnTo>
                <a:lnTo>
                  <a:pt x="130" y="195"/>
                </a:lnTo>
                <a:lnTo>
                  <a:pt x="130" y="195"/>
                </a:lnTo>
                <a:lnTo>
                  <a:pt x="130" y="229"/>
                </a:lnTo>
                <a:lnTo>
                  <a:pt x="130" y="229"/>
                </a:lnTo>
                <a:close/>
                <a:moveTo>
                  <a:pt x="138" y="229"/>
                </a:moveTo>
                <a:lnTo>
                  <a:pt x="138" y="229"/>
                </a:lnTo>
                <a:lnTo>
                  <a:pt x="140" y="189"/>
                </a:lnTo>
                <a:lnTo>
                  <a:pt x="140" y="189"/>
                </a:lnTo>
                <a:lnTo>
                  <a:pt x="171" y="170"/>
                </a:lnTo>
                <a:lnTo>
                  <a:pt x="205" y="154"/>
                </a:lnTo>
                <a:lnTo>
                  <a:pt x="205" y="154"/>
                </a:lnTo>
                <a:lnTo>
                  <a:pt x="238" y="170"/>
                </a:lnTo>
                <a:lnTo>
                  <a:pt x="271" y="189"/>
                </a:lnTo>
                <a:lnTo>
                  <a:pt x="271" y="189"/>
                </a:lnTo>
                <a:lnTo>
                  <a:pt x="272" y="209"/>
                </a:lnTo>
                <a:lnTo>
                  <a:pt x="272" y="228"/>
                </a:lnTo>
                <a:lnTo>
                  <a:pt x="272" y="248"/>
                </a:lnTo>
                <a:lnTo>
                  <a:pt x="271" y="267"/>
                </a:lnTo>
                <a:lnTo>
                  <a:pt x="271" y="267"/>
                </a:lnTo>
                <a:lnTo>
                  <a:pt x="236" y="288"/>
                </a:lnTo>
                <a:lnTo>
                  <a:pt x="236" y="288"/>
                </a:lnTo>
                <a:lnTo>
                  <a:pt x="205" y="303"/>
                </a:lnTo>
                <a:lnTo>
                  <a:pt x="205" y="303"/>
                </a:lnTo>
                <a:lnTo>
                  <a:pt x="173" y="288"/>
                </a:lnTo>
                <a:lnTo>
                  <a:pt x="173" y="288"/>
                </a:lnTo>
                <a:lnTo>
                  <a:pt x="140" y="267"/>
                </a:lnTo>
                <a:lnTo>
                  <a:pt x="140" y="267"/>
                </a:lnTo>
                <a:lnTo>
                  <a:pt x="138" y="229"/>
                </a:lnTo>
                <a:lnTo>
                  <a:pt x="138" y="229"/>
                </a:lnTo>
                <a:close/>
                <a:moveTo>
                  <a:pt x="140" y="179"/>
                </a:moveTo>
                <a:lnTo>
                  <a:pt x="140" y="179"/>
                </a:lnTo>
                <a:lnTo>
                  <a:pt x="142" y="155"/>
                </a:lnTo>
                <a:lnTo>
                  <a:pt x="146" y="130"/>
                </a:lnTo>
                <a:lnTo>
                  <a:pt x="146" y="130"/>
                </a:lnTo>
                <a:lnTo>
                  <a:pt x="170" y="139"/>
                </a:lnTo>
                <a:lnTo>
                  <a:pt x="195" y="150"/>
                </a:lnTo>
                <a:lnTo>
                  <a:pt x="195" y="150"/>
                </a:lnTo>
                <a:lnTo>
                  <a:pt x="167" y="163"/>
                </a:lnTo>
                <a:lnTo>
                  <a:pt x="141" y="178"/>
                </a:lnTo>
                <a:lnTo>
                  <a:pt x="141" y="178"/>
                </a:lnTo>
                <a:lnTo>
                  <a:pt x="140" y="179"/>
                </a:lnTo>
                <a:lnTo>
                  <a:pt x="140" y="179"/>
                </a:lnTo>
                <a:close/>
                <a:moveTo>
                  <a:pt x="214" y="149"/>
                </a:moveTo>
                <a:lnTo>
                  <a:pt x="214" y="149"/>
                </a:lnTo>
                <a:lnTo>
                  <a:pt x="238" y="139"/>
                </a:lnTo>
                <a:lnTo>
                  <a:pt x="263" y="130"/>
                </a:lnTo>
                <a:lnTo>
                  <a:pt x="263" y="130"/>
                </a:lnTo>
                <a:lnTo>
                  <a:pt x="268" y="154"/>
                </a:lnTo>
                <a:lnTo>
                  <a:pt x="270" y="179"/>
                </a:lnTo>
                <a:lnTo>
                  <a:pt x="270" y="179"/>
                </a:lnTo>
                <a:lnTo>
                  <a:pt x="241" y="163"/>
                </a:lnTo>
                <a:lnTo>
                  <a:pt x="214" y="149"/>
                </a:lnTo>
                <a:lnTo>
                  <a:pt x="214" y="149"/>
                </a:lnTo>
                <a:close/>
                <a:moveTo>
                  <a:pt x="280" y="207"/>
                </a:moveTo>
                <a:lnTo>
                  <a:pt x="280" y="207"/>
                </a:lnTo>
                <a:lnTo>
                  <a:pt x="279" y="194"/>
                </a:lnTo>
                <a:lnTo>
                  <a:pt x="279" y="194"/>
                </a:lnTo>
                <a:lnTo>
                  <a:pt x="303" y="212"/>
                </a:lnTo>
                <a:lnTo>
                  <a:pt x="327" y="229"/>
                </a:lnTo>
                <a:lnTo>
                  <a:pt x="327" y="229"/>
                </a:lnTo>
                <a:lnTo>
                  <a:pt x="303" y="246"/>
                </a:lnTo>
                <a:lnTo>
                  <a:pt x="279" y="262"/>
                </a:lnTo>
                <a:lnTo>
                  <a:pt x="279" y="262"/>
                </a:lnTo>
                <a:lnTo>
                  <a:pt x="280" y="235"/>
                </a:lnTo>
                <a:lnTo>
                  <a:pt x="280" y="207"/>
                </a:lnTo>
                <a:lnTo>
                  <a:pt x="280" y="207"/>
                </a:lnTo>
                <a:close/>
                <a:moveTo>
                  <a:pt x="240" y="295"/>
                </a:moveTo>
                <a:lnTo>
                  <a:pt x="240" y="295"/>
                </a:lnTo>
                <a:lnTo>
                  <a:pt x="270" y="277"/>
                </a:lnTo>
                <a:lnTo>
                  <a:pt x="270" y="277"/>
                </a:lnTo>
                <a:lnTo>
                  <a:pt x="268" y="303"/>
                </a:lnTo>
                <a:lnTo>
                  <a:pt x="263" y="327"/>
                </a:lnTo>
                <a:lnTo>
                  <a:pt x="263" y="327"/>
                </a:lnTo>
                <a:lnTo>
                  <a:pt x="239" y="318"/>
                </a:lnTo>
                <a:lnTo>
                  <a:pt x="215" y="308"/>
                </a:lnTo>
                <a:lnTo>
                  <a:pt x="215" y="308"/>
                </a:lnTo>
                <a:lnTo>
                  <a:pt x="240" y="295"/>
                </a:lnTo>
                <a:lnTo>
                  <a:pt x="240" y="295"/>
                </a:lnTo>
                <a:close/>
                <a:moveTo>
                  <a:pt x="169" y="295"/>
                </a:moveTo>
                <a:lnTo>
                  <a:pt x="169" y="295"/>
                </a:lnTo>
                <a:lnTo>
                  <a:pt x="195" y="308"/>
                </a:lnTo>
                <a:lnTo>
                  <a:pt x="195" y="308"/>
                </a:lnTo>
                <a:lnTo>
                  <a:pt x="170" y="318"/>
                </a:lnTo>
                <a:lnTo>
                  <a:pt x="146" y="327"/>
                </a:lnTo>
                <a:lnTo>
                  <a:pt x="146" y="327"/>
                </a:lnTo>
                <a:lnTo>
                  <a:pt x="142" y="303"/>
                </a:lnTo>
                <a:lnTo>
                  <a:pt x="140" y="278"/>
                </a:lnTo>
                <a:lnTo>
                  <a:pt x="140" y="278"/>
                </a:lnTo>
                <a:lnTo>
                  <a:pt x="169" y="295"/>
                </a:lnTo>
                <a:lnTo>
                  <a:pt x="169" y="295"/>
                </a:lnTo>
                <a:close/>
                <a:moveTo>
                  <a:pt x="400" y="319"/>
                </a:moveTo>
                <a:lnTo>
                  <a:pt x="400" y="319"/>
                </a:lnTo>
                <a:lnTo>
                  <a:pt x="400" y="323"/>
                </a:lnTo>
                <a:lnTo>
                  <a:pt x="400" y="327"/>
                </a:lnTo>
                <a:lnTo>
                  <a:pt x="399" y="330"/>
                </a:lnTo>
                <a:lnTo>
                  <a:pt x="398" y="333"/>
                </a:lnTo>
                <a:lnTo>
                  <a:pt x="395" y="336"/>
                </a:lnTo>
                <a:lnTo>
                  <a:pt x="393" y="339"/>
                </a:lnTo>
                <a:lnTo>
                  <a:pt x="386" y="342"/>
                </a:lnTo>
                <a:lnTo>
                  <a:pt x="379" y="345"/>
                </a:lnTo>
                <a:lnTo>
                  <a:pt x="371" y="346"/>
                </a:lnTo>
                <a:lnTo>
                  <a:pt x="356" y="347"/>
                </a:lnTo>
                <a:lnTo>
                  <a:pt x="356" y="347"/>
                </a:lnTo>
                <a:lnTo>
                  <a:pt x="345" y="347"/>
                </a:lnTo>
                <a:lnTo>
                  <a:pt x="335" y="346"/>
                </a:lnTo>
                <a:lnTo>
                  <a:pt x="315" y="342"/>
                </a:lnTo>
                <a:lnTo>
                  <a:pt x="295" y="337"/>
                </a:lnTo>
                <a:lnTo>
                  <a:pt x="275" y="331"/>
                </a:lnTo>
                <a:lnTo>
                  <a:pt x="275" y="331"/>
                </a:lnTo>
                <a:lnTo>
                  <a:pt x="272" y="330"/>
                </a:lnTo>
                <a:lnTo>
                  <a:pt x="272" y="330"/>
                </a:lnTo>
                <a:lnTo>
                  <a:pt x="276" y="302"/>
                </a:lnTo>
                <a:lnTo>
                  <a:pt x="279" y="272"/>
                </a:lnTo>
                <a:lnTo>
                  <a:pt x="279" y="272"/>
                </a:lnTo>
                <a:lnTo>
                  <a:pt x="306" y="254"/>
                </a:lnTo>
                <a:lnTo>
                  <a:pt x="333" y="234"/>
                </a:lnTo>
                <a:lnTo>
                  <a:pt x="333" y="234"/>
                </a:lnTo>
                <a:lnTo>
                  <a:pt x="357" y="255"/>
                </a:lnTo>
                <a:lnTo>
                  <a:pt x="357" y="255"/>
                </a:lnTo>
                <a:lnTo>
                  <a:pt x="370" y="268"/>
                </a:lnTo>
                <a:lnTo>
                  <a:pt x="377" y="275"/>
                </a:lnTo>
                <a:lnTo>
                  <a:pt x="383" y="283"/>
                </a:lnTo>
                <a:lnTo>
                  <a:pt x="389" y="292"/>
                </a:lnTo>
                <a:lnTo>
                  <a:pt x="394" y="301"/>
                </a:lnTo>
                <a:lnTo>
                  <a:pt x="397" y="309"/>
                </a:lnTo>
                <a:lnTo>
                  <a:pt x="400" y="319"/>
                </a:lnTo>
                <a:lnTo>
                  <a:pt x="400" y="319"/>
                </a:lnTo>
                <a:close/>
                <a:moveTo>
                  <a:pt x="318" y="114"/>
                </a:moveTo>
                <a:lnTo>
                  <a:pt x="318" y="114"/>
                </a:lnTo>
                <a:lnTo>
                  <a:pt x="336" y="111"/>
                </a:lnTo>
                <a:lnTo>
                  <a:pt x="346" y="110"/>
                </a:lnTo>
                <a:lnTo>
                  <a:pt x="358" y="109"/>
                </a:lnTo>
                <a:lnTo>
                  <a:pt x="368" y="109"/>
                </a:lnTo>
                <a:lnTo>
                  <a:pt x="378" y="111"/>
                </a:lnTo>
                <a:lnTo>
                  <a:pt x="387" y="114"/>
                </a:lnTo>
                <a:lnTo>
                  <a:pt x="391" y="117"/>
                </a:lnTo>
                <a:lnTo>
                  <a:pt x="394" y="119"/>
                </a:lnTo>
                <a:lnTo>
                  <a:pt x="394" y="119"/>
                </a:lnTo>
                <a:lnTo>
                  <a:pt x="397" y="122"/>
                </a:lnTo>
                <a:lnTo>
                  <a:pt x="399" y="127"/>
                </a:lnTo>
                <a:lnTo>
                  <a:pt x="400" y="130"/>
                </a:lnTo>
                <a:lnTo>
                  <a:pt x="401" y="134"/>
                </a:lnTo>
                <a:lnTo>
                  <a:pt x="400" y="141"/>
                </a:lnTo>
                <a:lnTo>
                  <a:pt x="398" y="149"/>
                </a:lnTo>
                <a:lnTo>
                  <a:pt x="394" y="157"/>
                </a:lnTo>
                <a:lnTo>
                  <a:pt x="390" y="164"/>
                </a:lnTo>
                <a:lnTo>
                  <a:pt x="381" y="176"/>
                </a:lnTo>
                <a:lnTo>
                  <a:pt x="381" y="176"/>
                </a:lnTo>
                <a:lnTo>
                  <a:pt x="371" y="188"/>
                </a:lnTo>
                <a:lnTo>
                  <a:pt x="360" y="200"/>
                </a:lnTo>
                <a:lnTo>
                  <a:pt x="347" y="212"/>
                </a:lnTo>
                <a:lnTo>
                  <a:pt x="335" y="223"/>
                </a:lnTo>
                <a:lnTo>
                  <a:pt x="335" y="223"/>
                </a:lnTo>
                <a:lnTo>
                  <a:pt x="321" y="213"/>
                </a:lnTo>
                <a:lnTo>
                  <a:pt x="307" y="202"/>
                </a:lnTo>
                <a:lnTo>
                  <a:pt x="279" y="184"/>
                </a:lnTo>
                <a:lnTo>
                  <a:pt x="279" y="184"/>
                </a:lnTo>
                <a:lnTo>
                  <a:pt x="276" y="155"/>
                </a:lnTo>
                <a:lnTo>
                  <a:pt x="272" y="127"/>
                </a:lnTo>
                <a:lnTo>
                  <a:pt x="272" y="127"/>
                </a:lnTo>
                <a:lnTo>
                  <a:pt x="295" y="120"/>
                </a:lnTo>
                <a:lnTo>
                  <a:pt x="318" y="114"/>
                </a:lnTo>
                <a:lnTo>
                  <a:pt x="318" y="114"/>
                </a:lnTo>
                <a:close/>
                <a:moveTo>
                  <a:pt x="151" y="101"/>
                </a:moveTo>
                <a:lnTo>
                  <a:pt x="151" y="101"/>
                </a:lnTo>
                <a:lnTo>
                  <a:pt x="156" y="80"/>
                </a:lnTo>
                <a:lnTo>
                  <a:pt x="163" y="59"/>
                </a:lnTo>
                <a:lnTo>
                  <a:pt x="167" y="48"/>
                </a:lnTo>
                <a:lnTo>
                  <a:pt x="172" y="38"/>
                </a:lnTo>
                <a:lnTo>
                  <a:pt x="177" y="28"/>
                </a:lnTo>
                <a:lnTo>
                  <a:pt x="184" y="20"/>
                </a:lnTo>
                <a:lnTo>
                  <a:pt x="184" y="20"/>
                </a:lnTo>
                <a:lnTo>
                  <a:pt x="189" y="16"/>
                </a:lnTo>
                <a:lnTo>
                  <a:pt x="193" y="13"/>
                </a:lnTo>
                <a:lnTo>
                  <a:pt x="196" y="11"/>
                </a:lnTo>
                <a:lnTo>
                  <a:pt x="200" y="9"/>
                </a:lnTo>
                <a:lnTo>
                  <a:pt x="204" y="8"/>
                </a:lnTo>
                <a:lnTo>
                  <a:pt x="207" y="9"/>
                </a:lnTo>
                <a:lnTo>
                  <a:pt x="211" y="9"/>
                </a:lnTo>
                <a:lnTo>
                  <a:pt x="214" y="11"/>
                </a:lnTo>
                <a:lnTo>
                  <a:pt x="220" y="15"/>
                </a:lnTo>
                <a:lnTo>
                  <a:pt x="226" y="22"/>
                </a:lnTo>
                <a:lnTo>
                  <a:pt x="232" y="30"/>
                </a:lnTo>
                <a:lnTo>
                  <a:pt x="237" y="40"/>
                </a:lnTo>
                <a:lnTo>
                  <a:pt x="241" y="51"/>
                </a:lnTo>
                <a:lnTo>
                  <a:pt x="246" y="61"/>
                </a:lnTo>
                <a:lnTo>
                  <a:pt x="253" y="83"/>
                </a:lnTo>
                <a:lnTo>
                  <a:pt x="258" y="101"/>
                </a:lnTo>
                <a:lnTo>
                  <a:pt x="260" y="113"/>
                </a:lnTo>
                <a:lnTo>
                  <a:pt x="260" y="113"/>
                </a:lnTo>
                <a:lnTo>
                  <a:pt x="262" y="121"/>
                </a:lnTo>
                <a:lnTo>
                  <a:pt x="262" y="121"/>
                </a:lnTo>
                <a:lnTo>
                  <a:pt x="258" y="122"/>
                </a:lnTo>
                <a:lnTo>
                  <a:pt x="258" y="122"/>
                </a:lnTo>
                <a:lnTo>
                  <a:pt x="231" y="133"/>
                </a:lnTo>
                <a:lnTo>
                  <a:pt x="205" y="145"/>
                </a:lnTo>
                <a:lnTo>
                  <a:pt x="205" y="145"/>
                </a:lnTo>
                <a:lnTo>
                  <a:pt x="176" y="133"/>
                </a:lnTo>
                <a:lnTo>
                  <a:pt x="147" y="121"/>
                </a:lnTo>
                <a:lnTo>
                  <a:pt x="147" y="121"/>
                </a:lnTo>
                <a:lnTo>
                  <a:pt x="151" y="101"/>
                </a:lnTo>
                <a:lnTo>
                  <a:pt x="151" y="101"/>
                </a:lnTo>
                <a:close/>
                <a:moveTo>
                  <a:pt x="68" y="217"/>
                </a:moveTo>
                <a:lnTo>
                  <a:pt x="68" y="217"/>
                </a:lnTo>
                <a:lnTo>
                  <a:pt x="52" y="202"/>
                </a:lnTo>
                <a:lnTo>
                  <a:pt x="36" y="186"/>
                </a:lnTo>
                <a:lnTo>
                  <a:pt x="29" y="177"/>
                </a:lnTo>
                <a:lnTo>
                  <a:pt x="22" y="169"/>
                </a:lnTo>
                <a:lnTo>
                  <a:pt x="16" y="159"/>
                </a:lnTo>
                <a:lnTo>
                  <a:pt x="12" y="150"/>
                </a:lnTo>
                <a:lnTo>
                  <a:pt x="12" y="150"/>
                </a:lnTo>
                <a:lnTo>
                  <a:pt x="10" y="144"/>
                </a:lnTo>
                <a:lnTo>
                  <a:pt x="9" y="139"/>
                </a:lnTo>
                <a:lnTo>
                  <a:pt x="8" y="134"/>
                </a:lnTo>
                <a:lnTo>
                  <a:pt x="9" y="130"/>
                </a:lnTo>
                <a:lnTo>
                  <a:pt x="10" y="127"/>
                </a:lnTo>
                <a:lnTo>
                  <a:pt x="11" y="122"/>
                </a:lnTo>
                <a:lnTo>
                  <a:pt x="14" y="120"/>
                </a:lnTo>
                <a:lnTo>
                  <a:pt x="16" y="117"/>
                </a:lnTo>
                <a:lnTo>
                  <a:pt x="25" y="114"/>
                </a:lnTo>
                <a:lnTo>
                  <a:pt x="33" y="112"/>
                </a:lnTo>
                <a:lnTo>
                  <a:pt x="44" y="111"/>
                </a:lnTo>
                <a:lnTo>
                  <a:pt x="55" y="111"/>
                </a:lnTo>
                <a:lnTo>
                  <a:pt x="66" y="112"/>
                </a:lnTo>
                <a:lnTo>
                  <a:pt x="78" y="113"/>
                </a:lnTo>
                <a:lnTo>
                  <a:pt x="101" y="117"/>
                </a:lnTo>
                <a:lnTo>
                  <a:pt x="122" y="122"/>
                </a:lnTo>
                <a:lnTo>
                  <a:pt x="134" y="127"/>
                </a:lnTo>
                <a:lnTo>
                  <a:pt x="134" y="127"/>
                </a:lnTo>
                <a:lnTo>
                  <a:pt x="136" y="127"/>
                </a:lnTo>
                <a:lnTo>
                  <a:pt x="136" y="127"/>
                </a:lnTo>
                <a:lnTo>
                  <a:pt x="133" y="156"/>
                </a:lnTo>
                <a:lnTo>
                  <a:pt x="131" y="185"/>
                </a:lnTo>
                <a:lnTo>
                  <a:pt x="131" y="185"/>
                </a:lnTo>
                <a:lnTo>
                  <a:pt x="102" y="203"/>
                </a:lnTo>
                <a:lnTo>
                  <a:pt x="76" y="223"/>
                </a:lnTo>
                <a:lnTo>
                  <a:pt x="76" y="223"/>
                </a:lnTo>
                <a:lnTo>
                  <a:pt x="68" y="217"/>
                </a:lnTo>
                <a:lnTo>
                  <a:pt x="68" y="217"/>
                </a:lnTo>
                <a:close/>
                <a:moveTo>
                  <a:pt x="131" y="273"/>
                </a:moveTo>
                <a:lnTo>
                  <a:pt x="131" y="273"/>
                </a:lnTo>
                <a:lnTo>
                  <a:pt x="134" y="302"/>
                </a:lnTo>
                <a:lnTo>
                  <a:pt x="137" y="330"/>
                </a:lnTo>
                <a:lnTo>
                  <a:pt x="137" y="330"/>
                </a:lnTo>
                <a:lnTo>
                  <a:pt x="113" y="338"/>
                </a:lnTo>
                <a:lnTo>
                  <a:pt x="113" y="338"/>
                </a:lnTo>
                <a:lnTo>
                  <a:pt x="91" y="343"/>
                </a:lnTo>
                <a:lnTo>
                  <a:pt x="80" y="345"/>
                </a:lnTo>
                <a:lnTo>
                  <a:pt x="69" y="347"/>
                </a:lnTo>
                <a:lnTo>
                  <a:pt x="58" y="347"/>
                </a:lnTo>
                <a:lnTo>
                  <a:pt x="47" y="347"/>
                </a:lnTo>
                <a:lnTo>
                  <a:pt x="36" y="346"/>
                </a:lnTo>
                <a:lnTo>
                  <a:pt x="26" y="343"/>
                </a:lnTo>
                <a:lnTo>
                  <a:pt x="26" y="343"/>
                </a:lnTo>
                <a:lnTo>
                  <a:pt x="17" y="340"/>
                </a:lnTo>
                <a:lnTo>
                  <a:pt x="11" y="335"/>
                </a:lnTo>
                <a:lnTo>
                  <a:pt x="8" y="330"/>
                </a:lnTo>
                <a:lnTo>
                  <a:pt x="7" y="324"/>
                </a:lnTo>
                <a:lnTo>
                  <a:pt x="8" y="317"/>
                </a:lnTo>
                <a:lnTo>
                  <a:pt x="11" y="309"/>
                </a:lnTo>
                <a:lnTo>
                  <a:pt x="14" y="302"/>
                </a:lnTo>
                <a:lnTo>
                  <a:pt x="19" y="294"/>
                </a:lnTo>
                <a:lnTo>
                  <a:pt x="33" y="277"/>
                </a:lnTo>
                <a:lnTo>
                  <a:pt x="48" y="261"/>
                </a:lnTo>
                <a:lnTo>
                  <a:pt x="62" y="247"/>
                </a:lnTo>
                <a:lnTo>
                  <a:pt x="75" y="235"/>
                </a:lnTo>
                <a:lnTo>
                  <a:pt x="75" y="235"/>
                </a:lnTo>
                <a:lnTo>
                  <a:pt x="89" y="245"/>
                </a:lnTo>
                <a:lnTo>
                  <a:pt x="102" y="255"/>
                </a:lnTo>
                <a:lnTo>
                  <a:pt x="131" y="273"/>
                </a:lnTo>
                <a:lnTo>
                  <a:pt x="131" y="27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2DF9E64B-1180-4C62-84AB-D87702546E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33" y="233256"/>
            <a:ext cx="8197026" cy="63914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DB65762-2E90-4684-A979-A10CFF00007C}"/>
              </a:ext>
            </a:extLst>
          </p:cNvPr>
          <p:cNvSpPr/>
          <p:nvPr/>
        </p:nvSpPr>
        <p:spPr>
          <a:xfrm>
            <a:off x="4564101" y="1911401"/>
            <a:ext cx="29907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Impact" pitchFamily="34" charset="0"/>
              </a:rPr>
              <a:t>BACK </a:t>
            </a:r>
            <a:r>
              <a:rPr lang="en-US" altLang="zh-CN" sz="4400" dirty="0">
                <a:solidFill>
                  <a:schemeClr val="bg1"/>
                </a:solidFill>
                <a:latin typeface="Impact" pitchFamily="34" charset="0"/>
              </a:rPr>
              <a:t>TO</a:t>
            </a:r>
            <a:endParaRPr lang="zh-CN" alt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F9CD9F5-8D4E-4D88-838E-5EEF7E41181E}"/>
              </a:ext>
            </a:extLst>
          </p:cNvPr>
          <p:cNvSpPr/>
          <p:nvPr/>
        </p:nvSpPr>
        <p:spPr>
          <a:xfrm>
            <a:off x="4949923" y="3083347"/>
            <a:ext cx="3521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Impact" pitchFamily="34" charset="0"/>
              </a:rPr>
              <a:t>SCHOOL</a:t>
            </a:r>
            <a:endParaRPr lang="zh-CN" alt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6E9E9C-E657-4154-9750-9815D9FE1EDC}"/>
              </a:ext>
            </a:extLst>
          </p:cNvPr>
          <p:cNvSpPr txBox="1"/>
          <p:nvPr/>
        </p:nvSpPr>
        <p:spPr>
          <a:xfrm>
            <a:off x="4958065" y="4331168"/>
            <a:ext cx="2596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2019-2020</a:t>
            </a:r>
            <a:endParaRPr lang="zh-CN" altLang="en-US" sz="3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70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01EB454-0CD7-40D0-9B64-9125969BF904}"/>
              </a:ext>
            </a:extLst>
          </p:cNvPr>
          <p:cNvSpPr txBox="1"/>
          <p:nvPr/>
        </p:nvSpPr>
        <p:spPr>
          <a:xfrm>
            <a:off x="332105" y="2001653"/>
            <a:ext cx="5268595" cy="4153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Tính chất </a:t>
            </a:r>
            <a:r>
              <a:rPr lang="en-US" altLang="vi-VN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trọng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en-US" altLang="vi-VN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 bật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tia X là  </a:t>
            </a:r>
            <a:r>
              <a:rPr lang="en-US" altLang="vi-VN" sz="3000" u="sng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 năng đâm xuyên</a:t>
            </a:r>
            <a:r>
              <a:rPr lang="en-US" altLang="vi-VN" sz="3000" i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 X có bước sóng càng ngắn thì khả năng đâm xuyên càng mạnh; ta nói nó càng cứng.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9" descr="roentgen-passat">
            <a:extLst>
              <a:ext uri="{FF2B5EF4-FFF2-40B4-BE49-F238E27FC236}">
                <a16:creationId xmlns:a16="http://schemas.microsoft.com/office/drawing/2014/main" id="{BBDBB0AF-A901-49B3-BB37-0BE03920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2001652"/>
            <a:ext cx="5800407" cy="443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80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5206047" cy="138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tác dụng mạnh lên phim ảnh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CF97278-BAB3-445A-83A4-9DA7F95FC4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632793"/>
              </p:ext>
            </p:extLst>
          </p:nvPr>
        </p:nvGraphicFramePr>
        <p:xfrm>
          <a:off x="6366807" y="1837439"/>
          <a:ext cx="5206047" cy="4840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Bitmap Image" r:id="rId4" imgW="1038370" imgH="1057423" progId="Paint.Picture">
                  <p:embed/>
                </p:oleObj>
              </mc:Choice>
              <mc:Fallback>
                <p:oleObj name="Bitmap Image" r:id="rId4" imgW="1038370" imgH="1057423" progId="Paint.Picture">
                  <p:embed/>
                  <p:pic>
                    <p:nvPicPr>
                      <p:cNvPr id="78857" name="Object 9">
                        <a:extLst>
                          <a:ext uri="{FF2B5EF4-FFF2-40B4-BE49-F238E27FC236}">
                            <a16:creationId xmlns:a16="http://schemas.microsoft.com/office/drawing/2014/main" id="{C4090B8E-DF4F-4331-BF7A-584C67C100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6807" y="1837439"/>
                        <a:ext cx="5206047" cy="48402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262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5320347" cy="138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có tác dụng làm phát quang nhiều chất.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iện tượng quang phát quang là gì? lân quang, huỳnh quang | VẬT LÝ ...">
            <a:extLst>
              <a:ext uri="{FF2B5EF4-FFF2-40B4-BE49-F238E27FC236}">
                <a16:creationId xmlns:a16="http://schemas.microsoft.com/office/drawing/2014/main" id="{025AB30B-A3A0-4231-8ED9-DA64E438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2001653"/>
            <a:ext cx="5814059" cy="465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890066" cy="453526"/>
            <a:chOff x="339725" y="1464888"/>
            <a:chExt cx="2890066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286816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2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11555094" cy="69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làm ion hóa không  khí, gây ra hiện tượng quang điện.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295A9F9-9FD9-4B07-BA33-85ED201C79BA}"/>
              </a:ext>
            </a:extLst>
          </p:cNvPr>
          <p:cNvSpPr/>
          <p:nvPr/>
        </p:nvSpPr>
        <p:spPr>
          <a:xfrm>
            <a:off x="281941" y="2819216"/>
            <a:ext cx="11555094" cy="690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Tia X có tác dụng sinh lí: hủy hoại tế bào.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A559486-53B1-41F3-8A3E-7398C048E6C8}"/>
              </a:ext>
            </a:extLst>
          </p:cNvPr>
          <p:cNvSpPr/>
          <p:nvPr/>
        </p:nvSpPr>
        <p:spPr>
          <a:xfrm>
            <a:off x="318453" y="3636779"/>
            <a:ext cx="11555094" cy="2075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Vậy: Tia X có đủ các tính chất của tia tử ngoại  nhưng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khả năng đâm xuyên mạnh hơn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(Tia X khó đi qua kim loại có nguyên tử lượng lớn).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3611863" cy="4153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y học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chẩn đoán và chữa bệnh; như chụp điện, chiếu điện, chữa ung thư nông ,….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3" descr="roentgen">
            <a:extLst>
              <a:ext uri="{FF2B5EF4-FFF2-40B4-BE49-F238E27FC236}">
                <a16:creationId xmlns:a16="http://schemas.microsoft.com/office/drawing/2014/main" id="{9F2F4980-5F0A-46F6-A09B-4883E634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904" y="2001652"/>
            <a:ext cx="7860631" cy="464006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53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4478136" cy="346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công nghiệp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tìm khuyết tật </a:t>
            </a:r>
            <a:r>
              <a:rPr lang="en-US" altLang="vi-VN" sz="3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 trong 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vật đúc bằng kim loại và trong các tinh thể.</a:t>
            </a:r>
            <a:endParaRPr lang="vi-VN" sz="3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775EF021-3DCC-4FCA-B259-59A34F4AA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37" y="1720798"/>
            <a:ext cx="6868410" cy="486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3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4" y="2001653"/>
            <a:ext cx="3531652" cy="346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ngành giao thông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kiểm tra hành lí của các hành khách đi máy bay.</a:t>
            </a:r>
          </a:p>
        </p:txBody>
      </p:sp>
      <p:pic>
        <p:nvPicPr>
          <p:cNvPr id="12" name="Hình ảnh 11" descr="Ảnh có chứa bàn, máy tính&#10;&#10;Mô tả được tạo tự động">
            <a:extLst>
              <a:ext uri="{FF2B5EF4-FFF2-40B4-BE49-F238E27FC236}">
                <a16:creationId xmlns:a16="http://schemas.microsoft.com/office/drawing/2014/main" id="{B87689DF-DD4C-4F67-B992-E34C1F82C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54" y="1610676"/>
            <a:ext cx="8101264" cy="510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3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3354524" cy="453526"/>
            <a:chOff x="339725" y="1464888"/>
            <a:chExt cx="3354524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75127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 dụng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3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318453" y="2001653"/>
            <a:ext cx="3368176" cy="4153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</a:pP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alt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phòng thí nghiệm</a:t>
            </a:r>
            <a:r>
              <a:rPr lang="en-US" altLang="vi-VN" sz="3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dùng để nghiên cứu thành phần và cấu trúc của các vật rắn..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6C2EB0-997F-4A55-A03D-563342F4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39" y="1463675"/>
            <a:ext cx="7997708" cy="515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80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THANG SÓNG ĐIỆN TỪ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E01C88D-EF79-423C-B4B0-5CC4715ED192}"/>
              </a:ext>
            </a:extLst>
          </p:cNvPr>
          <p:cNvSpPr/>
          <p:nvPr/>
        </p:nvSpPr>
        <p:spPr>
          <a:xfrm>
            <a:off x="1117921" y="1525150"/>
            <a:ext cx="9999258" cy="3685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Sóng vô tuyến, tia hồng ngoại, ánh sáng thấy được, tia tử ngoại, tia X, tia gamma, đều có cùng bản chất là </a:t>
            </a:r>
            <a:r>
              <a:rPr lang="en-US" altLang="vi-VN" sz="32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 điện từ</a:t>
            </a: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chỉ khác nhau về </a:t>
            </a:r>
            <a:r>
              <a:rPr lang="en-US" altLang="vi-VN" sz="32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 số</a:t>
            </a: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(hay </a:t>
            </a:r>
            <a:r>
              <a:rPr lang="en-US" altLang="vi-VN" sz="32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sóng</a:t>
            </a:r>
            <a:r>
              <a:rPr lang="en-US" altLang="vi-VN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Các sóng này tạo thành một phổ liên tục gọi là thang sóng điện từ.</a:t>
            </a:r>
          </a:p>
        </p:txBody>
      </p:sp>
    </p:spTree>
    <p:extLst>
      <p:ext uri="{BB962C8B-B14F-4D97-AF65-F5344CB8AC3E}">
        <p14:creationId xmlns:p14="http://schemas.microsoft.com/office/powerpoint/2010/main" val="172086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THANG SÓNG ĐIỆN TỪ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4CD6612D-E85E-484C-8F60-025DC785C011}"/>
              </a:ext>
            </a:extLst>
          </p:cNvPr>
          <p:cNvGrpSpPr/>
          <p:nvPr/>
        </p:nvGrpSpPr>
        <p:grpSpPr>
          <a:xfrm>
            <a:off x="7416961" y="1647558"/>
            <a:ext cx="2689860" cy="1028700"/>
            <a:chOff x="7416961" y="1647558"/>
            <a:chExt cx="2689860" cy="1028700"/>
          </a:xfrm>
        </p:grpSpPr>
        <p:cxnSp>
          <p:nvCxnSpPr>
            <p:cNvPr id="44" name="Đường nối Thẳng 43">
              <a:extLst>
                <a:ext uri="{FF2B5EF4-FFF2-40B4-BE49-F238E27FC236}">
                  <a16:creationId xmlns:a16="http://schemas.microsoft.com/office/drawing/2014/main" id="{FAFE53BD-00D9-47F5-9107-E8EA59090E26}"/>
                </a:ext>
              </a:extLst>
            </p:cNvPr>
            <p:cNvCxnSpPr/>
            <p:nvPr/>
          </p:nvCxnSpPr>
          <p:spPr>
            <a:xfrm>
              <a:off x="7416961" y="1647558"/>
              <a:ext cx="0" cy="102870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Đường kết nối Mũi tên Thẳng 45">
              <a:extLst>
                <a:ext uri="{FF2B5EF4-FFF2-40B4-BE49-F238E27FC236}">
                  <a16:creationId xmlns:a16="http://schemas.microsoft.com/office/drawing/2014/main" id="{AB16F042-E17D-4B9B-96EB-D6623E42F7B1}"/>
                </a:ext>
              </a:extLst>
            </p:cNvPr>
            <p:cNvCxnSpPr>
              <a:cxnSpLocks/>
            </p:cNvCxnSpPr>
            <p:nvPr/>
          </p:nvCxnSpPr>
          <p:spPr>
            <a:xfrm>
              <a:off x="7416961" y="2294668"/>
              <a:ext cx="268986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C64805E7-8A84-447F-91BF-FC597588A59A}"/>
                </a:ext>
              </a:extLst>
            </p:cNvPr>
            <p:cNvSpPr txBox="1"/>
            <p:nvPr/>
          </p:nvSpPr>
          <p:spPr>
            <a:xfrm>
              <a:off x="7691284" y="1745688"/>
              <a:ext cx="21412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Sóng vô tuyến</a:t>
              </a: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C8552B71-F4D6-4FBE-9B89-64E93E379802}"/>
              </a:ext>
            </a:extLst>
          </p:cNvPr>
          <p:cNvGrpSpPr/>
          <p:nvPr/>
        </p:nvGrpSpPr>
        <p:grpSpPr>
          <a:xfrm>
            <a:off x="4514602" y="1219699"/>
            <a:ext cx="1124554" cy="1554689"/>
            <a:chOff x="4514602" y="1219699"/>
            <a:chExt cx="1124554" cy="1554689"/>
          </a:xfrm>
        </p:grpSpPr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BB941B21-7EAA-4F2D-99E2-B5D0916C0F5D}"/>
                </a:ext>
              </a:extLst>
            </p:cNvPr>
            <p:cNvCxnSpPr/>
            <p:nvPr/>
          </p:nvCxnSpPr>
          <p:spPr>
            <a:xfrm>
              <a:off x="4537738" y="1745688"/>
              <a:ext cx="0" cy="102870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969AD922-4D56-411F-841F-646E087440BF}"/>
                </a:ext>
              </a:extLst>
            </p:cNvPr>
            <p:cNvSpPr txBox="1"/>
            <p:nvPr/>
          </p:nvSpPr>
          <p:spPr>
            <a:xfrm>
              <a:off x="4514602" y="1219699"/>
              <a:ext cx="11245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tử ngoại</a:t>
              </a:r>
            </a:p>
          </p:txBody>
        </p:sp>
        <p:cxnSp>
          <p:nvCxnSpPr>
            <p:cNvPr id="56" name="Đường kết nối Mũi tên Thẳng 55">
              <a:extLst>
                <a:ext uri="{FF2B5EF4-FFF2-40B4-BE49-F238E27FC236}">
                  <a16:creationId xmlns:a16="http://schemas.microsoft.com/office/drawing/2014/main" id="{EECD54E6-6F79-4910-A1D0-97B7BD8FF5DA}"/>
                </a:ext>
              </a:extLst>
            </p:cNvPr>
            <p:cNvCxnSpPr>
              <a:cxnSpLocks/>
            </p:cNvCxnSpPr>
            <p:nvPr/>
          </p:nvCxnSpPr>
          <p:spPr>
            <a:xfrm>
              <a:off x="4528101" y="2012950"/>
              <a:ext cx="105467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3854319F-CEF7-4DD6-9AE0-3561CCF2240D}"/>
              </a:ext>
            </a:extLst>
          </p:cNvPr>
          <p:cNvGrpSpPr/>
          <p:nvPr/>
        </p:nvGrpSpPr>
        <p:grpSpPr>
          <a:xfrm>
            <a:off x="3626327" y="2025050"/>
            <a:ext cx="1439956" cy="670791"/>
            <a:chOff x="3626327" y="2025050"/>
            <a:chExt cx="1439956" cy="670791"/>
          </a:xfrm>
        </p:grpSpPr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63501172-5B14-4E06-B9FB-629F0390139E}"/>
                </a:ext>
              </a:extLst>
            </p:cNvPr>
            <p:cNvSpPr txBox="1"/>
            <p:nvPr/>
          </p:nvSpPr>
          <p:spPr>
            <a:xfrm>
              <a:off x="3668142" y="2025050"/>
              <a:ext cx="880048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>
                  <a:solidFill>
                    <a:srgbClr val="FFC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X</a:t>
              </a:r>
            </a:p>
          </p:txBody>
        </p:sp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B5F89CBD-727E-41DE-81FC-0FE8B4B07956}"/>
                </a:ext>
              </a:extLst>
            </p:cNvPr>
            <p:cNvGrpSpPr/>
            <p:nvPr/>
          </p:nvGrpSpPr>
          <p:grpSpPr>
            <a:xfrm>
              <a:off x="3626984" y="2173395"/>
              <a:ext cx="1439299" cy="522446"/>
              <a:chOff x="3067366" y="1768180"/>
              <a:chExt cx="1439299" cy="1028700"/>
            </a:xfrm>
          </p:grpSpPr>
          <p:cxnSp>
            <p:nvCxnSpPr>
              <p:cNvPr id="58" name="Đường nối Thẳng 57">
                <a:extLst>
                  <a:ext uri="{FF2B5EF4-FFF2-40B4-BE49-F238E27FC236}">
                    <a16:creationId xmlns:a16="http://schemas.microsoft.com/office/drawing/2014/main" id="{26046A46-4FD0-4E51-ACCC-95090D64421B}"/>
                  </a:ext>
                </a:extLst>
              </p:cNvPr>
              <p:cNvCxnSpPr/>
              <p:nvPr/>
            </p:nvCxnSpPr>
            <p:spPr>
              <a:xfrm>
                <a:off x="3067366" y="1768180"/>
                <a:ext cx="0" cy="102870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Đường nối Thẳng 58">
                <a:extLst>
                  <a:ext uri="{FF2B5EF4-FFF2-40B4-BE49-F238E27FC236}">
                    <a16:creationId xmlns:a16="http://schemas.microsoft.com/office/drawing/2014/main" id="{D8B9DD3C-3350-441C-B2AC-822CFE25407E}"/>
                  </a:ext>
                </a:extLst>
              </p:cNvPr>
              <p:cNvCxnSpPr/>
              <p:nvPr/>
            </p:nvCxnSpPr>
            <p:spPr>
              <a:xfrm>
                <a:off x="4506665" y="1768180"/>
                <a:ext cx="0" cy="1028700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Đường kết nối Mũi tên Thẳng 60">
              <a:extLst>
                <a:ext uri="{FF2B5EF4-FFF2-40B4-BE49-F238E27FC236}">
                  <a16:creationId xmlns:a16="http://schemas.microsoft.com/office/drawing/2014/main" id="{50EFA110-4896-42DE-956B-01B5FB99E2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6327" y="2434618"/>
              <a:ext cx="1439299" cy="8522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E58B5614-5E71-4BD4-A343-30D26AA798BE}"/>
              </a:ext>
            </a:extLst>
          </p:cNvPr>
          <p:cNvGrpSpPr/>
          <p:nvPr/>
        </p:nvGrpSpPr>
        <p:grpSpPr>
          <a:xfrm>
            <a:off x="1117921" y="2342232"/>
            <a:ext cx="10527977" cy="1218378"/>
            <a:chOff x="1117921" y="2342232"/>
            <a:chExt cx="10527977" cy="1218378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81FB6D0B-660A-4F59-BCA2-E69A5EC3AD8A}"/>
                </a:ext>
              </a:extLst>
            </p:cNvPr>
            <p:cNvSpPr txBox="1"/>
            <p:nvPr/>
          </p:nvSpPr>
          <p:spPr>
            <a:xfrm>
              <a:off x="1175237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-15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C13FB8AB-6CD5-4B7A-9C54-E701B94E26CD}"/>
                </a:ext>
              </a:extLst>
            </p:cNvPr>
            <p:cNvSpPr txBox="1"/>
            <p:nvPr/>
          </p:nvSpPr>
          <p:spPr>
            <a:xfrm>
              <a:off x="3209734" y="3098945"/>
              <a:ext cx="7777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-11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FEE81167-37DA-4250-9E71-2087E748A412}"/>
                </a:ext>
              </a:extLst>
            </p:cNvPr>
            <p:cNvSpPr txBox="1"/>
            <p:nvPr/>
          </p:nvSpPr>
          <p:spPr>
            <a:xfrm>
              <a:off x="4163538" y="3098945"/>
              <a:ext cx="7027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-9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2BDD80A9-0419-499B-9853-2F65FEFCDA9F}"/>
                </a:ext>
              </a:extLst>
            </p:cNvPr>
            <p:cNvSpPr txBox="1"/>
            <p:nvPr/>
          </p:nvSpPr>
          <p:spPr>
            <a:xfrm>
              <a:off x="5845700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-6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392F552-0EAE-4988-B000-C3B5F8726264}"/>
                </a:ext>
              </a:extLst>
            </p:cNvPr>
            <p:cNvSpPr txBox="1"/>
            <p:nvPr/>
          </p:nvSpPr>
          <p:spPr>
            <a:xfrm>
              <a:off x="9835995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3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1C509F5E-E4B9-4799-9E43-BD7BA04DB704}"/>
                </a:ext>
              </a:extLst>
            </p:cNvPr>
            <p:cNvSpPr txBox="1"/>
            <p:nvPr/>
          </p:nvSpPr>
          <p:spPr>
            <a:xfrm>
              <a:off x="7029538" y="3098945"/>
              <a:ext cx="1155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-3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B3426944-B8AF-43E4-9734-8F9EE2DFFA0A}"/>
                </a:ext>
              </a:extLst>
            </p:cNvPr>
            <p:cNvSpPr txBox="1"/>
            <p:nvPr/>
          </p:nvSpPr>
          <p:spPr>
            <a:xfrm>
              <a:off x="8652157" y="3098945"/>
              <a:ext cx="451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id="{188B3311-ED81-4C36-B2F1-66B811798F83}"/>
                </a:ext>
              </a:extLst>
            </p:cNvPr>
            <p:cNvGrpSpPr/>
            <p:nvPr/>
          </p:nvGrpSpPr>
          <p:grpSpPr>
            <a:xfrm>
              <a:off x="1117921" y="2692545"/>
              <a:ext cx="10147140" cy="406400"/>
              <a:chOff x="1117921" y="2692545"/>
              <a:chExt cx="10147140" cy="406400"/>
            </a:xfrm>
          </p:grpSpPr>
          <p:cxnSp>
            <p:nvCxnSpPr>
              <p:cNvPr id="10" name="Đường kết nối Mũi tên Thẳng 9">
                <a:extLst>
                  <a:ext uri="{FF2B5EF4-FFF2-40B4-BE49-F238E27FC236}">
                    <a16:creationId xmlns:a16="http://schemas.microsoft.com/office/drawing/2014/main" id="{24B45D37-A953-48CE-98F8-162ED5CEA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7921" y="2915249"/>
                <a:ext cx="10147140" cy="0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Đường nối Thẳng 11">
                <a:extLst>
                  <a:ext uri="{FF2B5EF4-FFF2-40B4-BE49-F238E27FC236}">
                    <a16:creationId xmlns:a16="http://schemas.microsoft.com/office/drawing/2014/main" id="{D1AC70D2-65CD-4295-AF6E-60D2203A69BA}"/>
                  </a:ext>
                </a:extLst>
              </p:cNvPr>
              <p:cNvCxnSpPr/>
              <p:nvPr/>
            </p:nvCxnSpPr>
            <p:spPr>
              <a:xfrm>
                <a:off x="5978394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Đường nối Thẳng 12">
                <a:extLst>
                  <a:ext uri="{FF2B5EF4-FFF2-40B4-BE49-F238E27FC236}">
                    <a16:creationId xmlns:a16="http://schemas.microsoft.com/office/drawing/2014/main" id="{4D76735A-A576-4EA2-A3C8-EB62D34450B9}"/>
                  </a:ext>
                </a:extLst>
              </p:cNvPr>
              <p:cNvCxnSpPr/>
              <p:nvPr/>
            </p:nvCxnSpPr>
            <p:spPr>
              <a:xfrm>
                <a:off x="4537738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Đường nối Thẳng 14">
                <a:extLst>
                  <a:ext uri="{FF2B5EF4-FFF2-40B4-BE49-F238E27FC236}">
                    <a16:creationId xmlns:a16="http://schemas.microsoft.com/office/drawing/2014/main" id="{18908E63-2112-47AD-9986-14808972FBF1}"/>
                  </a:ext>
                </a:extLst>
              </p:cNvPr>
              <p:cNvCxnSpPr/>
              <p:nvPr/>
            </p:nvCxnSpPr>
            <p:spPr>
              <a:xfrm>
                <a:off x="1656423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Đường nối Thẳng 16">
                <a:extLst>
                  <a:ext uri="{FF2B5EF4-FFF2-40B4-BE49-F238E27FC236}">
                    <a16:creationId xmlns:a16="http://schemas.microsoft.com/office/drawing/2014/main" id="{455B5B56-3047-4E08-A059-46EA4B27E944}"/>
                  </a:ext>
                </a:extLst>
              </p:cNvPr>
              <p:cNvCxnSpPr/>
              <p:nvPr/>
            </p:nvCxnSpPr>
            <p:spPr>
              <a:xfrm>
                <a:off x="10297941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Đường nối Thẳng 17">
                <a:extLst>
                  <a:ext uri="{FF2B5EF4-FFF2-40B4-BE49-F238E27FC236}">
                    <a16:creationId xmlns:a16="http://schemas.microsoft.com/office/drawing/2014/main" id="{E5ADE18F-BB39-45C7-A00B-9971F6C869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7282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Đường nối Thẳng 18">
                <a:extLst>
                  <a:ext uri="{FF2B5EF4-FFF2-40B4-BE49-F238E27FC236}">
                    <a16:creationId xmlns:a16="http://schemas.microsoft.com/office/drawing/2014/main" id="{66791666-2B36-47B1-B7BE-0B9D8601C47B}"/>
                  </a:ext>
                </a:extLst>
              </p:cNvPr>
              <p:cNvCxnSpPr/>
              <p:nvPr/>
            </p:nvCxnSpPr>
            <p:spPr>
              <a:xfrm>
                <a:off x="7419007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Đường nối Thẳng 38">
                <a:extLst>
                  <a:ext uri="{FF2B5EF4-FFF2-40B4-BE49-F238E27FC236}">
                    <a16:creationId xmlns:a16="http://schemas.microsoft.com/office/drawing/2014/main" id="{F65879A2-9F0F-4387-9B49-957704360F5E}"/>
                  </a:ext>
                </a:extLst>
              </p:cNvPr>
              <p:cNvCxnSpPr/>
              <p:nvPr/>
            </p:nvCxnSpPr>
            <p:spPr>
              <a:xfrm>
                <a:off x="3626327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Đường nối Thẳng 40">
                <a:extLst>
                  <a:ext uri="{FF2B5EF4-FFF2-40B4-BE49-F238E27FC236}">
                    <a16:creationId xmlns:a16="http://schemas.microsoft.com/office/drawing/2014/main" id="{5222121E-83B8-44C2-8576-FDDBAE6DB0AE}"/>
                  </a:ext>
                </a:extLst>
              </p:cNvPr>
              <p:cNvCxnSpPr/>
              <p:nvPr/>
            </p:nvCxnSpPr>
            <p:spPr>
              <a:xfrm>
                <a:off x="5065626" y="2692545"/>
                <a:ext cx="0" cy="406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EE3E4C98-D268-42E3-9626-53A8A2900BBC}"/>
                </a:ext>
              </a:extLst>
            </p:cNvPr>
            <p:cNvSpPr txBox="1"/>
            <p:nvPr/>
          </p:nvSpPr>
          <p:spPr>
            <a:xfrm>
              <a:off x="10633805" y="2342232"/>
              <a:ext cx="10120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(m)</a:t>
              </a:r>
              <a:endParaRPr lang="vi-VN" sz="24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A56A0FBF-362F-4A37-9A5F-F4FD8EABC05E}"/>
                </a:ext>
              </a:extLst>
            </p:cNvPr>
            <p:cNvSpPr txBox="1"/>
            <p:nvPr/>
          </p:nvSpPr>
          <p:spPr>
            <a:xfrm>
              <a:off x="4727445" y="3098945"/>
              <a:ext cx="7027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</a:rPr>
                <a:t>-8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4F77856-3095-476E-B55F-CC449A57113B}"/>
              </a:ext>
            </a:extLst>
          </p:cNvPr>
          <p:cNvGrpSpPr/>
          <p:nvPr/>
        </p:nvGrpSpPr>
        <p:grpSpPr>
          <a:xfrm>
            <a:off x="1412401" y="2032864"/>
            <a:ext cx="2186194" cy="430887"/>
            <a:chOff x="1412401" y="2032864"/>
            <a:chExt cx="2186194" cy="430887"/>
          </a:xfrm>
        </p:grpSpPr>
        <p:cxnSp>
          <p:nvCxnSpPr>
            <p:cNvPr id="65" name="Đường kết nối Mũi tên Thẳng 64">
              <a:extLst>
                <a:ext uri="{FF2B5EF4-FFF2-40B4-BE49-F238E27FC236}">
                  <a16:creationId xmlns:a16="http://schemas.microsoft.com/office/drawing/2014/main" id="{6A19E358-E0A3-48D3-9690-C34332CE18A9}"/>
                </a:ext>
              </a:extLst>
            </p:cNvPr>
            <p:cNvCxnSpPr>
              <a:cxnSpLocks/>
            </p:cNvCxnSpPr>
            <p:nvPr/>
          </p:nvCxnSpPr>
          <p:spPr>
            <a:xfrm>
              <a:off x="1412401" y="2443140"/>
              <a:ext cx="2186194" cy="13477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EDE227FB-2DE2-4F83-8B9A-23042708A08B}"/>
                </a:ext>
              </a:extLst>
            </p:cNvPr>
            <p:cNvSpPr txBox="1"/>
            <p:nvPr/>
          </p:nvSpPr>
          <p:spPr>
            <a:xfrm>
              <a:off x="1696059" y="2032864"/>
              <a:ext cx="17521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Tia Gamma</a:t>
              </a: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13308C1A-3F05-4BE6-A19E-D53BB26F8216}"/>
              </a:ext>
            </a:extLst>
          </p:cNvPr>
          <p:cNvGrpSpPr/>
          <p:nvPr/>
        </p:nvGrpSpPr>
        <p:grpSpPr>
          <a:xfrm>
            <a:off x="3094698" y="1716113"/>
            <a:ext cx="5243920" cy="3094408"/>
            <a:chOff x="3094698" y="1716113"/>
            <a:chExt cx="5243920" cy="3094408"/>
          </a:xfrm>
        </p:grpSpPr>
        <p:pic>
          <p:nvPicPr>
            <p:cNvPr id="36" name="Hình ảnh 35" descr="Ảnh có chứa ảnh chụp màn hình&#10;&#10;Mô tả được tạo tự động">
              <a:extLst>
                <a:ext uri="{FF2B5EF4-FFF2-40B4-BE49-F238E27FC236}">
                  <a16:creationId xmlns:a16="http://schemas.microsoft.com/office/drawing/2014/main" id="{15C0126E-8F63-4732-80ED-0E0F1FE14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63601" r="15821" b="30005"/>
            <a:stretch/>
          </p:blipFill>
          <p:spPr>
            <a:xfrm>
              <a:off x="3094698" y="4243466"/>
              <a:ext cx="5243920" cy="567055"/>
            </a:xfrm>
            <a:prstGeom prst="rect">
              <a:avLst/>
            </a:prstGeom>
          </p:spPr>
        </p:pic>
        <p:pic>
          <p:nvPicPr>
            <p:cNvPr id="37" name="Hình ảnh 36" descr="Ảnh có chứa ảnh chụp màn hình&#10;&#10;Mô tả được tạo tự động">
              <a:extLst>
                <a:ext uri="{FF2B5EF4-FFF2-40B4-BE49-F238E27FC236}">
                  <a16:creationId xmlns:a16="http://schemas.microsoft.com/office/drawing/2014/main" id="{B59B7142-5E2D-496F-9704-B287A463EF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4" t="63601" r="15821" b="30005"/>
            <a:stretch/>
          </p:blipFill>
          <p:spPr>
            <a:xfrm>
              <a:off x="5582776" y="2695861"/>
              <a:ext cx="251763" cy="403084"/>
            </a:xfrm>
            <a:prstGeom prst="rect">
              <a:avLst/>
            </a:prstGeom>
          </p:spPr>
        </p:pic>
        <p:sp>
          <p:nvSpPr>
            <p:cNvPr id="69" name="Hình tự do: Hình 68">
              <a:extLst>
                <a:ext uri="{FF2B5EF4-FFF2-40B4-BE49-F238E27FC236}">
                  <a16:creationId xmlns:a16="http://schemas.microsoft.com/office/drawing/2014/main" id="{CCFA70A3-F377-4767-A2A3-D9E5BF59252E}"/>
                </a:ext>
              </a:extLst>
            </p:cNvPr>
            <p:cNvSpPr/>
            <p:nvPr/>
          </p:nvSpPr>
          <p:spPr>
            <a:xfrm>
              <a:off x="3094698" y="3013379"/>
              <a:ext cx="2476911" cy="1160599"/>
            </a:xfrm>
            <a:custGeom>
              <a:avLst/>
              <a:gdLst>
                <a:gd name="connsiteX0" fmla="*/ 2159000 w 2159000"/>
                <a:gd name="connsiteY0" fmla="*/ 0 h 1066800"/>
                <a:gd name="connsiteX1" fmla="*/ 2159000 w 2159000"/>
                <a:gd name="connsiteY1" fmla="*/ 1066800 h 1066800"/>
                <a:gd name="connsiteX2" fmla="*/ 0 w 2159000"/>
                <a:gd name="connsiteY2" fmla="*/ 1066800 h 1066800"/>
                <a:gd name="connsiteX0" fmla="*/ 2481958 w 2481958"/>
                <a:gd name="connsiteY0" fmla="*/ 0 h 1757583"/>
                <a:gd name="connsiteX1" fmla="*/ 2481958 w 2481958"/>
                <a:gd name="connsiteY1" fmla="*/ 1066800 h 1757583"/>
                <a:gd name="connsiteX2" fmla="*/ 0 w 2481958"/>
                <a:gd name="connsiteY2" fmla="*/ 1757583 h 1757583"/>
                <a:gd name="connsiteX0" fmla="*/ 2453346 w 2453346"/>
                <a:gd name="connsiteY0" fmla="*/ 0 h 1407514"/>
                <a:gd name="connsiteX1" fmla="*/ 2453346 w 2453346"/>
                <a:gd name="connsiteY1" fmla="*/ 1066800 h 1407514"/>
                <a:gd name="connsiteX2" fmla="*/ 0 w 2453346"/>
                <a:gd name="connsiteY2" fmla="*/ 1407514 h 1407514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377" h="1996456">
                  <a:moveTo>
                    <a:pt x="2467377" y="0"/>
                  </a:moveTo>
                  <a:lnTo>
                    <a:pt x="2467377" y="1066800"/>
                  </a:lnTo>
                  <a:lnTo>
                    <a:pt x="0" y="1996456"/>
                  </a:lnTo>
                </a:path>
              </a:pathLst>
            </a:cu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cxnSp>
          <p:nvCxnSpPr>
            <p:cNvPr id="78" name="Đường nối Thẳng 77">
              <a:extLst>
                <a:ext uri="{FF2B5EF4-FFF2-40B4-BE49-F238E27FC236}">
                  <a16:creationId xmlns:a16="http://schemas.microsoft.com/office/drawing/2014/main" id="{6527D325-CABE-4F65-9CDA-D4AC79F1A3FC}"/>
                </a:ext>
              </a:extLst>
            </p:cNvPr>
            <p:cNvCxnSpPr/>
            <p:nvPr/>
          </p:nvCxnSpPr>
          <p:spPr>
            <a:xfrm>
              <a:off x="5573615" y="1716113"/>
              <a:ext cx="0" cy="102870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27F19F50-78E8-43DE-990F-B883CC0C5398}"/>
              </a:ext>
            </a:extLst>
          </p:cNvPr>
          <p:cNvSpPr txBox="1"/>
          <p:nvPr/>
        </p:nvSpPr>
        <p:spPr>
          <a:xfrm>
            <a:off x="2295787" y="3748489"/>
            <a:ext cx="130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3,8.10</a:t>
            </a:r>
            <a:r>
              <a:rPr lang="en-US" sz="2400" b="1" baseline="30000">
                <a:solidFill>
                  <a:schemeClr val="bg1"/>
                </a:solidFill>
              </a:rPr>
              <a:t>-7 </a:t>
            </a:r>
            <a:endParaRPr lang="vi-VN" sz="2400" b="1" baseline="30000">
              <a:solidFill>
                <a:schemeClr val="bg1"/>
              </a:solidFill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C5716A3-DEC4-481B-B2E1-2B97039B66AD}"/>
              </a:ext>
            </a:extLst>
          </p:cNvPr>
          <p:cNvGrpSpPr/>
          <p:nvPr/>
        </p:nvGrpSpPr>
        <p:grpSpPr>
          <a:xfrm>
            <a:off x="5843698" y="1407134"/>
            <a:ext cx="3569597" cy="2789385"/>
            <a:chOff x="5843698" y="1407134"/>
            <a:chExt cx="3569597" cy="2789385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4C87A35F-D773-4F3E-BDB1-362BC085D4BF}"/>
                </a:ext>
              </a:extLst>
            </p:cNvPr>
            <p:cNvGrpSpPr/>
            <p:nvPr/>
          </p:nvGrpSpPr>
          <p:grpSpPr>
            <a:xfrm>
              <a:off x="5845700" y="1407134"/>
              <a:ext cx="1571261" cy="1508115"/>
              <a:chOff x="5845700" y="1407134"/>
              <a:chExt cx="1571261" cy="1508115"/>
            </a:xfrm>
          </p:grpSpPr>
          <p:cxnSp>
            <p:nvCxnSpPr>
              <p:cNvPr id="49" name="Đường nối Thẳng 48">
                <a:extLst>
                  <a:ext uri="{FF2B5EF4-FFF2-40B4-BE49-F238E27FC236}">
                    <a16:creationId xmlns:a16="http://schemas.microsoft.com/office/drawing/2014/main" id="{188ACEE6-1953-4E13-936B-8BC09B57A6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5700" y="1716113"/>
                <a:ext cx="0" cy="1199136"/>
              </a:xfrm>
              <a:prstGeom prst="line">
                <a:avLst/>
              </a:prstGeom>
              <a:ln w="28575">
                <a:solidFill>
                  <a:schemeClr val="bg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Đường kết nối Mũi tên Thẳng 49">
                <a:extLst>
                  <a:ext uri="{FF2B5EF4-FFF2-40B4-BE49-F238E27FC236}">
                    <a16:creationId xmlns:a16="http://schemas.microsoft.com/office/drawing/2014/main" id="{9516D49E-9DC2-4F9F-8321-56A160A15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45700" y="2294668"/>
                <a:ext cx="1571261" cy="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DED4EB6-BC6B-48EF-B47D-96D29B25414B}"/>
                  </a:ext>
                </a:extLst>
              </p:cNvPr>
              <p:cNvSpPr txBox="1"/>
              <p:nvPr/>
            </p:nvSpPr>
            <p:spPr>
              <a:xfrm>
                <a:off x="5916975" y="1407134"/>
                <a:ext cx="141759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20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Tia hồng ngoại</a:t>
                </a:r>
              </a:p>
            </p:txBody>
          </p:sp>
        </p:grpSp>
        <p:sp>
          <p:nvSpPr>
            <p:cNvPr id="75" name="Hình tự do: Hình 74">
              <a:extLst>
                <a:ext uri="{FF2B5EF4-FFF2-40B4-BE49-F238E27FC236}">
                  <a16:creationId xmlns:a16="http://schemas.microsoft.com/office/drawing/2014/main" id="{A8EF5363-7740-4DEC-BBE0-CDFC0AA463B6}"/>
                </a:ext>
              </a:extLst>
            </p:cNvPr>
            <p:cNvSpPr/>
            <p:nvPr/>
          </p:nvSpPr>
          <p:spPr>
            <a:xfrm flipH="1">
              <a:off x="5843698" y="3026603"/>
              <a:ext cx="2480405" cy="1147376"/>
            </a:xfrm>
            <a:custGeom>
              <a:avLst/>
              <a:gdLst>
                <a:gd name="connsiteX0" fmla="*/ 2159000 w 2159000"/>
                <a:gd name="connsiteY0" fmla="*/ 0 h 1066800"/>
                <a:gd name="connsiteX1" fmla="*/ 2159000 w 2159000"/>
                <a:gd name="connsiteY1" fmla="*/ 1066800 h 1066800"/>
                <a:gd name="connsiteX2" fmla="*/ 0 w 2159000"/>
                <a:gd name="connsiteY2" fmla="*/ 1066800 h 1066800"/>
                <a:gd name="connsiteX0" fmla="*/ 2481958 w 2481958"/>
                <a:gd name="connsiteY0" fmla="*/ 0 h 1757583"/>
                <a:gd name="connsiteX1" fmla="*/ 2481958 w 2481958"/>
                <a:gd name="connsiteY1" fmla="*/ 1066800 h 1757583"/>
                <a:gd name="connsiteX2" fmla="*/ 0 w 2481958"/>
                <a:gd name="connsiteY2" fmla="*/ 1757583 h 1757583"/>
                <a:gd name="connsiteX0" fmla="*/ 2453346 w 2453346"/>
                <a:gd name="connsiteY0" fmla="*/ 0 h 1407514"/>
                <a:gd name="connsiteX1" fmla="*/ 2453346 w 2453346"/>
                <a:gd name="connsiteY1" fmla="*/ 1066800 h 1407514"/>
                <a:gd name="connsiteX2" fmla="*/ 0 w 2453346"/>
                <a:gd name="connsiteY2" fmla="*/ 1407514 h 1407514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  <a:gd name="connsiteX0" fmla="*/ 2467377 w 2467377"/>
                <a:gd name="connsiteY0" fmla="*/ 0 h 1996456"/>
                <a:gd name="connsiteX1" fmla="*/ 2467377 w 2467377"/>
                <a:gd name="connsiteY1" fmla="*/ 1066800 h 1996456"/>
                <a:gd name="connsiteX2" fmla="*/ 0 w 2467377"/>
                <a:gd name="connsiteY2" fmla="*/ 1996456 h 1996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377" h="1996456">
                  <a:moveTo>
                    <a:pt x="2467377" y="0"/>
                  </a:moveTo>
                  <a:lnTo>
                    <a:pt x="2467377" y="1066800"/>
                  </a:lnTo>
                  <a:lnTo>
                    <a:pt x="0" y="1996456"/>
                  </a:lnTo>
                </a:path>
              </a:pathLst>
            </a:custGeom>
            <a:ln w="381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1" name="Hộp Văn bản 80">
              <a:extLst>
                <a:ext uri="{FF2B5EF4-FFF2-40B4-BE49-F238E27FC236}">
                  <a16:creationId xmlns:a16="http://schemas.microsoft.com/office/drawing/2014/main" id="{DAC4432D-540A-404F-A908-672251C8A157}"/>
                </a:ext>
              </a:extLst>
            </p:cNvPr>
            <p:cNvSpPr txBox="1"/>
            <p:nvPr/>
          </p:nvSpPr>
          <p:spPr>
            <a:xfrm>
              <a:off x="8110487" y="3734854"/>
              <a:ext cx="1302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7,6.10</a:t>
              </a:r>
              <a:r>
                <a:rPr lang="en-US" sz="2400" b="1" baseline="30000">
                  <a:solidFill>
                    <a:schemeClr val="bg1"/>
                  </a:solidFill>
                </a:rPr>
                <a:t>-7 </a:t>
              </a:r>
              <a:endParaRPr lang="vi-VN" sz="2400" b="1" baseline="30000">
                <a:solidFill>
                  <a:schemeClr val="bg1"/>
                </a:solidFill>
              </a:endParaRPr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40ED31FE-933E-44E3-8B41-3CAF47CFBE7F}"/>
              </a:ext>
            </a:extLst>
          </p:cNvPr>
          <p:cNvGrpSpPr/>
          <p:nvPr/>
        </p:nvGrpSpPr>
        <p:grpSpPr>
          <a:xfrm>
            <a:off x="1206257" y="5078026"/>
            <a:ext cx="9547881" cy="492443"/>
            <a:chOff x="1206257" y="5078026"/>
            <a:chExt cx="9547881" cy="492443"/>
          </a:xfrm>
        </p:grpSpPr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502DB08D-1FF6-403D-AF04-01C869B73191}"/>
                </a:ext>
              </a:extLst>
            </p:cNvPr>
            <p:cNvSpPr txBox="1"/>
            <p:nvPr/>
          </p:nvSpPr>
          <p:spPr>
            <a:xfrm>
              <a:off x="1206257" y="5078026"/>
              <a:ext cx="29019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vi-VN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ước sóng ngắn</a:t>
              </a:r>
            </a:p>
          </p:txBody>
        </p:sp>
        <p:sp>
          <p:nvSpPr>
            <p:cNvPr id="84" name="Hộp Văn bản 83">
              <a:extLst>
                <a:ext uri="{FF2B5EF4-FFF2-40B4-BE49-F238E27FC236}">
                  <a16:creationId xmlns:a16="http://schemas.microsoft.com/office/drawing/2014/main" id="{347C9BA5-E531-4F34-A6A7-E06A59549516}"/>
                </a:ext>
              </a:extLst>
            </p:cNvPr>
            <p:cNvSpPr txBox="1"/>
            <p:nvPr/>
          </p:nvSpPr>
          <p:spPr>
            <a:xfrm>
              <a:off x="7852229" y="5078026"/>
              <a:ext cx="290190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r>
                <a:rPr lang="vi-VN" sz="2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ước sóng dài</a:t>
              </a:r>
            </a:p>
          </p:txBody>
        </p:sp>
      </p:grpSp>
      <p:cxnSp>
        <p:nvCxnSpPr>
          <p:cNvPr id="87" name="Đường kết nối Mũi tên Thẳng 86">
            <a:extLst>
              <a:ext uri="{FF2B5EF4-FFF2-40B4-BE49-F238E27FC236}">
                <a16:creationId xmlns:a16="http://schemas.microsoft.com/office/drawing/2014/main" id="{74572E38-E2CD-4D24-9948-7F1A6AECB159}"/>
              </a:ext>
            </a:extLst>
          </p:cNvPr>
          <p:cNvCxnSpPr>
            <a:cxnSpLocks/>
          </p:cNvCxnSpPr>
          <p:nvPr/>
        </p:nvCxnSpPr>
        <p:spPr>
          <a:xfrm>
            <a:off x="4151708" y="5324248"/>
            <a:ext cx="3744063" cy="0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F52498B6-418B-4626-9F74-7CEF8F9A504D}"/>
              </a:ext>
            </a:extLst>
          </p:cNvPr>
          <p:cNvGrpSpPr/>
          <p:nvPr/>
        </p:nvGrpSpPr>
        <p:grpSpPr>
          <a:xfrm>
            <a:off x="698437" y="3587750"/>
            <a:ext cx="10566625" cy="608769"/>
            <a:chOff x="698437" y="3587750"/>
            <a:chExt cx="10566625" cy="608769"/>
          </a:xfrm>
        </p:grpSpPr>
        <p:cxnSp>
          <p:nvCxnSpPr>
            <p:cNvPr id="4" name="Đường kết nối Mũi tên Thẳng 3">
              <a:extLst>
                <a:ext uri="{FF2B5EF4-FFF2-40B4-BE49-F238E27FC236}">
                  <a16:creationId xmlns:a16="http://schemas.microsoft.com/office/drawing/2014/main" id="{C1A0AF16-201D-4157-AE02-A333A7A19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8700" y="3587750"/>
              <a:ext cx="10236362" cy="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3A42E9B-5A3A-4D70-837D-DDA4C16F9FD5}"/>
                </a:ext>
              </a:extLst>
            </p:cNvPr>
            <p:cNvSpPr txBox="1"/>
            <p:nvPr/>
          </p:nvSpPr>
          <p:spPr>
            <a:xfrm>
              <a:off x="698437" y="3734854"/>
              <a:ext cx="11179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>
                  <a:solidFill>
                    <a:srgbClr val="FFC000"/>
                  </a:solidFill>
                </a:rPr>
                <a:t>f (Hz)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243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55">
            <a:extLst>
              <a:ext uri="{FF2B5EF4-FFF2-40B4-BE49-F238E27FC236}">
                <a16:creationId xmlns:a16="http://schemas.microsoft.com/office/drawing/2014/main" id="{F8C7A785-BDA5-479D-8068-69D093659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16" descr="ud5">
            <a:extLst>
              <a:ext uri="{FF2B5EF4-FFF2-40B4-BE49-F238E27FC236}">
                <a16:creationId xmlns:a16="http://schemas.microsoft.com/office/drawing/2014/main" id="{3B4D4B0C-850E-402F-A10D-CC018715D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0842" y="225826"/>
            <a:ext cx="11598442" cy="6479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1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THANG SÓNG ĐIỆN TỪ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FB15C1AE-45F2-4BB0-8E45-865F67973978}"/>
              </a:ext>
            </a:extLst>
          </p:cNvPr>
          <p:cNvSpPr/>
          <p:nvPr/>
        </p:nvSpPr>
        <p:spPr>
          <a:xfrm>
            <a:off x="318453" y="1297197"/>
            <a:ext cx="11555094" cy="138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Sự khác nhau về tần số (hay bước sóng) của các loại sóng điện từ đã dẫn đến sự khác nhau về tính chất và tác dụng của chúng.</a:t>
            </a:r>
          </a:p>
        </p:txBody>
      </p:sp>
      <p:sp>
        <p:nvSpPr>
          <p:cNvPr id="11" name="Rectangle 213">
            <a:extLst>
              <a:ext uri="{FF2B5EF4-FFF2-40B4-BE49-F238E27FC236}">
                <a16:creationId xmlns:a16="http://schemas.microsoft.com/office/drawing/2014/main" id="{3B3A9349-DD73-458E-BC60-8016EECEB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3" y="2781739"/>
            <a:ext cx="11555094" cy="207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23888" algn="just">
              <a:lnSpc>
                <a:spcPct val="150000"/>
              </a:lnSpc>
              <a:buFontTx/>
              <a:buChar char="•"/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Tia có bước sóng càng ngắn (Gamma, X) có tính đâm xuyên càng mạnh, dễ làm phát quang các chất, khả năng ion hóa mạnh…</a:t>
            </a:r>
          </a:p>
        </p:txBody>
      </p:sp>
      <p:sp>
        <p:nvSpPr>
          <p:cNvPr id="8" name="Rectangle 213">
            <a:extLst>
              <a:ext uri="{FF2B5EF4-FFF2-40B4-BE49-F238E27FC236}">
                <a16:creationId xmlns:a16="http://schemas.microsoft.com/office/drawing/2014/main" id="{4B29EAF7-230F-4950-BB66-F565CB8F9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53" y="4958779"/>
            <a:ext cx="11555094" cy="138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23888" algn="just">
              <a:lnSpc>
                <a:spcPct val="150000"/>
              </a:lnSpc>
              <a:buFontTx/>
              <a:buChar char="•"/>
            </a:pPr>
            <a:r>
              <a:rPr lang="en-US" altLang="vi-VN" sz="3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Tia có bước sóng dài (a/s thấy được, tia hồng ngoại) thì dễ nhận biết giao thoa, nhiễu xạ…</a:t>
            </a:r>
          </a:p>
        </p:txBody>
      </p:sp>
    </p:spTree>
    <p:extLst>
      <p:ext uri="{BB962C8B-B14F-4D97-AF65-F5344CB8AC3E}">
        <p14:creationId xmlns:p14="http://schemas.microsoft.com/office/powerpoint/2010/main" val="17832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allAtOnce"/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3784BF-A9C7-44F3-AD3D-68C15B41FF73}"/>
              </a:ext>
            </a:extLst>
          </p:cNvPr>
          <p:cNvSpPr txBox="1"/>
          <p:nvPr/>
        </p:nvSpPr>
        <p:spPr>
          <a:xfrm>
            <a:off x="3196874" y="2497976"/>
            <a:ext cx="6338595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1500" dirty="0">
                <a:solidFill>
                  <a:srgbClr val="AED30B"/>
                </a:solidFill>
                <a:latin typeface="Impact" panose="020B0806030902050204" pitchFamily="34" charset="0"/>
                <a:ea typeface="+mn-ea"/>
              </a:rPr>
              <a:t>Thank You</a:t>
            </a:r>
            <a:endParaRPr lang="zh-CN" altLang="en-US" sz="11500" dirty="0">
              <a:solidFill>
                <a:srgbClr val="AED30B"/>
              </a:solidFill>
              <a:latin typeface="Impact" panose="020B0806030902050204" pitchFamily="34" charset="0"/>
              <a:ea typeface="+mn-ea"/>
            </a:endParaRPr>
          </a:p>
        </p:txBody>
      </p:sp>
      <p:sp>
        <p:nvSpPr>
          <p:cNvPr id="3" name="任意多边形 5">
            <a:extLst>
              <a:ext uri="{FF2B5EF4-FFF2-40B4-BE49-F238E27FC236}">
                <a16:creationId xmlns:a16="http://schemas.microsoft.com/office/drawing/2014/main" id="{16217909-B2C1-4490-A3C3-1E9F7066EF84}"/>
              </a:ext>
            </a:extLst>
          </p:cNvPr>
          <p:cNvSpPr/>
          <p:nvPr/>
        </p:nvSpPr>
        <p:spPr>
          <a:xfrm>
            <a:off x="1863424" y="2875745"/>
            <a:ext cx="1333450" cy="1106510"/>
          </a:xfrm>
          <a:custGeom>
            <a:avLst/>
            <a:gdLst>
              <a:gd name="connsiteX0" fmla="*/ 683259 w 1501139"/>
              <a:gd name="connsiteY0" fmla="*/ 0 h 1247086"/>
              <a:gd name="connsiteX1" fmla="*/ 962295 w 1501139"/>
              <a:gd name="connsiteY1" fmla="*/ 0 h 1247086"/>
              <a:gd name="connsiteX2" fmla="*/ 1501139 w 1501139"/>
              <a:gd name="connsiteY2" fmla="*/ 623543 h 1247086"/>
              <a:gd name="connsiteX3" fmla="*/ 962295 w 1501139"/>
              <a:gd name="connsiteY3" fmla="*/ 1247086 h 1247086"/>
              <a:gd name="connsiteX4" fmla="*/ 683259 w 1501139"/>
              <a:gd name="connsiteY4" fmla="*/ 1247086 h 1247086"/>
              <a:gd name="connsiteX5" fmla="*/ 1123741 w 1501139"/>
              <a:gd name="connsiteY5" fmla="*/ 737366 h 1247086"/>
              <a:gd name="connsiteX6" fmla="*/ 0 w 1501139"/>
              <a:gd name="connsiteY6" fmla="*/ 737366 h 1247086"/>
              <a:gd name="connsiteX7" fmla="*/ 0 w 1501139"/>
              <a:gd name="connsiteY7" fmla="*/ 509720 h 1247086"/>
              <a:gd name="connsiteX8" fmla="*/ 1123741 w 1501139"/>
              <a:gd name="connsiteY8" fmla="*/ 509720 h 124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01139" h="1247086">
                <a:moveTo>
                  <a:pt x="683259" y="0"/>
                </a:moveTo>
                <a:lnTo>
                  <a:pt x="962295" y="0"/>
                </a:lnTo>
                <a:lnTo>
                  <a:pt x="1501139" y="623543"/>
                </a:lnTo>
                <a:lnTo>
                  <a:pt x="962295" y="1247086"/>
                </a:lnTo>
                <a:lnTo>
                  <a:pt x="683259" y="1247086"/>
                </a:lnTo>
                <a:lnTo>
                  <a:pt x="1123741" y="737366"/>
                </a:lnTo>
                <a:lnTo>
                  <a:pt x="0" y="737366"/>
                </a:lnTo>
                <a:lnTo>
                  <a:pt x="0" y="509720"/>
                </a:lnTo>
                <a:lnTo>
                  <a:pt x="1123741" y="509720"/>
                </a:lnTo>
                <a:close/>
              </a:path>
            </a:pathLst>
          </a:custGeom>
          <a:solidFill>
            <a:srgbClr val="AED30B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7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55">
            <a:extLst>
              <a:ext uri="{FF2B5EF4-FFF2-40B4-BE49-F238E27FC236}">
                <a16:creationId xmlns:a16="http://schemas.microsoft.com/office/drawing/2014/main" id="{DD253FA4-362E-49AD-8AFE-B740408426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r="34183" b="37719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Freeform 2523">
            <a:extLst>
              <a:ext uri="{FF2B5EF4-FFF2-40B4-BE49-F238E27FC236}">
                <a16:creationId xmlns:a16="http://schemas.microsoft.com/office/drawing/2014/main" id="{6CB49A70-ED24-4136-BAAE-05A8D265098E}"/>
              </a:ext>
            </a:extLst>
          </p:cNvPr>
          <p:cNvSpPr>
            <a:spLocks noEditPoints="1"/>
          </p:cNvSpPr>
          <p:nvPr/>
        </p:nvSpPr>
        <p:spPr bwMode="auto">
          <a:xfrm>
            <a:off x="2263943" y="5424788"/>
            <a:ext cx="474663" cy="846138"/>
          </a:xfrm>
          <a:custGeom>
            <a:avLst/>
            <a:gdLst/>
            <a:ahLst/>
            <a:cxnLst>
              <a:cxn ang="0">
                <a:pos x="176" y="1"/>
              </a:cxn>
              <a:cxn ang="0">
                <a:pos x="82" y="20"/>
              </a:cxn>
              <a:cxn ang="0">
                <a:pos x="13" y="102"/>
              </a:cxn>
              <a:cxn ang="0">
                <a:pos x="20" y="256"/>
              </a:cxn>
              <a:cxn ang="0">
                <a:pos x="105" y="379"/>
              </a:cxn>
              <a:cxn ang="0">
                <a:pos x="113" y="464"/>
              </a:cxn>
              <a:cxn ang="0">
                <a:pos x="147" y="532"/>
              </a:cxn>
              <a:cxn ang="0">
                <a:pos x="187" y="505"/>
              </a:cxn>
              <a:cxn ang="0">
                <a:pos x="208" y="367"/>
              </a:cxn>
              <a:cxn ang="0">
                <a:pos x="287" y="225"/>
              </a:cxn>
              <a:cxn ang="0">
                <a:pos x="295" y="112"/>
              </a:cxn>
              <a:cxn ang="0">
                <a:pos x="157" y="524"/>
              </a:cxn>
              <a:cxn ang="0">
                <a:pos x="141" y="506"/>
              </a:cxn>
              <a:cxn ang="0">
                <a:pos x="164" y="522"/>
              </a:cxn>
              <a:cxn ang="0">
                <a:pos x="142" y="497"/>
              </a:cxn>
              <a:cxn ang="0">
                <a:pos x="180" y="484"/>
              </a:cxn>
              <a:cxn ang="0">
                <a:pos x="180" y="475"/>
              </a:cxn>
              <a:cxn ang="0">
                <a:pos x="183" y="476"/>
              </a:cxn>
              <a:cxn ang="0">
                <a:pos x="111" y="212"/>
              </a:cxn>
              <a:cxn ang="0">
                <a:pos x="142" y="198"/>
              </a:cxn>
              <a:cxn ang="0">
                <a:pos x="186" y="202"/>
              </a:cxn>
              <a:cxn ang="0">
                <a:pos x="185" y="236"/>
              </a:cxn>
              <a:cxn ang="0">
                <a:pos x="169" y="412"/>
              </a:cxn>
              <a:cxn ang="0">
                <a:pos x="149" y="358"/>
              </a:cxn>
              <a:cxn ang="0">
                <a:pos x="115" y="157"/>
              </a:cxn>
              <a:cxn ang="0">
                <a:pos x="168" y="156"/>
              </a:cxn>
              <a:cxn ang="0">
                <a:pos x="168" y="171"/>
              </a:cxn>
              <a:cxn ang="0">
                <a:pos x="275" y="231"/>
              </a:cxn>
              <a:cxn ang="0">
                <a:pos x="206" y="346"/>
              </a:cxn>
              <a:cxn ang="0">
                <a:pos x="182" y="447"/>
              </a:cxn>
              <a:cxn ang="0">
                <a:pos x="190" y="255"/>
              </a:cxn>
              <a:cxn ang="0">
                <a:pos x="222" y="218"/>
              </a:cxn>
              <a:cxn ang="0">
                <a:pos x="214" y="201"/>
              </a:cxn>
              <a:cxn ang="0">
                <a:pos x="211" y="195"/>
              </a:cxn>
              <a:cxn ang="0">
                <a:pos x="220" y="162"/>
              </a:cxn>
              <a:cxn ang="0">
                <a:pos x="183" y="193"/>
              </a:cxn>
              <a:cxn ang="0">
                <a:pos x="181" y="151"/>
              </a:cxn>
              <a:cxn ang="0">
                <a:pos x="159" y="156"/>
              </a:cxn>
              <a:cxn ang="0">
                <a:pos x="151" y="190"/>
              </a:cxn>
              <a:cxn ang="0">
                <a:pos x="127" y="155"/>
              </a:cxn>
              <a:cxn ang="0">
                <a:pos x="103" y="153"/>
              </a:cxn>
              <a:cxn ang="0">
                <a:pos x="119" y="184"/>
              </a:cxn>
              <a:cxn ang="0">
                <a:pos x="79" y="169"/>
              </a:cxn>
              <a:cxn ang="0">
                <a:pos x="62" y="186"/>
              </a:cxn>
              <a:cxn ang="0">
                <a:pos x="100" y="210"/>
              </a:cxn>
              <a:cxn ang="0">
                <a:pos x="141" y="364"/>
              </a:cxn>
              <a:cxn ang="0">
                <a:pos x="125" y="448"/>
              </a:cxn>
              <a:cxn ang="0">
                <a:pos x="87" y="332"/>
              </a:cxn>
              <a:cxn ang="0">
                <a:pos x="13" y="212"/>
              </a:cxn>
              <a:cxn ang="0">
                <a:pos x="27" y="91"/>
              </a:cxn>
              <a:cxn ang="0">
                <a:pos x="108" y="19"/>
              </a:cxn>
              <a:cxn ang="0">
                <a:pos x="229" y="27"/>
              </a:cxn>
              <a:cxn ang="0">
                <a:pos x="289" y="133"/>
              </a:cxn>
              <a:cxn ang="0">
                <a:pos x="212" y="212"/>
              </a:cxn>
              <a:cxn ang="0">
                <a:pos x="200" y="187"/>
              </a:cxn>
              <a:cxn ang="0">
                <a:pos x="212" y="181"/>
              </a:cxn>
              <a:cxn ang="0">
                <a:pos x="83" y="192"/>
              </a:cxn>
              <a:cxn ang="0">
                <a:pos x="79" y="180"/>
              </a:cxn>
            </a:cxnLst>
            <a:rect l="0" t="0" r="r" b="b"/>
            <a:pathLst>
              <a:path w="299" h="533">
                <a:moveTo>
                  <a:pt x="254" y="35"/>
                </a:moveTo>
                <a:lnTo>
                  <a:pt x="254" y="35"/>
                </a:lnTo>
                <a:lnTo>
                  <a:pt x="246" y="28"/>
                </a:lnTo>
                <a:lnTo>
                  <a:pt x="237" y="22"/>
                </a:lnTo>
                <a:lnTo>
                  <a:pt x="228" y="17"/>
                </a:lnTo>
                <a:lnTo>
                  <a:pt x="219" y="11"/>
                </a:lnTo>
                <a:lnTo>
                  <a:pt x="209" y="8"/>
                </a:lnTo>
                <a:lnTo>
                  <a:pt x="198" y="5"/>
                </a:lnTo>
                <a:lnTo>
                  <a:pt x="187" y="2"/>
                </a:lnTo>
                <a:lnTo>
                  <a:pt x="176" y="1"/>
                </a:lnTo>
                <a:lnTo>
                  <a:pt x="166" y="0"/>
                </a:lnTo>
                <a:lnTo>
                  <a:pt x="155" y="0"/>
                </a:lnTo>
                <a:lnTo>
                  <a:pt x="144" y="1"/>
                </a:lnTo>
                <a:lnTo>
                  <a:pt x="133" y="2"/>
                </a:lnTo>
                <a:lnTo>
                  <a:pt x="123" y="4"/>
                </a:lnTo>
                <a:lnTo>
                  <a:pt x="111" y="7"/>
                </a:lnTo>
                <a:lnTo>
                  <a:pt x="101" y="10"/>
                </a:lnTo>
                <a:lnTo>
                  <a:pt x="92" y="14"/>
                </a:lnTo>
                <a:lnTo>
                  <a:pt x="92" y="14"/>
                </a:lnTo>
                <a:lnTo>
                  <a:pt x="82" y="20"/>
                </a:lnTo>
                <a:lnTo>
                  <a:pt x="73" y="26"/>
                </a:lnTo>
                <a:lnTo>
                  <a:pt x="64" y="32"/>
                </a:lnTo>
                <a:lnTo>
                  <a:pt x="56" y="39"/>
                </a:lnTo>
                <a:lnTo>
                  <a:pt x="48" y="47"/>
                </a:lnTo>
                <a:lnTo>
                  <a:pt x="41" y="55"/>
                </a:lnTo>
                <a:lnTo>
                  <a:pt x="35" y="63"/>
                </a:lnTo>
                <a:lnTo>
                  <a:pt x="28" y="72"/>
                </a:lnTo>
                <a:lnTo>
                  <a:pt x="22" y="82"/>
                </a:lnTo>
                <a:lnTo>
                  <a:pt x="18" y="91"/>
                </a:lnTo>
                <a:lnTo>
                  <a:pt x="13" y="102"/>
                </a:lnTo>
                <a:lnTo>
                  <a:pt x="10" y="112"/>
                </a:lnTo>
                <a:lnTo>
                  <a:pt x="4" y="133"/>
                </a:lnTo>
                <a:lnTo>
                  <a:pt x="1" y="154"/>
                </a:lnTo>
                <a:lnTo>
                  <a:pt x="1" y="154"/>
                </a:lnTo>
                <a:lnTo>
                  <a:pt x="0" y="172"/>
                </a:lnTo>
                <a:lnTo>
                  <a:pt x="1" y="190"/>
                </a:lnTo>
                <a:lnTo>
                  <a:pt x="4" y="207"/>
                </a:lnTo>
                <a:lnTo>
                  <a:pt x="8" y="224"/>
                </a:lnTo>
                <a:lnTo>
                  <a:pt x="13" y="240"/>
                </a:lnTo>
                <a:lnTo>
                  <a:pt x="20" y="256"/>
                </a:lnTo>
                <a:lnTo>
                  <a:pt x="28" y="272"/>
                </a:lnTo>
                <a:lnTo>
                  <a:pt x="39" y="286"/>
                </a:lnTo>
                <a:lnTo>
                  <a:pt x="39" y="286"/>
                </a:lnTo>
                <a:lnTo>
                  <a:pt x="53" y="304"/>
                </a:lnTo>
                <a:lnTo>
                  <a:pt x="67" y="321"/>
                </a:lnTo>
                <a:lnTo>
                  <a:pt x="81" y="340"/>
                </a:lnTo>
                <a:lnTo>
                  <a:pt x="94" y="358"/>
                </a:lnTo>
                <a:lnTo>
                  <a:pt x="94" y="358"/>
                </a:lnTo>
                <a:lnTo>
                  <a:pt x="100" y="368"/>
                </a:lnTo>
                <a:lnTo>
                  <a:pt x="105" y="379"/>
                </a:lnTo>
                <a:lnTo>
                  <a:pt x="109" y="390"/>
                </a:lnTo>
                <a:lnTo>
                  <a:pt x="111" y="401"/>
                </a:lnTo>
                <a:lnTo>
                  <a:pt x="113" y="413"/>
                </a:lnTo>
                <a:lnTo>
                  <a:pt x="115" y="425"/>
                </a:lnTo>
                <a:lnTo>
                  <a:pt x="116" y="449"/>
                </a:lnTo>
                <a:lnTo>
                  <a:pt x="116" y="449"/>
                </a:lnTo>
                <a:lnTo>
                  <a:pt x="115" y="450"/>
                </a:lnTo>
                <a:lnTo>
                  <a:pt x="113" y="453"/>
                </a:lnTo>
                <a:lnTo>
                  <a:pt x="113" y="453"/>
                </a:lnTo>
                <a:lnTo>
                  <a:pt x="113" y="464"/>
                </a:lnTo>
                <a:lnTo>
                  <a:pt x="115" y="477"/>
                </a:lnTo>
                <a:lnTo>
                  <a:pt x="116" y="490"/>
                </a:lnTo>
                <a:lnTo>
                  <a:pt x="119" y="504"/>
                </a:lnTo>
                <a:lnTo>
                  <a:pt x="122" y="510"/>
                </a:lnTo>
                <a:lnTo>
                  <a:pt x="124" y="515"/>
                </a:lnTo>
                <a:lnTo>
                  <a:pt x="128" y="520"/>
                </a:lnTo>
                <a:lnTo>
                  <a:pt x="131" y="524"/>
                </a:lnTo>
                <a:lnTo>
                  <a:pt x="136" y="528"/>
                </a:lnTo>
                <a:lnTo>
                  <a:pt x="141" y="531"/>
                </a:lnTo>
                <a:lnTo>
                  <a:pt x="147" y="532"/>
                </a:lnTo>
                <a:lnTo>
                  <a:pt x="154" y="533"/>
                </a:lnTo>
                <a:lnTo>
                  <a:pt x="154" y="533"/>
                </a:lnTo>
                <a:lnTo>
                  <a:pt x="161" y="533"/>
                </a:lnTo>
                <a:lnTo>
                  <a:pt x="166" y="531"/>
                </a:lnTo>
                <a:lnTo>
                  <a:pt x="172" y="529"/>
                </a:lnTo>
                <a:lnTo>
                  <a:pt x="176" y="525"/>
                </a:lnTo>
                <a:lnTo>
                  <a:pt x="180" y="521"/>
                </a:lnTo>
                <a:lnTo>
                  <a:pt x="183" y="516"/>
                </a:lnTo>
                <a:lnTo>
                  <a:pt x="185" y="511"/>
                </a:lnTo>
                <a:lnTo>
                  <a:pt x="187" y="505"/>
                </a:lnTo>
                <a:lnTo>
                  <a:pt x="190" y="491"/>
                </a:lnTo>
                <a:lnTo>
                  <a:pt x="191" y="477"/>
                </a:lnTo>
                <a:lnTo>
                  <a:pt x="191" y="453"/>
                </a:lnTo>
                <a:lnTo>
                  <a:pt x="191" y="453"/>
                </a:lnTo>
                <a:lnTo>
                  <a:pt x="192" y="450"/>
                </a:lnTo>
                <a:lnTo>
                  <a:pt x="192" y="450"/>
                </a:lnTo>
                <a:lnTo>
                  <a:pt x="197" y="416"/>
                </a:lnTo>
                <a:lnTo>
                  <a:pt x="200" y="399"/>
                </a:lnTo>
                <a:lnTo>
                  <a:pt x="204" y="383"/>
                </a:lnTo>
                <a:lnTo>
                  <a:pt x="208" y="367"/>
                </a:lnTo>
                <a:lnTo>
                  <a:pt x="214" y="352"/>
                </a:lnTo>
                <a:lnTo>
                  <a:pt x="221" y="336"/>
                </a:lnTo>
                <a:lnTo>
                  <a:pt x="230" y="321"/>
                </a:lnTo>
                <a:lnTo>
                  <a:pt x="230" y="321"/>
                </a:lnTo>
                <a:lnTo>
                  <a:pt x="245" y="298"/>
                </a:lnTo>
                <a:lnTo>
                  <a:pt x="261" y="275"/>
                </a:lnTo>
                <a:lnTo>
                  <a:pt x="268" y="264"/>
                </a:lnTo>
                <a:lnTo>
                  <a:pt x="275" y="251"/>
                </a:lnTo>
                <a:lnTo>
                  <a:pt x="282" y="238"/>
                </a:lnTo>
                <a:lnTo>
                  <a:pt x="287" y="225"/>
                </a:lnTo>
                <a:lnTo>
                  <a:pt x="287" y="225"/>
                </a:lnTo>
                <a:lnTo>
                  <a:pt x="291" y="214"/>
                </a:lnTo>
                <a:lnTo>
                  <a:pt x="293" y="202"/>
                </a:lnTo>
                <a:lnTo>
                  <a:pt x="296" y="189"/>
                </a:lnTo>
                <a:lnTo>
                  <a:pt x="297" y="176"/>
                </a:lnTo>
                <a:lnTo>
                  <a:pt x="298" y="163"/>
                </a:lnTo>
                <a:lnTo>
                  <a:pt x="299" y="150"/>
                </a:lnTo>
                <a:lnTo>
                  <a:pt x="298" y="138"/>
                </a:lnTo>
                <a:lnTo>
                  <a:pt x="297" y="125"/>
                </a:lnTo>
                <a:lnTo>
                  <a:pt x="295" y="112"/>
                </a:lnTo>
                <a:lnTo>
                  <a:pt x="292" y="100"/>
                </a:lnTo>
                <a:lnTo>
                  <a:pt x="288" y="87"/>
                </a:lnTo>
                <a:lnTo>
                  <a:pt x="284" y="76"/>
                </a:lnTo>
                <a:lnTo>
                  <a:pt x="278" y="65"/>
                </a:lnTo>
                <a:lnTo>
                  <a:pt x="270" y="54"/>
                </a:lnTo>
                <a:lnTo>
                  <a:pt x="263" y="44"/>
                </a:lnTo>
                <a:lnTo>
                  <a:pt x="254" y="35"/>
                </a:lnTo>
                <a:lnTo>
                  <a:pt x="254" y="35"/>
                </a:lnTo>
                <a:close/>
                <a:moveTo>
                  <a:pt x="157" y="524"/>
                </a:moveTo>
                <a:lnTo>
                  <a:pt x="157" y="524"/>
                </a:lnTo>
                <a:lnTo>
                  <a:pt x="152" y="524"/>
                </a:lnTo>
                <a:lnTo>
                  <a:pt x="147" y="524"/>
                </a:lnTo>
                <a:lnTo>
                  <a:pt x="143" y="522"/>
                </a:lnTo>
                <a:lnTo>
                  <a:pt x="140" y="520"/>
                </a:lnTo>
                <a:lnTo>
                  <a:pt x="136" y="517"/>
                </a:lnTo>
                <a:lnTo>
                  <a:pt x="134" y="514"/>
                </a:lnTo>
                <a:lnTo>
                  <a:pt x="129" y="506"/>
                </a:lnTo>
                <a:lnTo>
                  <a:pt x="129" y="506"/>
                </a:lnTo>
                <a:lnTo>
                  <a:pt x="135" y="506"/>
                </a:lnTo>
                <a:lnTo>
                  <a:pt x="141" y="506"/>
                </a:lnTo>
                <a:lnTo>
                  <a:pt x="153" y="506"/>
                </a:lnTo>
                <a:lnTo>
                  <a:pt x="165" y="505"/>
                </a:lnTo>
                <a:lnTo>
                  <a:pt x="171" y="506"/>
                </a:lnTo>
                <a:lnTo>
                  <a:pt x="177" y="507"/>
                </a:lnTo>
                <a:lnTo>
                  <a:pt x="177" y="507"/>
                </a:lnTo>
                <a:lnTo>
                  <a:pt x="178" y="507"/>
                </a:lnTo>
                <a:lnTo>
                  <a:pt x="178" y="507"/>
                </a:lnTo>
                <a:lnTo>
                  <a:pt x="174" y="513"/>
                </a:lnTo>
                <a:lnTo>
                  <a:pt x="170" y="519"/>
                </a:lnTo>
                <a:lnTo>
                  <a:pt x="164" y="522"/>
                </a:lnTo>
                <a:lnTo>
                  <a:pt x="157" y="524"/>
                </a:lnTo>
                <a:lnTo>
                  <a:pt x="157" y="524"/>
                </a:lnTo>
                <a:close/>
                <a:moveTo>
                  <a:pt x="180" y="498"/>
                </a:moveTo>
                <a:lnTo>
                  <a:pt x="180" y="498"/>
                </a:lnTo>
                <a:lnTo>
                  <a:pt x="179" y="498"/>
                </a:lnTo>
                <a:lnTo>
                  <a:pt x="179" y="498"/>
                </a:lnTo>
                <a:lnTo>
                  <a:pt x="173" y="496"/>
                </a:lnTo>
                <a:lnTo>
                  <a:pt x="167" y="496"/>
                </a:lnTo>
                <a:lnTo>
                  <a:pt x="154" y="496"/>
                </a:lnTo>
                <a:lnTo>
                  <a:pt x="142" y="497"/>
                </a:lnTo>
                <a:lnTo>
                  <a:pt x="136" y="497"/>
                </a:lnTo>
                <a:lnTo>
                  <a:pt x="130" y="496"/>
                </a:lnTo>
                <a:lnTo>
                  <a:pt x="130" y="496"/>
                </a:lnTo>
                <a:lnTo>
                  <a:pt x="128" y="496"/>
                </a:lnTo>
                <a:lnTo>
                  <a:pt x="127" y="497"/>
                </a:lnTo>
                <a:lnTo>
                  <a:pt x="127" y="497"/>
                </a:lnTo>
                <a:lnTo>
                  <a:pt x="124" y="482"/>
                </a:lnTo>
                <a:lnTo>
                  <a:pt x="124" y="482"/>
                </a:lnTo>
                <a:lnTo>
                  <a:pt x="152" y="483"/>
                </a:lnTo>
                <a:lnTo>
                  <a:pt x="180" y="484"/>
                </a:lnTo>
                <a:lnTo>
                  <a:pt x="180" y="484"/>
                </a:lnTo>
                <a:lnTo>
                  <a:pt x="182" y="484"/>
                </a:lnTo>
                <a:lnTo>
                  <a:pt x="182" y="484"/>
                </a:lnTo>
                <a:lnTo>
                  <a:pt x="181" y="491"/>
                </a:lnTo>
                <a:lnTo>
                  <a:pt x="180" y="498"/>
                </a:lnTo>
                <a:lnTo>
                  <a:pt x="180" y="498"/>
                </a:lnTo>
                <a:close/>
                <a:moveTo>
                  <a:pt x="183" y="476"/>
                </a:moveTo>
                <a:lnTo>
                  <a:pt x="183" y="476"/>
                </a:lnTo>
                <a:lnTo>
                  <a:pt x="180" y="475"/>
                </a:lnTo>
                <a:lnTo>
                  <a:pt x="180" y="475"/>
                </a:lnTo>
                <a:lnTo>
                  <a:pt x="152" y="474"/>
                </a:lnTo>
                <a:lnTo>
                  <a:pt x="123" y="473"/>
                </a:lnTo>
                <a:lnTo>
                  <a:pt x="123" y="473"/>
                </a:lnTo>
                <a:lnTo>
                  <a:pt x="123" y="457"/>
                </a:lnTo>
                <a:lnTo>
                  <a:pt x="123" y="457"/>
                </a:lnTo>
                <a:lnTo>
                  <a:pt x="138" y="457"/>
                </a:lnTo>
                <a:lnTo>
                  <a:pt x="153" y="457"/>
                </a:lnTo>
                <a:lnTo>
                  <a:pt x="183" y="456"/>
                </a:lnTo>
                <a:lnTo>
                  <a:pt x="183" y="456"/>
                </a:lnTo>
                <a:lnTo>
                  <a:pt x="183" y="476"/>
                </a:lnTo>
                <a:lnTo>
                  <a:pt x="183" y="476"/>
                </a:lnTo>
                <a:close/>
                <a:moveTo>
                  <a:pt x="146" y="327"/>
                </a:moveTo>
                <a:lnTo>
                  <a:pt x="146" y="327"/>
                </a:lnTo>
                <a:lnTo>
                  <a:pt x="141" y="298"/>
                </a:lnTo>
                <a:lnTo>
                  <a:pt x="134" y="269"/>
                </a:lnTo>
                <a:lnTo>
                  <a:pt x="130" y="253"/>
                </a:lnTo>
                <a:lnTo>
                  <a:pt x="125" y="239"/>
                </a:lnTo>
                <a:lnTo>
                  <a:pt x="119" y="225"/>
                </a:lnTo>
                <a:lnTo>
                  <a:pt x="111" y="212"/>
                </a:lnTo>
                <a:lnTo>
                  <a:pt x="111" y="212"/>
                </a:lnTo>
                <a:lnTo>
                  <a:pt x="107" y="204"/>
                </a:lnTo>
                <a:lnTo>
                  <a:pt x="107" y="204"/>
                </a:lnTo>
                <a:lnTo>
                  <a:pt x="112" y="202"/>
                </a:lnTo>
                <a:lnTo>
                  <a:pt x="118" y="198"/>
                </a:lnTo>
                <a:lnTo>
                  <a:pt x="123" y="194"/>
                </a:lnTo>
                <a:lnTo>
                  <a:pt x="126" y="189"/>
                </a:lnTo>
                <a:lnTo>
                  <a:pt x="126" y="189"/>
                </a:lnTo>
                <a:lnTo>
                  <a:pt x="134" y="195"/>
                </a:lnTo>
                <a:lnTo>
                  <a:pt x="138" y="197"/>
                </a:lnTo>
                <a:lnTo>
                  <a:pt x="142" y="198"/>
                </a:lnTo>
                <a:lnTo>
                  <a:pt x="142" y="198"/>
                </a:lnTo>
                <a:lnTo>
                  <a:pt x="148" y="199"/>
                </a:lnTo>
                <a:lnTo>
                  <a:pt x="154" y="197"/>
                </a:lnTo>
                <a:lnTo>
                  <a:pt x="160" y="195"/>
                </a:lnTo>
                <a:lnTo>
                  <a:pt x="165" y="191"/>
                </a:lnTo>
                <a:lnTo>
                  <a:pt x="165" y="191"/>
                </a:lnTo>
                <a:lnTo>
                  <a:pt x="169" y="195"/>
                </a:lnTo>
                <a:lnTo>
                  <a:pt x="174" y="199"/>
                </a:lnTo>
                <a:lnTo>
                  <a:pt x="180" y="201"/>
                </a:lnTo>
                <a:lnTo>
                  <a:pt x="186" y="202"/>
                </a:lnTo>
                <a:lnTo>
                  <a:pt x="186" y="202"/>
                </a:lnTo>
                <a:lnTo>
                  <a:pt x="186" y="208"/>
                </a:lnTo>
                <a:lnTo>
                  <a:pt x="186" y="208"/>
                </a:lnTo>
                <a:lnTo>
                  <a:pt x="187" y="210"/>
                </a:lnTo>
                <a:lnTo>
                  <a:pt x="189" y="213"/>
                </a:lnTo>
                <a:lnTo>
                  <a:pt x="193" y="217"/>
                </a:lnTo>
                <a:lnTo>
                  <a:pt x="193" y="217"/>
                </a:lnTo>
                <a:lnTo>
                  <a:pt x="190" y="223"/>
                </a:lnTo>
                <a:lnTo>
                  <a:pt x="187" y="229"/>
                </a:lnTo>
                <a:lnTo>
                  <a:pt x="185" y="236"/>
                </a:lnTo>
                <a:lnTo>
                  <a:pt x="183" y="243"/>
                </a:lnTo>
                <a:lnTo>
                  <a:pt x="183" y="243"/>
                </a:lnTo>
                <a:lnTo>
                  <a:pt x="180" y="260"/>
                </a:lnTo>
                <a:lnTo>
                  <a:pt x="178" y="276"/>
                </a:lnTo>
                <a:lnTo>
                  <a:pt x="177" y="292"/>
                </a:lnTo>
                <a:lnTo>
                  <a:pt x="176" y="308"/>
                </a:lnTo>
                <a:lnTo>
                  <a:pt x="176" y="308"/>
                </a:lnTo>
                <a:lnTo>
                  <a:pt x="174" y="343"/>
                </a:lnTo>
                <a:lnTo>
                  <a:pt x="172" y="378"/>
                </a:lnTo>
                <a:lnTo>
                  <a:pt x="169" y="412"/>
                </a:lnTo>
                <a:lnTo>
                  <a:pt x="168" y="447"/>
                </a:lnTo>
                <a:lnTo>
                  <a:pt x="168" y="447"/>
                </a:lnTo>
                <a:lnTo>
                  <a:pt x="142" y="448"/>
                </a:lnTo>
                <a:lnTo>
                  <a:pt x="142" y="448"/>
                </a:lnTo>
                <a:lnTo>
                  <a:pt x="145" y="434"/>
                </a:lnTo>
                <a:lnTo>
                  <a:pt x="147" y="418"/>
                </a:lnTo>
                <a:lnTo>
                  <a:pt x="149" y="403"/>
                </a:lnTo>
                <a:lnTo>
                  <a:pt x="150" y="388"/>
                </a:lnTo>
                <a:lnTo>
                  <a:pt x="150" y="373"/>
                </a:lnTo>
                <a:lnTo>
                  <a:pt x="149" y="358"/>
                </a:lnTo>
                <a:lnTo>
                  <a:pt x="148" y="343"/>
                </a:lnTo>
                <a:lnTo>
                  <a:pt x="146" y="327"/>
                </a:lnTo>
                <a:lnTo>
                  <a:pt x="146" y="327"/>
                </a:lnTo>
                <a:close/>
                <a:moveTo>
                  <a:pt x="117" y="167"/>
                </a:moveTo>
                <a:lnTo>
                  <a:pt x="117" y="167"/>
                </a:lnTo>
                <a:lnTo>
                  <a:pt x="113" y="163"/>
                </a:lnTo>
                <a:lnTo>
                  <a:pt x="113" y="163"/>
                </a:lnTo>
                <a:lnTo>
                  <a:pt x="112" y="161"/>
                </a:lnTo>
                <a:lnTo>
                  <a:pt x="112" y="159"/>
                </a:lnTo>
                <a:lnTo>
                  <a:pt x="115" y="157"/>
                </a:lnTo>
                <a:lnTo>
                  <a:pt x="118" y="156"/>
                </a:lnTo>
                <a:lnTo>
                  <a:pt x="118" y="156"/>
                </a:lnTo>
                <a:lnTo>
                  <a:pt x="120" y="160"/>
                </a:lnTo>
                <a:lnTo>
                  <a:pt x="121" y="164"/>
                </a:lnTo>
                <a:lnTo>
                  <a:pt x="121" y="164"/>
                </a:lnTo>
                <a:lnTo>
                  <a:pt x="122" y="172"/>
                </a:lnTo>
                <a:lnTo>
                  <a:pt x="122" y="172"/>
                </a:lnTo>
                <a:lnTo>
                  <a:pt x="117" y="167"/>
                </a:lnTo>
                <a:lnTo>
                  <a:pt x="117" y="167"/>
                </a:lnTo>
                <a:close/>
                <a:moveTo>
                  <a:pt x="168" y="156"/>
                </a:moveTo>
                <a:lnTo>
                  <a:pt x="168" y="156"/>
                </a:lnTo>
                <a:lnTo>
                  <a:pt x="169" y="154"/>
                </a:lnTo>
                <a:lnTo>
                  <a:pt x="170" y="153"/>
                </a:lnTo>
                <a:lnTo>
                  <a:pt x="171" y="153"/>
                </a:lnTo>
                <a:lnTo>
                  <a:pt x="171" y="154"/>
                </a:lnTo>
                <a:lnTo>
                  <a:pt x="172" y="157"/>
                </a:lnTo>
                <a:lnTo>
                  <a:pt x="172" y="160"/>
                </a:lnTo>
                <a:lnTo>
                  <a:pt x="172" y="160"/>
                </a:lnTo>
                <a:lnTo>
                  <a:pt x="170" y="165"/>
                </a:lnTo>
                <a:lnTo>
                  <a:pt x="168" y="171"/>
                </a:lnTo>
                <a:lnTo>
                  <a:pt x="168" y="171"/>
                </a:lnTo>
                <a:lnTo>
                  <a:pt x="166" y="175"/>
                </a:lnTo>
                <a:lnTo>
                  <a:pt x="166" y="175"/>
                </a:lnTo>
                <a:lnTo>
                  <a:pt x="165" y="171"/>
                </a:lnTo>
                <a:lnTo>
                  <a:pt x="165" y="171"/>
                </a:lnTo>
                <a:lnTo>
                  <a:pt x="165" y="167"/>
                </a:lnTo>
                <a:lnTo>
                  <a:pt x="166" y="163"/>
                </a:lnTo>
                <a:lnTo>
                  <a:pt x="168" y="156"/>
                </a:lnTo>
                <a:lnTo>
                  <a:pt x="168" y="156"/>
                </a:lnTo>
                <a:close/>
                <a:moveTo>
                  <a:pt x="275" y="231"/>
                </a:moveTo>
                <a:lnTo>
                  <a:pt x="275" y="231"/>
                </a:lnTo>
                <a:lnTo>
                  <a:pt x="269" y="245"/>
                </a:lnTo>
                <a:lnTo>
                  <a:pt x="262" y="259"/>
                </a:lnTo>
                <a:lnTo>
                  <a:pt x="254" y="271"/>
                </a:lnTo>
                <a:lnTo>
                  <a:pt x="246" y="284"/>
                </a:lnTo>
                <a:lnTo>
                  <a:pt x="228" y="308"/>
                </a:lnTo>
                <a:lnTo>
                  <a:pt x="220" y="320"/>
                </a:lnTo>
                <a:lnTo>
                  <a:pt x="212" y="333"/>
                </a:lnTo>
                <a:lnTo>
                  <a:pt x="212" y="333"/>
                </a:lnTo>
                <a:lnTo>
                  <a:pt x="206" y="346"/>
                </a:lnTo>
                <a:lnTo>
                  <a:pt x="201" y="359"/>
                </a:lnTo>
                <a:lnTo>
                  <a:pt x="197" y="372"/>
                </a:lnTo>
                <a:lnTo>
                  <a:pt x="192" y="386"/>
                </a:lnTo>
                <a:lnTo>
                  <a:pt x="188" y="414"/>
                </a:lnTo>
                <a:lnTo>
                  <a:pt x="185" y="442"/>
                </a:lnTo>
                <a:lnTo>
                  <a:pt x="185" y="442"/>
                </a:lnTo>
                <a:lnTo>
                  <a:pt x="183" y="444"/>
                </a:lnTo>
                <a:lnTo>
                  <a:pt x="182" y="446"/>
                </a:lnTo>
                <a:lnTo>
                  <a:pt x="182" y="446"/>
                </a:lnTo>
                <a:lnTo>
                  <a:pt x="182" y="447"/>
                </a:lnTo>
                <a:lnTo>
                  <a:pt x="182" y="447"/>
                </a:lnTo>
                <a:lnTo>
                  <a:pt x="177" y="447"/>
                </a:lnTo>
                <a:lnTo>
                  <a:pt x="177" y="447"/>
                </a:lnTo>
                <a:lnTo>
                  <a:pt x="178" y="415"/>
                </a:lnTo>
                <a:lnTo>
                  <a:pt x="180" y="383"/>
                </a:lnTo>
                <a:lnTo>
                  <a:pt x="184" y="319"/>
                </a:lnTo>
                <a:lnTo>
                  <a:pt x="184" y="319"/>
                </a:lnTo>
                <a:lnTo>
                  <a:pt x="186" y="287"/>
                </a:lnTo>
                <a:lnTo>
                  <a:pt x="188" y="271"/>
                </a:lnTo>
                <a:lnTo>
                  <a:pt x="190" y="255"/>
                </a:lnTo>
                <a:lnTo>
                  <a:pt x="190" y="255"/>
                </a:lnTo>
                <a:lnTo>
                  <a:pt x="192" y="245"/>
                </a:lnTo>
                <a:lnTo>
                  <a:pt x="194" y="236"/>
                </a:lnTo>
                <a:lnTo>
                  <a:pt x="198" y="228"/>
                </a:lnTo>
                <a:lnTo>
                  <a:pt x="203" y="221"/>
                </a:lnTo>
                <a:lnTo>
                  <a:pt x="203" y="221"/>
                </a:lnTo>
                <a:lnTo>
                  <a:pt x="210" y="221"/>
                </a:lnTo>
                <a:lnTo>
                  <a:pt x="217" y="221"/>
                </a:lnTo>
                <a:lnTo>
                  <a:pt x="220" y="219"/>
                </a:lnTo>
                <a:lnTo>
                  <a:pt x="222" y="218"/>
                </a:lnTo>
                <a:lnTo>
                  <a:pt x="224" y="215"/>
                </a:lnTo>
                <a:lnTo>
                  <a:pt x="225" y="212"/>
                </a:lnTo>
                <a:lnTo>
                  <a:pt x="225" y="212"/>
                </a:lnTo>
                <a:lnTo>
                  <a:pt x="225" y="208"/>
                </a:lnTo>
                <a:lnTo>
                  <a:pt x="225" y="204"/>
                </a:lnTo>
                <a:lnTo>
                  <a:pt x="223" y="201"/>
                </a:lnTo>
                <a:lnTo>
                  <a:pt x="221" y="200"/>
                </a:lnTo>
                <a:lnTo>
                  <a:pt x="219" y="200"/>
                </a:lnTo>
                <a:lnTo>
                  <a:pt x="219" y="200"/>
                </a:lnTo>
                <a:lnTo>
                  <a:pt x="214" y="201"/>
                </a:lnTo>
                <a:lnTo>
                  <a:pt x="209" y="203"/>
                </a:lnTo>
                <a:lnTo>
                  <a:pt x="204" y="207"/>
                </a:lnTo>
                <a:lnTo>
                  <a:pt x="200" y="210"/>
                </a:lnTo>
                <a:lnTo>
                  <a:pt x="200" y="210"/>
                </a:lnTo>
                <a:lnTo>
                  <a:pt x="198" y="209"/>
                </a:lnTo>
                <a:lnTo>
                  <a:pt x="197" y="207"/>
                </a:lnTo>
                <a:lnTo>
                  <a:pt x="196" y="202"/>
                </a:lnTo>
                <a:lnTo>
                  <a:pt x="196" y="202"/>
                </a:lnTo>
                <a:lnTo>
                  <a:pt x="204" y="199"/>
                </a:lnTo>
                <a:lnTo>
                  <a:pt x="211" y="195"/>
                </a:lnTo>
                <a:lnTo>
                  <a:pt x="217" y="189"/>
                </a:lnTo>
                <a:lnTo>
                  <a:pt x="221" y="182"/>
                </a:lnTo>
                <a:lnTo>
                  <a:pt x="221" y="182"/>
                </a:lnTo>
                <a:lnTo>
                  <a:pt x="223" y="176"/>
                </a:lnTo>
                <a:lnTo>
                  <a:pt x="224" y="171"/>
                </a:lnTo>
                <a:lnTo>
                  <a:pt x="224" y="168"/>
                </a:lnTo>
                <a:lnTo>
                  <a:pt x="224" y="165"/>
                </a:lnTo>
                <a:lnTo>
                  <a:pt x="222" y="163"/>
                </a:lnTo>
                <a:lnTo>
                  <a:pt x="220" y="162"/>
                </a:lnTo>
                <a:lnTo>
                  <a:pt x="220" y="162"/>
                </a:lnTo>
                <a:lnTo>
                  <a:pt x="214" y="161"/>
                </a:lnTo>
                <a:lnTo>
                  <a:pt x="209" y="162"/>
                </a:lnTo>
                <a:lnTo>
                  <a:pt x="205" y="165"/>
                </a:lnTo>
                <a:lnTo>
                  <a:pt x="200" y="169"/>
                </a:lnTo>
                <a:lnTo>
                  <a:pt x="197" y="174"/>
                </a:lnTo>
                <a:lnTo>
                  <a:pt x="192" y="181"/>
                </a:lnTo>
                <a:lnTo>
                  <a:pt x="190" y="187"/>
                </a:lnTo>
                <a:lnTo>
                  <a:pt x="188" y="194"/>
                </a:lnTo>
                <a:lnTo>
                  <a:pt x="188" y="194"/>
                </a:lnTo>
                <a:lnTo>
                  <a:pt x="183" y="193"/>
                </a:lnTo>
                <a:lnTo>
                  <a:pt x="179" y="191"/>
                </a:lnTo>
                <a:lnTo>
                  <a:pt x="174" y="189"/>
                </a:lnTo>
                <a:lnTo>
                  <a:pt x="171" y="185"/>
                </a:lnTo>
                <a:lnTo>
                  <a:pt x="171" y="185"/>
                </a:lnTo>
                <a:lnTo>
                  <a:pt x="175" y="179"/>
                </a:lnTo>
                <a:lnTo>
                  <a:pt x="179" y="170"/>
                </a:lnTo>
                <a:lnTo>
                  <a:pt x="181" y="163"/>
                </a:lnTo>
                <a:lnTo>
                  <a:pt x="182" y="156"/>
                </a:lnTo>
                <a:lnTo>
                  <a:pt x="182" y="156"/>
                </a:lnTo>
                <a:lnTo>
                  <a:pt x="181" y="151"/>
                </a:lnTo>
                <a:lnTo>
                  <a:pt x="179" y="147"/>
                </a:lnTo>
                <a:lnTo>
                  <a:pt x="178" y="145"/>
                </a:lnTo>
                <a:lnTo>
                  <a:pt x="176" y="143"/>
                </a:lnTo>
                <a:lnTo>
                  <a:pt x="174" y="142"/>
                </a:lnTo>
                <a:lnTo>
                  <a:pt x="172" y="142"/>
                </a:lnTo>
                <a:lnTo>
                  <a:pt x="172" y="142"/>
                </a:lnTo>
                <a:lnTo>
                  <a:pt x="167" y="144"/>
                </a:lnTo>
                <a:lnTo>
                  <a:pt x="163" y="147"/>
                </a:lnTo>
                <a:lnTo>
                  <a:pt x="160" y="151"/>
                </a:lnTo>
                <a:lnTo>
                  <a:pt x="159" y="156"/>
                </a:lnTo>
                <a:lnTo>
                  <a:pt x="159" y="156"/>
                </a:lnTo>
                <a:lnTo>
                  <a:pt x="157" y="163"/>
                </a:lnTo>
                <a:lnTo>
                  <a:pt x="157" y="170"/>
                </a:lnTo>
                <a:lnTo>
                  <a:pt x="158" y="178"/>
                </a:lnTo>
                <a:lnTo>
                  <a:pt x="160" y="184"/>
                </a:lnTo>
                <a:lnTo>
                  <a:pt x="160" y="184"/>
                </a:lnTo>
                <a:lnTo>
                  <a:pt x="158" y="186"/>
                </a:lnTo>
                <a:lnTo>
                  <a:pt x="158" y="186"/>
                </a:lnTo>
                <a:lnTo>
                  <a:pt x="155" y="189"/>
                </a:lnTo>
                <a:lnTo>
                  <a:pt x="151" y="190"/>
                </a:lnTo>
                <a:lnTo>
                  <a:pt x="148" y="190"/>
                </a:lnTo>
                <a:lnTo>
                  <a:pt x="144" y="189"/>
                </a:lnTo>
                <a:lnTo>
                  <a:pt x="137" y="186"/>
                </a:lnTo>
                <a:lnTo>
                  <a:pt x="129" y="180"/>
                </a:lnTo>
                <a:lnTo>
                  <a:pt x="129" y="180"/>
                </a:lnTo>
                <a:lnTo>
                  <a:pt x="130" y="173"/>
                </a:lnTo>
                <a:lnTo>
                  <a:pt x="130" y="167"/>
                </a:lnTo>
                <a:lnTo>
                  <a:pt x="130" y="167"/>
                </a:lnTo>
                <a:lnTo>
                  <a:pt x="129" y="161"/>
                </a:lnTo>
                <a:lnTo>
                  <a:pt x="127" y="155"/>
                </a:lnTo>
                <a:lnTo>
                  <a:pt x="124" y="150"/>
                </a:lnTo>
                <a:lnTo>
                  <a:pt x="120" y="146"/>
                </a:lnTo>
                <a:lnTo>
                  <a:pt x="120" y="146"/>
                </a:lnTo>
                <a:lnTo>
                  <a:pt x="118" y="145"/>
                </a:lnTo>
                <a:lnTo>
                  <a:pt x="115" y="144"/>
                </a:lnTo>
                <a:lnTo>
                  <a:pt x="109" y="146"/>
                </a:lnTo>
                <a:lnTo>
                  <a:pt x="105" y="149"/>
                </a:lnTo>
                <a:lnTo>
                  <a:pt x="103" y="151"/>
                </a:lnTo>
                <a:lnTo>
                  <a:pt x="103" y="153"/>
                </a:lnTo>
                <a:lnTo>
                  <a:pt x="103" y="153"/>
                </a:lnTo>
                <a:lnTo>
                  <a:pt x="102" y="156"/>
                </a:lnTo>
                <a:lnTo>
                  <a:pt x="103" y="159"/>
                </a:lnTo>
                <a:lnTo>
                  <a:pt x="105" y="165"/>
                </a:lnTo>
                <a:lnTo>
                  <a:pt x="108" y="171"/>
                </a:lnTo>
                <a:lnTo>
                  <a:pt x="112" y="176"/>
                </a:lnTo>
                <a:lnTo>
                  <a:pt x="112" y="176"/>
                </a:lnTo>
                <a:lnTo>
                  <a:pt x="120" y="184"/>
                </a:lnTo>
                <a:lnTo>
                  <a:pt x="120" y="184"/>
                </a:lnTo>
                <a:lnTo>
                  <a:pt x="119" y="184"/>
                </a:lnTo>
                <a:lnTo>
                  <a:pt x="119" y="184"/>
                </a:lnTo>
                <a:lnTo>
                  <a:pt x="116" y="189"/>
                </a:lnTo>
                <a:lnTo>
                  <a:pt x="112" y="192"/>
                </a:lnTo>
                <a:lnTo>
                  <a:pt x="107" y="195"/>
                </a:lnTo>
                <a:lnTo>
                  <a:pt x="102" y="196"/>
                </a:lnTo>
                <a:lnTo>
                  <a:pt x="102" y="196"/>
                </a:lnTo>
                <a:lnTo>
                  <a:pt x="96" y="185"/>
                </a:lnTo>
                <a:lnTo>
                  <a:pt x="92" y="180"/>
                </a:lnTo>
                <a:lnTo>
                  <a:pt x="88" y="175"/>
                </a:lnTo>
                <a:lnTo>
                  <a:pt x="83" y="171"/>
                </a:lnTo>
                <a:lnTo>
                  <a:pt x="79" y="169"/>
                </a:lnTo>
                <a:lnTo>
                  <a:pt x="74" y="168"/>
                </a:lnTo>
                <a:lnTo>
                  <a:pt x="69" y="168"/>
                </a:lnTo>
                <a:lnTo>
                  <a:pt x="69" y="168"/>
                </a:lnTo>
                <a:lnTo>
                  <a:pt x="67" y="169"/>
                </a:lnTo>
                <a:lnTo>
                  <a:pt x="65" y="171"/>
                </a:lnTo>
                <a:lnTo>
                  <a:pt x="62" y="175"/>
                </a:lnTo>
                <a:lnTo>
                  <a:pt x="61" y="181"/>
                </a:lnTo>
                <a:lnTo>
                  <a:pt x="61" y="183"/>
                </a:lnTo>
                <a:lnTo>
                  <a:pt x="62" y="186"/>
                </a:lnTo>
                <a:lnTo>
                  <a:pt x="62" y="186"/>
                </a:lnTo>
                <a:lnTo>
                  <a:pt x="64" y="190"/>
                </a:lnTo>
                <a:lnTo>
                  <a:pt x="67" y="193"/>
                </a:lnTo>
                <a:lnTo>
                  <a:pt x="74" y="198"/>
                </a:lnTo>
                <a:lnTo>
                  <a:pt x="82" y="201"/>
                </a:lnTo>
                <a:lnTo>
                  <a:pt x="90" y="204"/>
                </a:lnTo>
                <a:lnTo>
                  <a:pt x="90" y="204"/>
                </a:lnTo>
                <a:lnTo>
                  <a:pt x="97" y="205"/>
                </a:lnTo>
                <a:lnTo>
                  <a:pt x="97" y="205"/>
                </a:lnTo>
                <a:lnTo>
                  <a:pt x="100" y="210"/>
                </a:lnTo>
                <a:lnTo>
                  <a:pt x="100" y="210"/>
                </a:lnTo>
                <a:lnTo>
                  <a:pt x="106" y="222"/>
                </a:lnTo>
                <a:lnTo>
                  <a:pt x="112" y="235"/>
                </a:lnTo>
                <a:lnTo>
                  <a:pt x="118" y="247"/>
                </a:lnTo>
                <a:lnTo>
                  <a:pt x="122" y="262"/>
                </a:lnTo>
                <a:lnTo>
                  <a:pt x="129" y="288"/>
                </a:lnTo>
                <a:lnTo>
                  <a:pt x="135" y="315"/>
                </a:lnTo>
                <a:lnTo>
                  <a:pt x="135" y="315"/>
                </a:lnTo>
                <a:lnTo>
                  <a:pt x="138" y="331"/>
                </a:lnTo>
                <a:lnTo>
                  <a:pt x="140" y="348"/>
                </a:lnTo>
                <a:lnTo>
                  <a:pt x="141" y="364"/>
                </a:lnTo>
                <a:lnTo>
                  <a:pt x="141" y="381"/>
                </a:lnTo>
                <a:lnTo>
                  <a:pt x="140" y="397"/>
                </a:lnTo>
                <a:lnTo>
                  <a:pt x="139" y="413"/>
                </a:lnTo>
                <a:lnTo>
                  <a:pt x="137" y="430"/>
                </a:lnTo>
                <a:lnTo>
                  <a:pt x="133" y="446"/>
                </a:lnTo>
                <a:lnTo>
                  <a:pt x="133" y="446"/>
                </a:lnTo>
                <a:lnTo>
                  <a:pt x="133" y="448"/>
                </a:lnTo>
                <a:lnTo>
                  <a:pt x="133" y="448"/>
                </a:lnTo>
                <a:lnTo>
                  <a:pt x="125" y="448"/>
                </a:lnTo>
                <a:lnTo>
                  <a:pt x="125" y="448"/>
                </a:lnTo>
                <a:lnTo>
                  <a:pt x="125" y="434"/>
                </a:lnTo>
                <a:lnTo>
                  <a:pt x="124" y="421"/>
                </a:lnTo>
                <a:lnTo>
                  <a:pt x="122" y="407"/>
                </a:lnTo>
                <a:lnTo>
                  <a:pt x="119" y="394"/>
                </a:lnTo>
                <a:lnTo>
                  <a:pt x="115" y="381"/>
                </a:lnTo>
                <a:lnTo>
                  <a:pt x="109" y="369"/>
                </a:lnTo>
                <a:lnTo>
                  <a:pt x="103" y="357"/>
                </a:lnTo>
                <a:lnTo>
                  <a:pt x="96" y="345"/>
                </a:lnTo>
                <a:lnTo>
                  <a:pt x="96" y="345"/>
                </a:lnTo>
                <a:lnTo>
                  <a:pt x="87" y="332"/>
                </a:lnTo>
                <a:lnTo>
                  <a:pt x="78" y="320"/>
                </a:lnTo>
                <a:lnTo>
                  <a:pt x="59" y="297"/>
                </a:lnTo>
                <a:lnTo>
                  <a:pt x="49" y="285"/>
                </a:lnTo>
                <a:lnTo>
                  <a:pt x="41" y="273"/>
                </a:lnTo>
                <a:lnTo>
                  <a:pt x="32" y="260"/>
                </a:lnTo>
                <a:lnTo>
                  <a:pt x="25" y="246"/>
                </a:lnTo>
                <a:lnTo>
                  <a:pt x="25" y="246"/>
                </a:lnTo>
                <a:lnTo>
                  <a:pt x="20" y="235"/>
                </a:lnTo>
                <a:lnTo>
                  <a:pt x="16" y="223"/>
                </a:lnTo>
                <a:lnTo>
                  <a:pt x="13" y="212"/>
                </a:lnTo>
                <a:lnTo>
                  <a:pt x="11" y="200"/>
                </a:lnTo>
                <a:lnTo>
                  <a:pt x="9" y="188"/>
                </a:lnTo>
                <a:lnTo>
                  <a:pt x="9" y="174"/>
                </a:lnTo>
                <a:lnTo>
                  <a:pt x="9" y="162"/>
                </a:lnTo>
                <a:lnTo>
                  <a:pt x="10" y="150"/>
                </a:lnTo>
                <a:lnTo>
                  <a:pt x="12" y="138"/>
                </a:lnTo>
                <a:lnTo>
                  <a:pt x="15" y="126"/>
                </a:lnTo>
                <a:lnTo>
                  <a:pt x="18" y="114"/>
                </a:lnTo>
                <a:lnTo>
                  <a:pt x="22" y="103"/>
                </a:lnTo>
                <a:lnTo>
                  <a:pt x="27" y="91"/>
                </a:lnTo>
                <a:lnTo>
                  <a:pt x="34" y="80"/>
                </a:lnTo>
                <a:lnTo>
                  <a:pt x="41" y="70"/>
                </a:lnTo>
                <a:lnTo>
                  <a:pt x="48" y="60"/>
                </a:lnTo>
                <a:lnTo>
                  <a:pt x="48" y="60"/>
                </a:lnTo>
                <a:lnTo>
                  <a:pt x="56" y="51"/>
                </a:lnTo>
                <a:lnTo>
                  <a:pt x="65" y="43"/>
                </a:lnTo>
                <a:lnTo>
                  <a:pt x="75" y="35"/>
                </a:lnTo>
                <a:lnTo>
                  <a:pt x="85" y="29"/>
                </a:lnTo>
                <a:lnTo>
                  <a:pt x="96" y="23"/>
                </a:lnTo>
                <a:lnTo>
                  <a:pt x="108" y="19"/>
                </a:lnTo>
                <a:lnTo>
                  <a:pt x="120" y="14"/>
                </a:lnTo>
                <a:lnTo>
                  <a:pt x="132" y="11"/>
                </a:lnTo>
                <a:lnTo>
                  <a:pt x="144" y="10"/>
                </a:lnTo>
                <a:lnTo>
                  <a:pt x="156" y="9"/>
                </a:lnTo>
                <a:lnTo>
                  <a:pt x="169" y="9"/>
                </a:lnTo>
                <a:lnTo>
                  <a:pt x="181" y="11"/>
                </a:lnTo>
                <a:lnTo>
                  <a:pt x="193" y="13"/>
                </a:lnTo>
                <a:lnTo>
                  <a:pt x="206" y="17"/>
                </a:lnTo>
                <a:lnTo>
                  <a:pt x="217" y="22"/>
                </a:lnTo>
                <a:lnTo>
                  <a:pt x="229" y="27"/>
                </a:lnTo>
                <a:lnTo>
                  <a:pt x="229" y="27"/>
                </a:lnTo>
                <a:lnTo>
                  <a:pt x="241" y="35"/>
                </a:lnTo>
                <a:lnTo>
                  <a:pt x="251" y="44"/>
                </a:lnTo>
                <a:lnTo>
                  <a:pt x="260" y="54"/>
                </a:lnTo>
                <a:lnTo>
                  <a:pt x="268" y="66"/>
                </a:lnTo>
                <a:lnTo>
                  <a:pt x="274" y="78"/>
                </a:lnTo>
                <a:lnTo>
                  <a:pt x="280" y="91"/>
                </a:lnTo>
                <a:lnTo>
                  <a:pt x="284" y="105"/>
                </a:lnTo>
                <a:lnTo>
                  <a:pt x="287" y="119"/>
                </a:lnTo>
                <a:lnTo>
                  <a:pt x="289" y="133"/>
                </a:lnTo>
                <a:lnTo>
                  <a:pt x="290" y="148"/>
                </a:lnTo>
                <a:lnTo>
                  <a:pt x="289" y="162"/>
                </a:lnTo>
                <a:lnTo>
                  <a:pt x="288" y="176"/>
                </a:lnTo>
                <a:lnTo>
                  <a:pt x="286" y="192"/>
                </a:lnTo>
                <a:lnTo>
                  <a:pt x="283" y="205"/>
                </a:lnTo>
                <a:lnTo>
                  <a:pt x="280" y="219"/>
                </a:lnTo>
                <a:lnTo>
                  <a:pt x="275" y="231"/>
                </a:lnTo>
                <a:lnTo>
                  <a:pt x="275" y="231"/>
                </a:lnTo>
                <a:close/>
                <a:moveTo>
                  <a:pt x="212" y="212"/>
                </a:moveTo>
                <a:lnTo>
                  <a:pt x="212" y="212"/>
                </a:lnTo>
                <a:lnTo>
                  <a:pt x="213" y="211"/>
                </a:lnTo>
                <a:lnTo>
                  <a:pt x="213" y="211"/>
                </a:lnTo>
                <a:lnTo>
                  <a:pt x="215" y="210"/>
                </a:lnTo>
                <a:lnTo>
                  <a:pt x="216" y="210"/>
                </a:lnTo>
                <a:lnTo>
                  <a:pt x="215" y="211"/>
                </a:lnTo>
                <a:lnTo>
                  <a:pt x="212" y="212"/>
                </a:lnTo>
                <a:lnTo>
                  <a:pt x="212" y="212"/>
                </a:lnTo>
                <a:close/>
                <a:moveTo>
                  <a:pt x="197" y="192"/>
                </a:moveTo>
                <a:lnTo>
                  <a:pt x="197" y="192"/>
                </a:lnTo>
                <a:lnTo>
                  <a:pt x="200" y="187"/>
                </a:lnTo>
                <a:lnTo>
                  <a:pt x="203" y="182"/>
                </a:lnTo>
                <a:lnTo>
                  <a:pt x="210" y="173"/>
                </a:lnTo>
                <a:lnTo>
                  <a:pt x="210" y="173"/>
                </a:lnTo>
                <a:lnTo>
                  <a:pt x="212" y="172"/>
                </a:lnTo>
                <a:lnTo>
                  <a:pt x="214" y="171"/>
                </a:lnTo>
                <a:lnTo>
                  <a:pt x="214" y="172"/>
                </a:lnTo>
                <a:lnTo>
                  <a:pt x="214" y="173"/>
                </a:lnTo>
                <a:lnTo>
                  <a:pt x="213" y="178"/>
                </a:lnTo>
                <a:lnTo>
                  <a:pt x="212" y="181"/>
                </a:lnTo>
                <a:lnTo>
                  <a:pt x="212" y="181"/>
                </a:lnTo>
                <a:lnTo>
                  <a:pt x="209" y="185"/>
                </a:lnTo>
                <a:lnTo>
                  <a:pt x="206" y="188"/>
                </a:lnTo>
                <a:lnTo>
                  <a:pt x="202" y="190"/>
                </a:lnTo>
                <a:lnTo>
                  <a:pt x="197" y="192"/>
                </a:lnTo>
                <a:lnTo>
                  <a:pt x="197" y="192"/>
                </a:lnTo>
                <a:close/>
                <a:moveTo>
                  <a:pt x="92" y="195"/>
                </a:moveTo>
                <a:lnTo>
                  <a:pt x="92" y="195"/>
                </a:lnTo>
                <a:lnTo>
                  <a:pt x="89" y="195"/>
                </a:lnTo>
                <a:lnTo>
                  <a:pt x="89" y="195"/>
                </a:lnTo>
                <a:lnTo>
                  <a:pt x="83" y="192"/>
                </a:lnTo>
                <a:lnTo>
                  <a:pt x="78" y="190"/>
                </a:lnTo>
                <a:lnTo>
                  <a:pt x="78" y="190"/>
                </a:lnTo>
                <a:lnTo>
                  <a:pt x="75" y="188"/>
                </a:lnTo>
                <a:lnTo>
                  <a:pt x="75" y="188"/>
                </a:lnTo>
                <a:lnTo>
                  <a:pt x="72" y="186"/>
                </a:lnTo>
                <a:lnTo>
                  <a:pt x="71" y="184"/>
                </a:lnTo>
                <a:lnTo>
                  <a:pt x="71" y="181"/>
                </a:lnTo>
                <a:lnTo>
                  <a:pt x="73" y="178"/>
                </a:lnTo>
                <a:lnTo>
                  <a:pt x="73" y="178"/>
                </a:lnTo>
                <a:lnTo>
                  <a:pt x="79" y="180"/>
                </a:lnTo>
                <a:lnTo>
                  <a:pt x="84" y="184"/>
                </a:lnTo>
                <a:lnTo>
                  <a:pt x="88" y="189"/>
                </a:lnTo>
                <a:lnTo>
                  <a:pt x="92" y="195"/>
                </a:lnTo>
                <a:lnTo>
                  <a:pt x="92" y="19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Freeform 2547">
            <a:extLst>
              <a:ext uri="{FF2B5EF4-FFF2-40B4-BE49-F238E27FC236}">
                <a16:creationId xmlns:a16="http://schemas.microsoft.com/office/drawing/2014/main" id="{479CD850-AC5C-4C5B-A524-9054A6548E5E}"/>
              </a:ext>
            </a:extLst>
          </p:cNvPr>
          <p:cNvSpPr>
            <a:spLocks noEditPoints="1"/>
          </p:cNvSpPr>
          <p:nvPr/>
        </p:nvSpPr>
        <p:spPr bwMode="auto">
          <a:xfrm>
            <a:off x="775748" y="4623556"/>
            <a:ext cx="1282700" cy="1579563"/>
          </a:xfrm>
          <a:custGeom>
            <a:avLst/>
            <a:gdLst/>
            <a:ahLst/>
            <a:cxnLst>
              <a:cxn ang="0">
                <a:pos x="4" y="711"/>
              </a:cxn>
              <a:cxn ang="0">
                <a:pos x="800" y="716"/>
              </a:cxn>
              <a:cxn ang="0">
                <a:pos x="526" y="709"/>
              </a:cxn>
              <a:cxn ang="0">
                <a:pos x="634" y="873"/>
              </a:cxn>
              <a:cxn ang="0">
                <a:pos x="497" y="908"/>
              </a:cxn>
              <a:cxn ang="0">
                <a:pos x="468" y="544"/>
              </a:cxn>
              <a:cxn ang="0">
                <a:pos x="294" y="598"/>
              </a:cxn>
              <a:cxn ang="0">
                <a:pos x="310" y="608"/>
              </a:cxn>
              <a:cxn ang="0">
                <a:pos x="298" y="653"/>
              </a:cxn>
              <a:cxn ang="0">
                <a:pos x="506" y="477"/>
              </a:cxn>
              <a:cxn ang="0">
                <a:pos x="315" y="681"/>
              </a:cxn>
              <a:cxn ang="0">
                <a:pos x="278" y="745"/>
              </a:cxn>
              <a:cxn ang="0">
                <a:pos x="511" y="665"/>
              </a:cxn>
              <a:cxn ang="0">
                <a:pos x="303" y="780"/>
              </a:cxn>
              <a:cxn ang="0">
                <a:pos x="330" y="764"/>
              </a:cxn>
              <a:cxn ang="0">
                <a:pos x="521" y="671"/>
              </a:cxn>
              <a:cxn ang="0">
                <a:pos x="334" y="842"/>
              </a:cxn>
              <a:cxn ang="0">
                <a:pos x="475" y="768"/>
              </a:cxn>
              <a:cxn ang="0">
                <a:pos x="357" y="889"/>
              </a:cxn>
              <a:cxn ang="0">
                <a:pos x="451" y="853"/>
              </a:cxn>
              <a:cxn ang="0">
                <a:pos x="489" y="865"/>
              </a:cxn>
              <a:cxn ang="0">
                <a:pos x="507" y="866"/>
              </a:cxn>
              <a:cxn ang="0">
                <a:pos x="780" y="559"/>
              </a:cxn>
              <a:cxn ang="0">
                <a:pos x="773" y="622"/>
              </a:cxn>
              <a:cxn ang="0">
                <a:pos x="760" y="673"/>
              </a:cxn>
              <a:cxn ang="0">
                <a:pos x="602" y="800"/>
              </a:cxn>
              <a:cxn ang="0">
                <a:pos x="619" y="738"/>
              </a:cxn>
              <a:cxn ang="0">
                <a:pos x="646" y="681"/>
              </a:cxn>
              <a:cxn ang="0">
                <a:pos x="762" y="565"/>
              </a:cxn>
              <a:cxn ang="0">
                <a:pos x="766" y="502"/>
              </a:cxn>
              <a:cxn ang="0">
                <a:pos x="645" y="551"/>
              </a:cxn>
              <a:cxn ang="0">
                <a:pos x="655" y="500"/>
              </a:cxn>
              <a:cxn ang="0">
                <a:pos x="625" y="488"/>
              </a:cxn>
              <a:cxn ang="0">
                <a:pos x="538" y="336"/>
              </a:cxn>
              <a:cxn ang="0">
                <a:pos x="500" y="319"/>
              </a:cxn>
              <a:cxn ang="0">
                <a:pos x="640" y="276"/>
              </a:cxn>
              <a:cxn ang="0">
                <a:pos x="268" y="250"/>
              </a:cxn>
              <a:cxn ang="0">
                <a:pos x="434" y="119"/>
              </a:cxn>
              <a:cxn ang="0">
                <a:pos x="434" y="107"/>
              </a:cxn>
              <a:cxn ang="0">
                <a:pos x="341" y="114"/>
              </a:cxn>
              <a:cxn ang="0">
                <a:pos x="347" y="11"/>
              </a:cxn>
              <a:cxn ang="0">
                <a:pos x="310" y="123"/>
              </a:cxn>
              <a:cxn ang="0">
                <a:pos x="237" y="145"/>
              </a:cxn>
              <a:cxn ang="0">
                <a:pos x="105" y="248"/>
              </a:cxn>
              <a:cxn ang="0">
                <a:pos x="151" y="264"/>
              </a:cxn>
              <a:cxn ang="0">
                <a:pos x="133" y="311"/>
              </a:cxn>
              <a:cxn ang="0">
                <a:pos x="89" y="561"/>
              </a:cxn>
              <a:cxn ang="0">
                <a:pos x="88" y="615"/>
              </a:cxn>
              <a:cxn ang="0">
                <a:pos x="82" y="753"/>
              </a:cxn>
              <a:cxn ang="0">
                <a:pos x="119" y="469"/>
              </a:cxn>
              <a:cxn ang="0">
                <a:pos x="92" y="370"/>
              </a:cxn>
              <a:cxn ang="0">
                <a:pos x="124" y="439"/>
              </a:cxn>
              <a:cxn ang="0">
                <a:pos x="92" y="410"/>
              </a:cxn>
              <a:cxn ang="0">
                <a:pos x="44" y="492"/>
              </a:cxn>
              <a:cxn ang="0">
                <a:pos x="41" y="551"/>
              </a:cxn>
              <a:cxn ang="0">
                <a:pos x="88" y="603"/>
              </a:cxn>
              <a:cxn ang="0">
                <a:pos x="53" y="690"/>
              </a:cxn>
              <a:cxn ang="0">
                <a:pos x="57" y="724"/>
              </a:cxn>
              <a:cxn ang="0">
                <a:pos x="54" y="805"/>
              </a:cxn>
              <a:cxn ang="0">
                <a:pos x="256" y="959"/>
              </a:cxn>
              <a:cxn ang="0">
                <a:pos x="602" y="908"/>
              </a:cxn>
              <a:cxn ang="0">
                <a:pos x="766" y="796"/>
              </a:cxn>
              <a:cxn ang="0">
                <a:pos x="729" y="780"/>
              </a:cxn>
            </a:cxnLst>
            <a:rect l="0" t="0" r="r" b="b"/>
            <a:pathLst>
              <a:path w="806" h="995">
                <a:moveTo>
                  <a:pt x="799" y="608"/>
                </a:moveTo>
                <a:lnTo>
                  <a:pt x="799" y="608"/>
                </a:lnTo>
                <a:lnTo>
                  <a:pt x="797" y="582"/>
                </a:lnTo>
                <a:lnTo>
                  <a:pt x="796" y="556"/>
                </a:lnTo>
                <a:lnTo>
                  <a:pt x="793" y="529"/>
                </a:lnTo>
                <a:lnTo>
                  <a:pt x="791" y="503"/>
                </a:lnTo>
                <a:lnTo>
                  <a:pt x="791" y="503"/>
                </a:lnTo>
                <a:lnTo>
                  <a:pt x="791" y="502"/>
                </a:lnTo>
                <a:lnTo>
                  <a:pt x="791" y="502"/>
                </a:lnTo>
                <a:lnTo>
                  <a:pt x="789" y="485"/>
                </a:lnTo>
                <a:lnTo>
                  <a:pt x="789" y="485"/>
                </a:lnTo>
                <a:lnTo>
                  <a:pt x="784" y="456"/>
                </a:lnTo>
                <a:lnTo>
                  <a:pt x="778" y="428"/>
                </a:lnTo>
                <a:lnTo>
                  <a:pt x="771" y="400"/>
                </a:lnTo>
                <a:lnTo>
                  <a:pt x="761" y="372"/>
                </a:lnTo>
                <a:lnTo>
                  <a:pt x="761" y="372"/>
                </a:lnTo>
                <a:lnTo>
                  <a:pt x="750" y="348"/>
                </a:lnTo>
                <a:lnTo>
                  <a:pt x="750" y="348"/>
                </a:lnTo>
                <a:lnTo>
                  <a:pt x="749" y="345"/>
                </a:lnTo>
                <a:lnTo>
                  <a:pt x="749" y="345"/>
                </a:lnTo>
                <a:lnTo>
                  <a:pt x="738" y="324"/>
                </a:lnTo>
                <a:lnTo>
                  <a:pt x="725" y="302"/>
                </a:lnTo>
                <a:lnTo>
                  <a:pt x="710" y="282"/>
                </a:lnTo>
                <a:lnTo>
                  <a:pt x="694" y="263"/>
                </a:lnTo>
                <a:lnTo>
                  <a:pt x="678" y="245"/>
                </a:lnTo>
                <a:lnTo>
                  <a:pt x="661" y="227"/>
                </a:lnTo>
                <a:lnTo>
                  <a:pt x="643" y="210"/>
                </a:lnTo>
                <a:lnTo>
                  <a:pt x="623" y="195"/>
                </a:lnTo>
                <a:lnTo>
                  <a:pt x="623" y="195"/>
                </a:lnTo>
                <a:lnTo>
                  <a:pt x="605" y="181"/>
                </a:lnTo>
                <a:lnTo>
                  <a:pt x="586" y="169"/>
                </a:lnTo>
                <a:lnTo>
                  <a:pt x="567" y="157"/>
                </a:lnTo>
                <a:lnTo>
                  <a:pt x="546" y="146"/>
                </a:lnTo>
                <a:lnTo>
                  <a:pt x="526" y="136"/>
                </a:lnTo>
                <a:lnTo>
                  <a:pt x="505" y="128"/>
                </a:lnTo>
                <a:lnTo>
                  <a:pt x="484" y="121"/>
                </a:lnTo>
                <a:lnTo>
                  <a:pt x="462" y="115"/>
                </a:lnTo>
                <a:lnTo>
                  <a:pt x="462" y="115"/>
                </a:lnTo>
                <a:lnTo>
                  <a:pt x="460" y="105"/>
                </a:lnTo>
                <a:lnTo>
                  <a:pt x="458" y="95"/>
                </a:lnTo>
                <a:lnTo>
                  <a:pt x="455" y="85"/>
                </a:lnTo>
                <a:lnTo>
                  <a:pt x="452" y="81"/>
                </a:lnTo>
                <a:lnTo>
                  <a:pt x="449" y="77"/>
                </a:lnTo>
                <a:lnTo>
                  <a:pt x="449" y="77"/>
                </a:lnTo>
                <a:lnTo>
                  <a:pt x="444" y="72"/>
                </a:lnTo>
                <a:lnTo>
                  <a:pt x="438" y="69"/>
                </a:lnTo>
                <a:lnTo>
                  <a:pt x="432" y="67"/>
                </a:lnTo>
                <a:lnTo>
                  <a:pt x="426" y="64"/>
                </a:lnTo>
                <a:lnTo>
                  <a:pt x="413" y="63"/>
                </a:lnTo>
                <a:lnTo>
                  <a:pt x="400" y="61"/>
                </a:lnTo>
                <a:lnTo>
                  <a:pt x="400" y="61"/>
                </a:lnTo>
                <a:lnTo>
                  <a:pt x="395" y="60"/>
                </a:lnTo>
                <a:lnTo>
                  <a:pt x="392" y="58"/>
                </a:lnTo>
                <a:lnTo>
                  <a:pt x="387" y="55"/>
                </a:lnTo>
                <a:lnTo>
                  <a:pt x="384" y="52"/>
                </a:lnTo>
                <a:lnTo>
                  <a:pt x="379" y="45"/>
                </a:lnTo>
                <a:lnTo>
                  <a:pt x="375" y="36"/>
                </a:lnTo>
                <a:lnTo>
                  <a:pt x="367" y="19"/>
                </a:lnTo>
                <a:lnTo>
                  <a:pt x="362" y="12"/>
                </a:lnTo>
                <a:lnTo>
                  <a:pt x="359" y="8"/>
                </a:lnTo>
                <a:lnTo>
                  <a:pt x="356" y="6"/>
                </a:lnTo>
                <a:lnTo>
                  <a:pt x="356" y="6"/>
                </a:lnTo>
                <a:lnTo>
                  <a:pt x="352" y="3"/>
                </a:lnTo>
                <a:lnTo>
                  <a:pt x="348" y="1"/>
                </a:lnTo>
                <a:lnTo>
                  <a:pt x="344" y="0"/>
                </a:lnTo>
                <a:lnTo>
                  <a:pt x="340" y="0"/>
                </a:lnTo>
                <a:lnTo>
                  <a:pt x="336" y="0"/>
                </a:lnTo>
                <a:lnTo>
                  <a:pt x="332" y="1"/>
                </a:lnTo>
                <a:lnTo>
                  <a:pt x="325" y="5"/>
                </a:lnTo>
                <a:lnTo>
                  <a:pt x="318" y="10"/>
                </a:lnTo>
                <a:lnTo>
                  <a:pt x="312" y="16"/>
                </a:lnTo>
                <a:lnTo>
                  <a:pt x="306" y="23"/>
                </a:lnTo>
                <a:lnTo>
                  <a:pt x="302" y="30"/>
                </a:lnTo>
                <a:lnTo>
                  <a:pt x="302" y="30"/>
                </a:lnTo>
                <a:lnTo>
                  <a:pt x="295" y="42"/>
                </a:lnTo>
                <a:lnTo>
                  <a:pt x="287" y="53"/>
                </a:lnTo>
                <a:lnTo>
                  <a:pt x="280" y="65"/>
                </a:lnTo>
                <a:lnTo>
                  <a:pt x="274" y="78"/>
                </a:lnTo>
                <a:lnTo>
                  <a:pt x="274" y="78"/>
                </a:lnTo>
                <a:lnTo>
                  <a:pt x="271" y="84"/>
                </a:lnTo>
                <a:lnTo>
                  <a:pt x="270" y="91"/>
                </a:lnTo>
                <a:lnTo>
                  <a:pt x="269" y="97"/>
                </a:lnTo>
                <a:lnTo>
                  <a:pt x="269" y="104"/>
                </a:lnTo>
                <a:lnTo>
                  <a:pt x="270" y="117"/>
                </a:lnTo>
                <a:lnTo>
                  <a:pt x="272" y="130"/>
                </a:lnTo>
                <a:lnTo>
                  <a:pt x="272" y="130"/>
                </a:lnTo>
                <a:lnTo>
                  <a:pt x="271" y="130"/>
                </a:lnTo>
                <a:lnTo>
                  <a:pt x="271" y="130"/>
                </a:lnTo>
                <a:lnTo>
                  <a:pt x="241" y="135"/>
                </a:lnTo>
                <a:lnTo>
                  <a:pt x="226" y="138"/>
                </a:lnTo>
                <a:lnTo>
                  <a:pt x="212" y="142"/>
                </a:lnTo>
                <a:lnTo>
                  <a:pt x="198" y="148"/>
                </a:lnTo>
                <a:lnTo>
                  <a:pt x="184" y="154"/>
                </a:lnTo>
                <a:lnTo>
                  <a:pt x="171" y="160"/>
                </a:lnTo>
                <a:lnTo>
                  <a:pt x="158" y="168"/>
                </a:lnTo>
                <a:lnTo>
                  <a:pt x="158" y="168"/>
                </a:lnTo>
                <a:lnTo>
                  <a:pt x="148" y="175"/>
                </a:lnTo>
                <a:lnTo>
                  <a:pt x="137" y="184"/>
                </a:lnTo>
                <a:lnTo>
                  <a:pt x="128" y="193"/>
                </a:lnTo>
                <a:lnTo>
                  <a:pt x="120" y="203"/>
                </a:lnTo>
                <a:lnTo>
                  <a:pt x="113" y="214"/>
                </a:lnTo>
                <a:lnTo>
                  <a:pt x="106" y="225"/>
                </a:lnTo>
                <a:lnTo>
                  <a:pt x="100" y="237"/>
                </a:lnTo>
                <a:lnTo>
                  <a:pt x="95" y="249"/>
                </a:lnTo>
                <a:lnTo>
                  <a:pt x="95" y="249"/>
                </a:lnTo>
                <a:lnTo>
                  <a:pt x="84" y="279"/>
                </a:lnTo>
                <a:lnTo>
                  <a:pt x="74" y="311"/>
                </a:lnTo>
                <a:lnTo>
                  <a:pt x="55" y="373"/>
                </a:lnTo>
                <a:lnTo>
                  <a:pt x="55" y="373"/>
                </a:lnTo>
                <a:lnTo>
                  <a:pt x="45" y="407"/>
                </a:lnTo>
                <a:lnTo>
                  <a:pt x="36" y="441"/>
                </a:lnTo>
                <a:lnTo>
                  <a:pt x="29" y="475"/>
                </a:lnTo>
                <a:lnTo>
                  <a:pt x="22" y="509"/>
                </a:lnTo>
                <a:lnTo>
                  <a:pt x="22" y="509"/>
                </a:lnTo>
                <a:lnTo>
                  <a:pt x="19" y="526"/>
                </a:lnTo>
                <a:lnTo>
                  <a:pt x="17" y="542"/>
                </a:lnTo>
                <a:lnTo>
                  <a:pt x="15" y="576"/>
                </a:lnTo>
                <a:lnTo>
                  <a:pt x="14" y="609"/>
                </a:lnTo>
                <a:lnTo>
                  <a:pt x="13" y="644"/>
                </a:lnTo>
                <a:lnTo>
                  <a:pt x="13" y="644"/>
                </a:lnTo>
                <a:lnTo>
                  <a:pt x="13" y="661"/>
                </a:lnTo>
                <a:lnTo>
                  <a:pt x="11" y="677"/>
                </a:lnTo>
                <a:lnTo>
                  <a:pt x="8" y="694"/>
                </a:lnTo>
                <a:lnTo>
                  <a:pt x="4" y="711"/>
                </a:lnTo>
                <a:lnTo>
                  <a:pt x="4" y="711"/>
                </a:lnTo>
                <a:lnTo>
                  <a:pt x="2" y="725"/>
                </a:lnTo>
                <a:lnTo>
                  <a:pt x="0" y="739"/>
                </a:lnTo>
                <a:lnTo>
                  <a:pt x="1" y="753"/>
                </a:lnTo>
                <a:lnTo>
                  <a:pt x="2" y="759"/>
                </a:lnTo>
                <a:lnTo>
                  <a:pt x="3" y="766"/>
                </a:lnTo>
                <a:lnTo>
                  <a:pt x="3" y="766"/>
                </a:lnTo>
                <a:lnTo>
                  <a:pt x="6" y="772"/>
                </a:lnTo>
                <a:lnTo>
                  <a:pt x="9" y="778"/>
                </a:lnTo>
                <a:lnTo>
                  <a:pt x="12" y="783"/>
                </a:lnTo>
                <a:lnTo>
                  <a:pt x="17" y="788"/>
                </a:lnTo>
                <a:lnTo>
                  <a:pt x="21" y="792"/>
                </a:lnTo>
                <a:lnTo>
                  <a:pt x="26" y="797"/>
                </a:lnTo>
                <a:lnTo>
                  <a:pt x="32" y="800"/>
                </a:lnTo>
                <a:lnTo>
                  <a:pt x="38" y="802"/>
                </a:lnTo>
                <a:lnTo>
                  <a:pt x="38" y="802"/>
                </a:lnTo>
                <a:lnTo>
                  <a:pt x="38" y="804"/>
                </a:lnTo>
                <a:lnTo>
                  <a:pt x="38" y="804"/>
                </a:lnTo>
                <a:lnTo>
                  <a:pt x="44" y="820"/>
                </a:lnTo>
                <a:lnTo>
                  <a:pt x="47" y="828"/>
                </a:lnTo>
                <a:lnTo>
                  <a:pt x="51" y="836"/>
                </a:lnTo>
                <a:lnTo>
                  <a:pt x="55" y="843"/>
                </a:lnTo>
                <a:lnTo>
                  <a:pt x="61" y="849"/>
                </a:lnTo>
                <a:lnTo>
                  <a:pt x="68" y="854"/>
                </a:lnTo>
                <a:lnTo>
                  <a:pt x="75" y="859"/>
                </a:lnTo>
                <a:lnTo>
                  <a:pt x="75" y="859"/>
                </a:lnTo>
                <a:lnTo>
                  <a:pt x="79" y="860"/>
                </a:lnTo>
                <a:lnTo>
                  <a:pt x="83" y="861"/>
                </a:lnTo>
                <a:lnTo>
                  <a:pt x="92" y="862"/>
                </a:lnTo>
                <a:lnTo>
                  <a:pt x="110" y="860"/>
                </a:lnTo>
                <a:lnTo>
                  <a:pt x="119" y="860"/>
                </a:lnTo>
                <a:lnTo>
                  <a:pt x="128" y="860"/>
                </a:lnTo>
                <a:lnTo>
                  <a:pt x="132" y="861"/>
                </a:lnTo>
                <a:lnTo>
                  <a:pt x="136" y="863"/>
                </a:lnTo>
                <a:lnTo>
                  <a:pt x="139" y="865"/>
                </a:lnTo>
                <a:lnTo>
                  <a:pt x="143" y="868"/>
                </a:lnTo>
                <a:lnTo>
                  <a:pt x="143" y="868"/>
                </a:lnTo>
                <a:lnTo>
                  <a:pt x="144" y="869"/>
                </a:lnTo>
                <a:lnTo>
                  <a:pt x="145" y="870"/>
                </a:lnTo>
                <a:lnTo>
                  <a:pt x="145" y="870"/>
                </a:lnTo>
                <a:lnTo>
                  <a:pt x="149" y="873"/>
                </a:lnTo>
                <a:lnTo>
                  <a:pt x="149" y="873"/>
                </a:lnTo>
                <a:lnTo>
                  <a:pt x="162" y="894"/>
                </a:lnTo>
                <a:lnTo>
                  <a:pt x="176" y="912"/>
                </a:lnTo>
                <a:lnTo>
                  <a:pt x="183" y="921"/>
                </a:lnTo>
                <a:lnTo>
                  <a:pt x="192" y="929"/>
                </a:lnTo>
                <a:lnTo>
                  <a:pt x="200" y="937"/>
                </a:lnTo>
                <a:lnTo>
                  <a:pt x="210" y="944"/>
                </a:lnTo>
                <a:lnTo>
                  <a:pt x="210" y="944"/>
                </a:lnTo>
                <a:lnTo>
                  <a:pt x="220" y="951"/>
                </a:lnTo>
                <a:lnTo>
                  <a:pt x="231" y="956"/>
                </a:lnTo>
                <a:lnTo>
                  <a:pt x="241" y="962"/>
                </a:lnTo>
                <a:lnTo>
                  <a:pt x="252" y="967"/>
                </a:lnTo>
                <a:lnTo>
                  <a:pt x="274" y="974"/>
                </a:lnTo>
                <a:lnTo>
                  <a:pt x="297" y="980"/>
                </a:lnTo>
                <a:lnTo>
                  <a:pt x="321" y="983"/>
                </a:lnTo>
                <a:lnTo>
                  <a:pt x="345" y="986"/>
                </a:lnTo>
                <a:lnTo>
                  <a:pt x="368" y="987"/>
                </a:lnTo>
                <a:lnTo>
                  <a:pt x="392" y="988"/>
                </a:lnTo>
                <a:lnTo>
                  <a:pt x="392" y="988"/>
                </a:lnTo>
                <a:lnTo>
                  <a:pt x="458" y="988"/>
                </a:lnTo>
                <a:lnTo>
                  <a:pt x="492" y="989"/>
                </a:lnTo>
                <a:lnTo>
                  <a:pt x="525" y="991"/>
                </a:lnTo>
                <a:lnTo>
                  <a:pt x="525" y="991"/>
                </a:lnTo>
                <a:lnTo>
                  <a:pt x="557" y="993"/>
                </a:lnTo>
                <a:lnTo>
                  <a:pt x="573" y="994"/>
                </a:lnTo>
                <a:lnTo>
                  <a:pt x="588" y="995"/>
                </a:lnTo>
                <a:lnTo>
                  <a:pt x="604" y="995"/>
                </a:lnTo>
                <a:lnTo>
                  <a:pt x="619" y="993"/>
                </a:lnTo>
                <a:lnTo>
                  <a:pt x="636" y="990"/>
                </a:lnTo>
                <a:lnTo>
                  <a:pt x="651" y="985"/>
                </a:lnTo>
                <a:lnTo>
                  <a:pt x="651" y="985"/>
                </a:lnTo>
                <a:lnTo>
                  <a:pt x="662" y="981"/>
                </a:lnTo>
                <a:lnTo>
                  <a:pt x="673" y="975"/>
                </a:lnTo>
                <a:lnTo>
                  <a:pt x="684" y="969"/>
                </a:lnTo>
                <a:lnTo>
                  <a:pt x="694" y="962"/>
                </a:lnTo>
                <a:lnTo>
                  <a:pt x="703" y="954"/>
                </a:lnTo>
                <a:lnTo>
                  <a:pt x="712" y="946"/>
                </a:lnTo>
                <a:lnTo>
                  <a:pt x="722" y="937"/>
                </a:lnTo>
                <a:lnTo>
                  <a:pt x="730" y="928"/>
                </a:lnTo>
                <a:lnTo>
                  <a:pt x="746" y="909"/>
                </a:lnTo>
                <a:lnTo>
                  <a:pt x="759" y="889"/>
                </a:lnTo>
                <a:lnTo>
                  <a:pt x="771" y="867"/>
                </a:lnTo>
                <a:lnTo>
                  <a:pt x="781" y="845"/>
                </a:lnTo>
                <a:lnTo>
                  <a:pt x="781" y="845"/>
                </a:lnTo>
                <a:lnTo>
                  <a:pt x="790" y="821"/>
                </a:lnTo>
                <a:lnTo>
                  <a:pt x="799" y="797"/>
                </a:lnTo>
                <a:lnTo>
                  <a:pt x="804" y="771"/>
                </a:lnTo>
                <a:lnTo>
                  <a:pt x="807" y="746"/>
                </a:lnTo>
                <a:lnTo>
                  <a:pt x="807" y="746"/>
                </a:lnTo>
                <a:lnTo>
                  <a:pt x="808" y="729"/>
                </a:lnTo>
                <a:lnTo>
                  <a:pt x="808" y="711"/>
                </a:lnTo>
                <a:lnTo>
                  <a:pt x="808" y="694"/>
                </a:lnTo>
                <a:lnTo>
                  <a:pt x="807" y="677"/>
                </a:lnTo>
                <a:lnTo>
                  <a:pt x="803" y="643"/>
                </a:lnTo>
                <a:lnTo>
                  <a:pt x="799" y="608"/>
                </a:lnTo>
                <a:lnTo>
                  <a:pt x="799" y="608"/>
                </a:lnTo>
                <a:close/>
                <a:moveTo>
                  <a:pt x="800" y="716"/>
                </a:moveTo>
                <a:lnTo>
                  <a:pt x="800" y="716"/>
                </a:lnTo>
                <a:lnTo>
                  <a:pt x="785" y="721"/>
                </a:lnTo>
                <a:lnTo>
                  <a:pt x="785" y="721"/>
                </a:lnTo>
                <a:lnTo>
                  <a:pt x="752" y="731"/>
                </a:lnTo>
                <a:lnTo>
                  <a:pt x="720" y="741"/>
                </a:lnTo>
                <a:lnTo>
                  <a:pt x="720" y="741"/>
                </a:lnTo>
                <a:lnTo>
                  <a:pt x="690" y="750"/>
                </a:lnTo>
                <a:lnTo>
                  <a:pt x="661" y="760"/>
                </a:lnTo>
                <a:lnTo>
                  <a:pt x="661" y="760"/>
                </a:lnTo>
                <a:lnTo>
                  <a:pt x="643" y="768"/>
                </a:lnTo>
                <a:lnTo>
                  <a:pt x="625" y="776"/>
                </a:lnTo>
                <a:lnTo>
                  <a:pt x="625" y="776"/>
                </a:lnTo>
                <a:lnTo>
                  <a:pt x="644" y="767"/>
                </a:lnTo>
                <a:lnTo>
                  <a:pt x="662" y="758"/>
                </a:lnTo>
                <a:lnTo>
                  <a:pt x="662" y="758"/>
                </a:lnTo>
                <a:lnTo>
                  <a:pt x="679" y="750"/>
                </a:lnTo>
                <a:lnTo>
                  <a:pt x="697" y="744"/>
                </a:lnTo>
                <a:lnTo>
                  <a:pt x="733" y="731"/>
                </a:lnTo>
                <a:lnTo>
                  <a:pt x="733" y="731"/>
                </a:lnTo>
                <a:lnTo>
                  <a:pt x="745" y="726"/>
                </a:lnTo>
                <a:lnTo>
                  <a:pt x="756" y="721"/>
                </a:lnTo>
                <a:lnTo>
                  <a:pt x="779" y="708"/>
                </a:lnTo>
                <a:lnTo>
                  <a:pt x="779" y="708"/>
                </a:lnTo>
                <a:lnTo>
                  <a:pt x="799" y="701"/>
                </a:lnTo>
                <a:lnTo>
                  <a:pt x="799" y="701"/>
                </a:lnTo>
                <a:lnTo>
                  <a:pt x="800" y="716"/>
                </a:lnTo>
                <a:lnTo>
                  <a:pt x="800" y="716"/>
                </a:lnTo>
                <a:close/>
                <a:moveTo>
                  <a:pt x="585" y="929"/>
                </a:moveTo>
                <a:lnTo>
                  <a:pt x="585" y="929"/>
                </a:lnTo>
                <a:lnTo>
                  <a:pt x="586" y="921"/>
                </a:lnTo>
                <a:lnTo>
                  <a:pt x="586" y="921"/>
                </a:lnTo>
                <a:lnTo>
                  <a:pt x="587" y="921"/>
                </a:lnTo>
                <a:lnTo>
                  <a:pt x="587" y="921"/>
                </a:lnTo>
                <a:lnTo>
                  <a:pt x="595" y="921"/>
                </a:lnTo>
                <a:lnTo>
                  <a:pt x="604" y="919"/>
                </a:lnTo>
                <a:lnTo>
                  <a:pt x="620" y="914"/>
                </a:lnTo>
                <a:lnTo>
                  <a:pt x="620" y="914"/>
                </a:lnTo>
                <a:lnTo>
                  <a:pt x="647" y="905"/>
                </a:lnTo>
                <a:lnTo>
                  <a:pt x="672" y="897"/>
                </a:lnTo>
                <a:lnTo>
                  <a:pt x="672" y="897"/>
                </a:lnTo>
                <a:lnTo>
                  <a:pt x="697" y="890"/>
                </a:lnTo>
                <a:lnTo>
                  <a:pt x="709" y="886"/>
                </a:lnTo>
                <a:lnTo>
                  <a:pt x="722" y="881"/>
                </a:lnTo>
                <a:lnTo>
                  <a:pt x="722" y="881"/>
                </a:lnTo>
                <a:lnTo>
                  <a:pt x="733" y="875"/>
                </a:lnTo>
                <a:lnTo>
                  <a:pt x="744" y="869"/>
                </a:lnTo>
                <a:lnTo>
                  <a:pt x="744" y="869"/>
                </a:lnTo>
                <a:lnTo>
                  <a:pt x="759" y="861"/>
                </a:lnTo>
                <a:lnTo>
                  <a:pt x="759" y="861"/>
                </a:lnTo>
                <a:lnTo>
                  <a:pt x="764" y="859"/>
                </a:lnTo>
                <a:lnTo>
                  <a:pt x="764" y="859"/>
                </a:lnTo>
                <a:lnTo>
                  <a:pt x="760" y="866"/>
                </a:lnTo>
                <a:lnTo>
                  <a:pt x="760" y="866"/>
                </a:lnTo>
                <a:lnTo>
                  <a:pt x="757" y="869"/>
                </a:lnTo>
                <a:lnTo>
                  <a:pt x="754" y="872"/>
                </a:lnTo>
                <a:lnTo>
                  <a:pt x="750" y="874"/>
                </a:lnTo>
                <a:lnTo>
                  <a:pt x="745" y="875"/>
                </a:lnTo>
                <a:lnTo>
                  <a:pt x="726" y="881"/>
                </a:lnTo>
                <a:lnTo>
                  <a:pt x="726" y="881"/>
                </a:lnTo>
                <a:lnTo>
                  <a:pt x="696" y="890"/>
                </a:lnTo>
                <a:lnTo>
                  <a:pt x="668" y="900"/>
                </a:lnTo>
                <a:lnTo>
                  <a:pt x="668" y="900"/>
                </a:lnTo>
                <a:lnTo>
                  <a:pt x="640" y="910"/>
                </a:lnTo>
                <a:lnTo>
                  <a:pt x="610" y="918"/>
                </a:lnTo>
                <a:lnTo>
                  <a:pt x="610" y="918"/>
                </a:lnTo>
                <a:lnTo>
                  <a:pt x="597" y="923"/>
                </a:lnTo>
                <a:lnTo>
                  <a:pt x="591" y="925"/>
                </a:lnTo>
                <a:lnTo>
                  <a:pt x="585" y="929"/>
                </a:lnTo>
                <a:lnTo>
                  <a:pt x="585" y="929"/>
                </a:lnTo>
                <a:close/>
                <a:moveTo>
                  <a:pt x="592" y="932"/>
                </a:moveTo>
                <a:lnTo>
                  <a:pt x="592" y="932"/>
                </a:lnTo>
                <a:lnTo>
                  <a:pt x="584" y="934"/>
                </a:lnTo>
                <a:lnTo>
                  <a:pt x="584" y="934"/>
                </a:lnTo>
                <a:lnTo>
                  <a:pt x="585" y="932"/>
                </a:lnTo>
                <a:lnTo>
                  <a:pt x="585" y="932"/>
                </a:lnTo>
                <a:lnTo>
                  <a:pt x="592" y="932"/>
                </a:lnTo>
                <a:lnTo>
                  <a:pt x="592" y="932"/>
                </a:lnTo>
                <a:close/>
                <a:moveTo>
                  <a:pt x="721" y="874"/>
                </a:moveTo>
                <a:lnTo>
                  <a:pt x="721" y="874"/>
                </a:lnTo>
                <a:lnTo>
                  <a:pt x="696" y="881"/>
                </a:lnTo>
                <a:lnTo>
                  <a:pt x="673" y="888"/>
                </a:lnTo>
                <a:lnTo>
                  <a:pt x="673" y="888"/>
                </a:lnTo>
                <a:lnTo>
                  <a:pt x="641" y="897"/>
                </a:lnTo>
                <a:lnTo>
                  <a:pt x="641" y="897"/>
                </a:lnTo>
                <a:lnTo>
                  <a:pt x="664" y="890"/>
                </a:lnTo>
                <a:lnTo>
                  <a:pt x="664" y="890"/>
                </a:lnTo>
                <a:lnTo>
                  <a:pt x="705" y="878"/>
                </a:lnTo>
                <a:lnTo>
                  <a:pt x="747" y="864"/>
                </a:lnTo>
                <a:lnTo>
                  <a:pt x="747" y="864"/>
                </a:lnTo>
                <a:lnTo>
                  <a:pt x="734" y="869"/>
                </a:lnTo>
                <a:lnTo>
                  <a:pt x="721" y="874"/>
                </a:lnTo>
                <a:lnTo>
                  <a:pt x="721" y="874"/>
                </a:lnTo>
                <a:close/>
                <a:moveTo>
                  <a:pt x="679" y="888"/>
                </a:moveTo>
                <a:lnTo>
                  <a:pt x="679" y="888"/>
                </a:lnTo>
                <a:lnTo>
                  <a:pt x="702" y="882"/>
                </a:lnTo>
                <a:lnTo>
                  <a:pt x="726" y="874"/>
                </a:lnTo>
                <a:lnTo>
                  <a:pt x="726" y="874"/>
                </a:lnTo>
                <a:lnTo>
                  <a:pt x="733" y="872"/>
                </a:lnTo>
                <a:lnTo>
                  <a:pt x="733" y="872"/>
                </a:lnTo>
                <a:lnTo>
                  <a:pt x="721" y="879"/>
                </a:lnTo>
                <a:lnTo>
                  <a:pt x="707" y="884"/>
                </a:lnTo>
                <a:lnTo>
                  <a:pt x="682" y="892"/>
                </a:lnTo>
                <a:lnTo>
                  <a:pt x="682" y="892"/>
                </a:lnTo>
                <a:lnTo>
                  <a:pt x="635" y="907"/>
                </a:lnTo>
                <a:lnTo>
                  <a:pt x="635" y="907"/>
                </a:lnTo>
                <a:lnTo>
                  <a:pt x="615" y="913"/>
                </a:lnTo>
                <a:lnTo>
                  <a:pt x="606" y="916"/>
                </a:lnTo>
                <a:lnTo>
                  <a:pt x="596" y="919"/>
                </a:lnTo>
                <a:lnTo>
                  <a:pt x="596" y="919"/>
                </a:lnTo>
                <a:lnTo>
                  <a:pt x="590" y="920"/>
                </a:lnTo>
                <a:lnTo>
                  <a:pt x="590" y="919"/>
                </a:lnTo>
                <a:lnTo>
                  <a:pt x="591" y="919"/>
                </a:lnTo>
                <a:lnTo>
                  <a:pt x="600" y="915"/>
                </a:lnTo>
                <a:lnTo>
                  <a:pt x="600" y="915"/>
                </a:lnTo>
                <a:lnTo>
                  <a:pt x="614" y="909"/>
                </a:lnTo>
                <a:lnTo>
                  <a:pt x="628" y="904"/>
                </a:lnTo>
                <a:lnTo>
                  <a:pt x="628" y="904"/>
                </a:lnTo>
                <a:lnTo>
                  <a:pt x="654" y="896"/>
                </a:lnTo>
                <a:lnTo>
                  <a:pt x="679" y="888"/>
                </a:lnTo>
                <a:lnTo>
                  <a:pt x="679" y="888"/>
                </a:lnTo>
                <a:close/>
                <a:moveTo>
                  <a:pt x="587" y="919"/>
                </a:moveTo>
                <a:lnTo>
                  <a:pt x="587" y="919"/>
                </a:lnTo>
                <a:lnTo>
                  <a:pt x="588" y="914"/>
                </a:lnTo>
                <a:lnTo>
                  <a:pt x="588" y="914"/>
                </a:lnTo>
                <a:lnTo>
                  <a:pt x="598" y="912"/>
                </a:lnTo>
                <a:lnTo>
                  <a:pt x="607" y="909"/>
                </a:lnTo>
                <a:lnTo>
                  <a:pt x="607" y="909"/>
                </a:lnTo>
                <a:lnTo>
                  <a:pt x="597" y="914"/>
                </a:lnTo>
                <a:lnTo>
                  <a:pt x="587" y="919"/>
                </a:lnTo>
                <a:lnTo>
                  <a:pt x="587" y="919"/>
                </a:lnTo>
                <a:close/>
                <a:moveTo>
                  <a:pt x="591" y="816"/>
                </a:moveTo>
                <a:lnTo>
                  <a:pt x="591" y="816"/>
                </a:lnTo>
                <a:lnTo>
                  <a:pt x="584" y="875"/>
                </a:lnTo>
                <a:lnTo>
                  <a:pt x="580" y="905"/>
                </a:lnTo>
                <a:lnTo>
                  <a:pt x="575" y="934"/>
                </a:lnTo>
                <a:lnTo>
                  <a:pt x="575" y="934"/>
                </a:lnTo>
                <a:lnTo>
                  <a:pt x="575" y="935"/>
                </a:lnTo>
                <a:lnTo>
                  <a:pt x="575" y="935"/>
                </a:lnTo>
                <a:lnTo>
                  <a:pt x="540" y="941"/>
                </a:lnTo>
                <a:lnTo>
                  <a:pt x="506" y="944"/>
                </a:lnTo>
                <a:lnTo>
                  <a:pt x="506" y="944"/>
                </a:lnTo>
                <a:lnTo>
                  <a:pt x="506" y="942"/>
                </a:lnTo>
                <a:lnTo>
                  <a:pt x="506" y="942"/>
                </a:lnTo>
                <a:lnTo>
                  <a:pt x="509" y="914"/>
                </a:lnTo>
                <a:lnTo>
                  <a:pt x="513" y="886"/>
                </a:lnTo>
                <a:lnTo>
                  <a:pt x="517" y="857"/>
                </a:lnTo>
                <a:lnTo>
                  <a:pt x="519" y="829"/>
                </a:lnTo>
                <a:lnTo>
                  <a:pt x="519" y="829"/>
                </a:lnTo>
                <a:lnTo>
                  <a:pt x="523" y="769"/>
                </a:lnTo>
                <a:lnTo>
                  <a:pt x="526" y="709"/>
                </a:lnTo>
                <a:lnTo>
                  <a:pt x="526" y="709"/>
                </a:lnTo>
                <a:lnTo>
                  <a:pt x="531" y="650"/>
                </a:lnTo>
                <a:lnTo>
                  <a:pt x="536" y="591"/>
                </a:lnTo>
                <a:lnTo>
                  <a:pt x="536" y="591"/>
                </a:lnTo>
                <a:lnTo>
                  <a:pt x="539" y="564"/>
                </a:lnTo>
                <a:lnTo>
                  <a:pt x="541" y="536"/>
                </a:lnTo>
                <a:lnTo>
                  <a:pt x="542" y="522"/>
                </a:lnTo>
                <a:lnTo>
                  <a:pt x="542" y="509"/>
                </a:lnTo>
                <a:lnTo>
                  <a:pt x="540" y="495"/>
                </a:lnTo>
                <a:lnTo>
                  <a:pt x="538" y="482"/>
                </a:lnTo>
                <a:lnTo>
                  <a:pt x="538" y="482"/>
                </a:lnTo>
                <a:lnTo>
                  <a:pt x="538" y="481"/>
                </a:lnTo>
                <a:lnTo>
                  <a:pt x="538" y="481"/>
                </a:lnTo>
                <a:lnTo>
                  <a:pt x="558" y="479"/>
                </a:lnTo>
                <a:lnTo>
                  <a:pt x="577" y="478"/>
                </a:lnTo>
                <a:lnTo>
                  <a:pt x="597" y="477"/>
                </a:lnTo>
                <a:lnTo>
                  <a:pt x="616" y="477"/>
                </a:lnTo>
                <a:lnTo>
                  <a:pt x="616" y="477"/>
                </a:lnTo>
                <a:lnTo>
                  <a:pt x="616" y="490"/>
                </a:lnTo>
                <a:lnTo>
                  <a:pt x="616" y="502"/>
                </a:lnTo>
                <a:lnTo>
                  <a:pt x="614" y="528"/>
                </a:lnTo>
                <a:lnTo>
                  <a:pt x="608" y="581"/>
                </a:lnTo>
                <a:lnTo>
                  <a:pt x="608" y="581"/>
                </a:lnTo>
                <a:lnTo>
                  <a:pt x="604" y="639"/>
                </a:lnTo>
                <a:lnTo>
                  <a:pt x="601" y="696"/>
                </a:lnTo>
                <a:lnTo>
                  <a:pt x="601" y="696"/>
                </a:lnTo>
                <a:lnTo>
                  <a:pt x="597" y="756"/>
                </a:lnTo>
                <a:lnTo>
                  <a:pt x="594" y="786"/>
                </a:lnTo>
                <a:lnTo>
                  <a:pt x="591" y="816"/>
                </a:lnTo>
                <a:lnTo>
                  <a:pt x="591" y="816"/>
                </a:lnTo>
                <a:close/>
                <a:moveTo>
                  <a:pt x="594" y="863"/>
                </a:moveTo>
                <a:lnTo>
                  <a:pt x="594" y="863"/>
                </a:lnTo>
                <a:lnTo>
                  <a:pt x="605" y="859"/>
                </a:lnTo>
                <a:lnTo>
                  <a:pt x="616" y="855"/>
                </a:lnTo>
                <a:lnTo>
                  <a:pt x="640" y="848"/>
                </a:lnTo>
                <a:lnTo>
                  <a:pt x="640" y="848"/>
                </a:lnTo>
                <a:lnTo>
                  <a:pt x="669" y="837"/>
                </a:lnTo>
                <a:lnTo>
                  <a:pt x="698" y="826"/>
                </a:lnTo>
                <a:lnTo>
                  <a:pt x="698" y="826"/>
                </a:lnTo>
                <a:lnTo>
                  <a:pt x="749" y="807"/>
                </a:lnTo>
                <a:lnTo>
                  <a:pt x="749" y="807"/>
                </a:lnTo>
                <a:lnTo>
                  <a:pt x="773" y="798"/>
                </a:lnTo>
                <a:lnTo>
                  <a:pt x="773" y="798"/>
                </a:lnTo>
                <a:lnTo>
                  <a:pt x="782" y="792"/>
                </a:lnTo>
                <a:lnTo>
                  <a:pt x="782" y="792"/>
                </a:lnTo>
                <a:lnTo>
                  <a:pt x="787" y="789"/>
                </a:lnTo>
                <a:lnTo>
                  <a:pt x="787" y="789"/>
                </a:lnTo>
                <a:lnTo>
                  <a:pt x="787" y="790"/>
                </a:lnTo>
                <a:lnTo>
                  <a:pt x="780" y="796"/>
                </a:lnTo>
                <a:lnTo>
                  <a:pt x="780" y="796"/>
                </a:lnTo>
                <a:lnTo>
                  <a:pt x="772" y="800"/>
                </a:lnTo>
                <a:lnTo>
                  <a:pt x="763" y="804"/>
                </a:lnTo>
                <a:lnTo>
                  <a:pt x="746" y="811"/>
                </a:lnTo>
                <a:lnTo>
                  <a:pt x="746" y="811"/>
                </a:lnTo>
                <a:lnTo>
                  <a:pt x="732" y="817"/>
                </a:lnTo>
                <a:lnTo>
                  <a:pt x="717" y="823"/>
                </a:lnTo>
                <a:lnTo>
                  <a:pt x="687" y="834"/>
                </a:lnTo>
                <a:lnTo>
                  <a:pt x="687" y="834"/>
                </a:lnTo>
                <a:lnTo>
                  <a:pt x="662" y="843"/>
                </a:lnTo>
                <a:lnTo>
                  <a:pt x="636" y="852"/>
                </a:lnTo>
                <a:lnTo>
                  <a:pt x="636" y="852"/>
                </a:lnTo>
                <a:lnTo>
                  <a:pt x="624" y="856"/>
                </a:lnTo>
                <a:lnTo>
                  <a:pt x="614" y="861"/>
                </a:lnTo>
                <a:lnTo>
                  <a:pt x="593" y="871"/>
                </a:lnTo>
                <a:lnTo>
                  <a:pt x="593" y="871"/>
                </a:lnTo>
                <a:lnTo>
                  <a:pt x="594" y="863"/>
                </a:lnTo>
                <a:lnTo>
                  <a:pt x="594" y="863"/>
                </a:lnTo>
                <a:close/>
                <a:moveTo>
                  <a:pt x="629" y="862"/>
                </a:moveTo>
                <a:lnTo>
                  <a:pt x="629" y="862"/>
                </a:lnTo>
                <a:lnTo>
                  <a:pt x="690" y="843"/>
                </a:lnTo>
                <a:lnTo>
                  <a:pt x="690" y="843"/>
                </a:lnTo>
                <a:lnTo>
                  <a:pt x="716" y="834"/>
                </a:lnTo>
                <a:lnTo>
                  <a:pt x="740" y="825"/>
                </a:lnTo>
                <a:lnTo>
                  <a:pt x="740" y="825"/>
                </a:lnTo>
                <a:lnTo>
                  <a:pt x="757" y="819"/>
                </a:lnTo>
                <a:lnTo>
                  <a:pt x="773" y="814"/>
                </a:lnTo>
                <a:lnTo>
                  <a:pt x="773" y="814"/>
                </a:lnTo>
                <a:lnTo>
                  <a:pt x="759" y="819"/>
                </a:lnTo>
                <a:lnTo>
                  <a:pt x="745" y="825"/>
                </a:lnTo>
                <a:lnTo>
                  <a:pt x="745" y="825"/>
                </a:lnTo>
                <a:lnTo>
                  <a:pt x="715" y="837"/>
                </a:lnTo>
                <a:lnTo>
                  <a:pt x="685" y="848"/>
                </a:lnTo>
                <a:lnTo>
                  <a:pt x="685" y="848"/>
                </a:lnTo>
                <a:lnTo>
                  <a:pt x="638" y="865"/>
                </a:lnTo>
                <a:lnTo>
                  <a:pt x="614" y="874"/>
                </a:lnTo>
                <a:lnTo>
                  <a:pt x="591" y="885"/>
                </a:lnTo>
                <a:lnTo>
                  <a:pt x="591" y="885"/>
                </a:lnTo>
                <a:lnTo>
                  <a:pt x="592" y="875"/>
                </a:lnTo>
                <a:lnTo>
                  <a:pt x="592" y="875"/>
                </a:lnTo>
                <a:lnTo>
                  <a:pt x="602" y="873"/>
                </a:lnTo>
                <a:lnTo>
                  <a:pt x="611" y="869"/>
                </a:lnTo>
                <a:lnTo>
                  <a:pt x="629" y="862"/>
                </a:lnTo>
                <a:lnTo>
                  <a:pt x="629" y="862"/>
                </a:lnTo>
                <a:close/>
                <a:moveTo>
                  <a:pt x="634" y="873"/>
                </a:moveTo>
                <a:lnTo>
                  <a:pt x="634" y="873"/>
                </a:lnTo>
                <a:lnTo>
                  <a:pt x="686" y="856"/>
                </a:lnTo>
                <a:lnTo>
                  <a:pt x="686" y="856"/>
                </a:lnTo>
                <a:lnTo>
                  <a:pt x="738" y="839"/>
                </a:lnTo>
                <a:lnTo>
                  <a:pt x="738" y="839"/>
                </a:lnTo>
                <a:lnTo>
                  <a:pt x="763" y="829"/>
                </a:lnTo>
                <a:lnTo>
                  <a:pt x="763" y="829"/>
                </a:lnTo>
                <a:lnTo>
                  <a:pt x="773" y="825"/>
                </a:lnTo>
                <a:lnTo>
                  <a:pt x="773" y="825"/>
                </a:lnTo>
                <a:lnTo>
                  <a:pt x="778" y="823"/>
                </a:lnTo>
                <a:lnTo>
                  <a:pt x="778" y="823"/>
                </a:lnTo>
                <a:lnTo>
                  <a:pt x="777" y="823"/>
                </a:lnTo>
                <a:lnTo>
                  <a:pt x="777" y="823"/>
                </a:lnTo>
                <a:lnTo>
                  <a:pt x="768" y="829"/>
                </a:lnTo>
                <a:lnTo>
                  <a:pt x="758" y="834"/>
                </a:lnTo>
                <a:lnTo>
                  <a:pt x="737" y="844"/>
                </a:lnTo>
                <a:lnTo>
                  <a:pt x="737" y="844"/>
                </a:lnTo>
                <a:lnTo>
                  <a:pt x="723" y="850"/>
                </a:lnTo>
                <a:lnTo>
                  <a:pt x="708" y="855"/>
                </a:lnTo>
                <a:lnTo>
                  <a:pt x="680" y="865"/>
                </a:lnTo>
                <a:lnTo>
                  <a:pt x="680" y="865"/>
                </a:lnTo>
                <a:lnTo>
                  <a:pt x="635" y="881"/>
                </a:lnTo>
                <a:lnTo>
                  <a:pt x="611" y="890"/>
                </a:lnTo>
                <a:lnTo>
                  <a:pt x="589" y="900"/>
                </a:lnTo>
                <a:lnTo>
                  <a:pt x="589" y="900"/>
                </a:lnTo>
                <a:lnTo>
                  <a:pt x="591" y="889"/>
                </a:lnTo>
                <a:lnTo>
                  <a:pt x="591" y="889"/>
                </a:lnTo>
                <a:lnTo>
                  <a:pt x="602" y="886"/>
                </a:lnTo>
                <a:lnTo>
                  <a:pt x="612" y="882"/>
                </a:lnTo>
                <a:lnTo>
                  <a:pt x="634" y="873"/>
                </a:lnTo>
                <a:lnTo>
                  <a:pt x="634" y="873"/>
                </a:lnTo>
                <a:close/>
                <a:moveTo>
                  <a:pt x="636" y="888"/>
                </a:moveTo>
                <a:lnTo>
                  <a:pt x="636" y="888"/>
                </a:lnTo>
                <a:lnTo>
                  <a:pt x="662" y="880"/>
                </a:lnTo>
                <a:lnTo>
                  <a:pt x="688" y="873"/>
                </a:lnTo>
                <a:lnTo>
                  <a:pt x="688" y="873"/>
                </a:lnTo>
                <a:lnTo>
                  <a:pt x="697" y="870"/>
                </a:lnTo>
                <a:lnTo>
                  <a:pt x="697" y="870"/>
                </a:lnTo>
                <a:lnTo>
                  <a:pt x="643" y="890"/>
                </a:lnTo>
                <a:lnTo>
                  <a:pt x="615" y="900"/>
                </a:lnTo>
                <a:lnTo>
                  <a:pt x="588" y="910"/>
                </a:lnTo>
                <a:lnTo>
                  <a:pt x="588" y="910"/>
                </a:lnTo>
                <a:lnTo>
                  <a:pt x="589" y="903"/>
                </a:lnTo>
                <a:lnTo>
                  <a:pt x="589" y="903"/>
                </a:lnTo>
                <a:lnTo>
                  <a:pt x="612" y="896"/>
                </a:lnTo>
                <a:lnTo>
                  <a:pt x="636" y="888"/>
                </a:lnTo>
                <a:lnTo>
                  <a:pt x="636" y="888"/>
                </a:lnTo>
                <a:close/>
                <a:moveTo>
                  <a:pt x="497" y="945"/>
                </a:moveTo>
                <a:lnTo>
                  <a:pt x="497" y="945"/>
                </a:lnTo>
                <a:lnTo>
                  <a:pt x="492" y="945"/>
                </a:lnTo>
                <a:lnTo>
                  <a:pt x="492" y="945"/>
                </a:lnTo>
                <a:lnTo>
                  <a:pt x="489" y="945"/>
                </a:lnTo>
                <a:lnTo>
                  <a:pt x="489" y="945"/>
                </a:lnTo>
                <a:lnTo>
                  <a:pt x="490" y="945"/>
                </a:lnTo>
                <a:lnTo>
                  <a:pt x="490" y="945"/>
                </a:lnTo>
                <a:lnTo>
                  <a:pt x="493" y="944"/>
                </a:lnTo>
                <a:lnTo>
                  <a:pt x="497" y="943"/>
                </a:lnTo>
                <a:lnTo>
                  <a:pt x="497" y="943"/>
                </a:lnTo>
                <a:lnTo>
                  <a:pt x="498" y="944"/>
                </a:lnTo>
                <a:lnTo>
                  <a:pt x="498" y="944"/>
                </a:lnTo>
                <a:lnTo>
                  <a:pt x="497" y="945"/>
                </a:lnTo>
                <a:lnTo>
                  <a:pt x="497" y="945"/>
                </a:lnTo>
                <a:close/>
                <a:moveTo>
                  <a:pt x="493" y="938"/>
                </a:moveTo>
                <a:lnTo>
                  <a:pt x="493" y="938"/>
                </a:lnTo>
                <a:lnTo>
                  <a:pt x="498" y="933"/>
                </a:lnTo>
                <a:lnTo>
                  <a:pt x="498" y="933"/>
                </a:lnTo>
                <a:lnTo>
                  <a:pt x="498" y="940"/>
                </a:lnTo>
                <a:lnTo>
                  <a:pt x="498" y="940"/>
                </a:lnTo>
                <a:lnTo>
                  <a:pt x="488" y="943"/>
                </a:lnTo>
                <a:lnTo>
                  <a:pt x="487" y="943"/>
                </a:lnTo>
                <a:lnTo>
                  <a:pt x="487" y="942"/>
                </a:lnTo>
                <a:lnTo>
                  <a:pt x="493" y="938"/>
                </a:lnTo>
                <a:lnTo>
                  <a:pt x="493" y="938"/>
                </a:lnTo>
                <a:close/>
                <a:moveTo>
                  <a:pt x="483" y="946"/>
                </a:moveTo>
                <a:lnTo>
                  <a:pt x="483" y="946"/>
                </a:lnTo>
                <a:lnTo>
                  <a:pt x="452" y="946"/>
                </a:lnTo>
                <a:lnTo>
                  <a:pt x="452" y="946"/>
                </a:lnTo>
                <a:lnTo>
                  <a:pt x="460" y="942"/>
                </a:lnTo>
                <a:lnTo>
                  <a:pt x="467" y="938"/>
                </a:lnTo>
                <a:lnTo>
                  <a:pt x="467" y="938"/>
                </a:lnTo>
                <a:lnTo>
                  <a:pt x="480" y="930"/>
                </a:lnTo>
                <a:lnTo>
                  <a:pt x="491" y="922"/>
                </a:lnTo>
                <a:lnTo>
                  <a:pt x="491" y="922"/>
                </a:lnTo>
                <a:lnTo>
                  <a:pt x="485" y="927"/>
                </a:lnTo>
                <a:lnTo>
                  <a:pt x="485" y="927"/>
                </a:lnTo>
                <a:lnTo>
                  <a:pt x="476" y="935"/>
                </a:lnTo>
                <a:lnTo>
                  <a:pt x="472" y="939"/>
                </a:lnTo>
                <a:lnTo>
                  <a:pt x="468" y="944"/>
                </a:lnTo>
                <a:lnTo>
                  <a:pt x="468" y="944"/>
                </a:lnTo>
                <a:lnTo>
                  <a:pt x="468" y="945"/>
                </a:lnTo>
                <a:lnTo>
                  <a:pt x="469" y="946"/>
                </a:lnTo>
                <a:lnTo>
                  <a:pt x="469" y="946"/>
                </a:lnTo>
                <a:lnTo>
                  <a:pt x="482" y="939"/>
                </a:lnTo>
                <a:lnTo>
                  <a:pt x="495" y="931"/>
                </a:lnTo>
                <a:lnTo>
                  <a:pt x="495" y="931"/>
                </a:lnTo>
                <a:lnTo>
                  <a:pt x="496" y="930"/>
                </a:lnTo>
                <a:lnTo>
                  <a:pt x="497" y="930"/>
                </a:lnTo>
                <a:lnTo>
                  <a:pt x="495" y="933"/>
                </a:lnTo>
                <a:lnTo>
                  <a:pt x="488" y="938"/>
                </a:lnTo>
                <a:lnTo>
                  <a:pt x="488" y="938"/>
                </a:lnTo>
                <a:lnTo>
                  <a:pt x="482" y="944"/>
                </a:lnTo>
                <a:lnTo>
                  <a:pt x="482" y="944"/>
                </a:lnTo>
                <a:lnTo>
                  <a:pt x="482" y="945"/>
                </a:lnTo>
                <a:lnTo>
                  <a:pt x="483" y="946"/>
                </a:lnTo>
                <a:lnTo>
                  <a:pt x="483" y="946"/>
                </a:lnTo>
                <a:close/>
                <a:moveTo>
                  <a:pt x="489" y="931"/>
                </a:moveTo>
                <a:lnTo>
                  <a:pt x="489" y="931"/>
                </a:lnTo>
                <a:lnTo>
                  <a:pt x="481" y="937"/>
                </a:lnTo>
                <a:lnTo>
                  <a:pt x="481" y="937"/>
                </a:lnTo>
                <a:lnTo>
                  <a:pt x="476" y="940"/>
                </a:lnTo>
                <a:lnTo>
                  <a:pt x="473" y="942"/>
                </a:lnTo>
                <a:lnTo>
                  <a:pt x="473" y="941"/>
                </a:lnTo>
                <a:lnTo>
                  <a:pt x="474" y="939"/>
                </a:lnTo>
                <a:lnTo>
                  <a:pt x="474" y="939"/>
                </a:lnTo>
                <a:lnTo>
                  <a:pt x="480" y="933"/>
                </a:lnTo>
                <a:lnTo>
                  <a:pt x="487" y="928"/>
                </a:lnTo>
                <a:lnTo>
                  <a:pt x="500" y="918"/>
                </a:lnTo>
                <a:lnTo>
                  <a:pt x="500" y="918"/>
                </a:lnTo>
                <a:lnTo>
                  <a:pt x="499" y="927"/>
                </a:lnTo>
                <a:lnTo>
                  <a:pt x="499" y="927"/>
                </a:lnTo>
                <a:lnTo>
                  <a:pt x="489" y="931"/>
                </a:lnTo>
                <a:lnTo>
                  <a:pt x="489" y="931"/>
                </a:lnTo>
                <a:close/>
                <a:moveTo>
                  <a:pt x="477" y="928"/>
                </a:moveTo>
                <a:lnTo>
                  <a:pt x="477" y="928"/>
                </a:lnTo>
                <a:lnTo>
                  <a:pt x="466" y="936"/>
                </a:lnTo>
                <a:lnTo>
                  <a:pt x="466" y="936"/>
                </a:lnTo>
                <a:lnTo>
                  <a:pt x="459" y="940"/>
                </a:lnTo>
                <a:lnTo>
                  <a:pt x="455" y="942"/>
                </a:lnTo>
                <a:lnTo>
                  <a:pt x="452" y="944"/>
                </a:lnTo>
                <a:lnTo>
                  <a:pt x="452" y="944"/>
                </a:lnTo>
                <a:lnTo>
                  <a:pt x="464" y="934"/>
                </a:lnTo>
                <a:lnTo>
                  <a:pt x="477" y="925"/>
                </a:lnTo>
                <a:lnTo>
                  <a:pt x="490" y="915"/>
                </a:lnTo>
                <a:lnTo>
                  <a:pt x="501" y="905"/>
                </a:lnTo>
                <a:lnTo>
                  <a:pt x="501" y="905"/>
                </a:lnTo>
                <a:lnTo>
                  <a:pt x="500" y="914"/>
                </a:lnTo>
                <a:lnTo>
                  <a:pt x="500" y="914"/>
                </a:lnTo>
                <a:lnTo>
                  <a:pt x="477" y="928"/>
                </a:lnTo>
                <a:lnTo>
                  <a:pt x="477" y="928"/>
                </a:lnTo>
                <a:close/>
                <a:moveTo>
                  <a:pt x="447" y="946"/>
                </a:moveTo>
                <a:lnTo>
                  <a:pt x="447" y="946"/>
                </a:lnTo>
                <a:lnTo>
                  <a:pt x="447" y="946"/>
                </a:lnTo>
                <a:lnTo>
                  <a:pt x="447" y="946"/>
                </a:lnTo>
                <a:lnTo>
                  <a:pt x="436" y="946"/>
                </a:lnTo>
                <a:lnTo>
                  <a:pt x="436" y="946"/>
                </a:lnTo>
                <a:lnTo>
                  <a:pt x="448" y="938"/>
                </a:lnTo>
                <a:lnTo>
                  <a:pt x="459" y="929"/>
                </a:lnTo>
                <a:lnTo>
                  <a:pt x="459" y="929"/>
                </a:lnTo>
                <a:lnTo>
                  <a:pt x="468" y="924"/>
                </a:lnTo>
                <a:lnTo>
                  <a:pt x="477" y="919"/>
                </a:lnTo>
                <a:lnTo>
                  <a:pt x="494" y="909"/>
                </a:lnTo>
                <a:lnTo>
                  <a:pt x="494" y="909"/>
                </a:lnTo>
                <a:lnTo>
                  <a:pt x="497" y="908"/>
                </a:lnTo>
                <a:lnTo>
                  <a:pt x="497" y="908"/>
                </a:lnTo>
                <a:lnTo>
                  <a:pt x="492" y="911"/>
                </a:lnTo>
                <a:lnTo>
                  <a:pt x="492" y="911"/>
                </a:lnTo>
                <a:lnTo>
                  <a:pt x="483" y="918"/>
                </a:lnTo>
                <a:lnTo>
                  <a:pt x="473" y="925"/>
                </a:lnTo>
                <a:lnTo>
                  <a:pt x="473" y="925"/>
                </a:lnTo>
                <a:lnTo>
                  <a:pt x="459" y="935"/>
                </a:lnTo>
                <a:lnTo>
                  <a:pt x="447" y="946"/>
                </a:lnTo>
                <a:lnTo>
                  <a:pt x="447" y="946"/>
                </a:lnTo>
                <a:close/>
                <a:moveTo>
                  <a:pt x="462" y="925"/>
                </a:moveTo>
                <a:lnTo>
                  <a:pt x="462" y="925"/>
                </a:lnTo>
                <a:lnTo>
                  <a:pt x="444" y="939"/>
                </a:lnTo>
                <a:lnTo>
                  <a:pt x="444" y="939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4" y="946"/>
                </a:lnTo>
                <a:lnTo>
                  <a:pt x="436" y="943"/>
                </a:lnTo>
                <a:lnTo>
                  <a:pt x="436" y="943"/>
                </a:lnTo>
                <a:lnTo>
                  <a:pt x="453" y="930"/>
                </a:lnTo>
                <a:lnTo>
                  <a:pt x="470" y="918"/>
                </a:lnTo>
                <a:lnTo>
                  <a:pt x="488" y="905"/>
                </a:lnTo>
                <a:lnTo>
                  <a:pt x="496" y="899"/>
                </a:lnTo>
                <a:lnTo>
                  <a:pt x="503" y="891"/>
                </a:lnTo>
                <a:lnTo>
                  <a:pt x="503" y="891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502" y="902"/>
                </a:lnTo>
                <a:lnTo>
                  <a:pt x="492" y="908"/>
                </a:lnTo>
                <a:lnTo>
                  <a:pt x="482" y="913"/>
                </a:lnTo>
                <a:lnTo>
                  <a:pt x="473" y="919"/>
                </a:lnTo>
                <a:lnTo>
                  <a:pt x="462" y="925"/>
                </a:lnTo>
                <a:lnTo>
                  <a:pt x="462" y="925"/>
                </a:lnTo>
                <a:close/>
                <a:moveTo>
                  <a:pt x="279" y="689"/>
                </a:moveTo>
                <a:lnTo>
                  <a:pt x="279" y="689"/>
                </a:lnTo>
                <a:lnTo>
                  <a:pt x="290" y="677"/>
                </a:lnTo>
                <a:lnTo>
                  <a:pt x="290" y="677"/>
                </a:lnTo>
                <a:lnTo>
                  <a:pt x="302" y="665"/>
                </a:lnTo>
                <a:lnTo>
                  <a:pt x="316" y="653"/>
                </a:lnTo>
                <a:lnTo>
                  <a:pt x="316" y="653"/>
                </a:lnTo>
                <a:lnTo>
                  <a:pt x="341" y="629"/>
                </a:lnTo>
                <a:lnTo>
                  <a:pt x="366" y="608"/>
                </a:lnTo>
                <a:lnTo>
                  <a:pt x="393" y="588"/>
                </a:lnTo>
                <a:lnTo>
                  <a:pt x="420" y="568"/>
                </a:lnTo>
                <a:lnTo>
                  <a:pt x="420" y="568"/>
                </a:lnTo>
                <a:lnTo>
                  <a:pt x="462" y="536"/>
                </a:lnTo>
                <a:lnTo>
                  <a:pt x="462" y="536"/>
                </a:lnTo>
                <a:lnTo>
                  <a:pt x="493" y="512"/>
                </a:lnTo>
                <a:lnTo>
                  <a:pt x="493" y="512"/>
                </a:lnTo>
                <a:lnTo>
                  <a:pt x="509" y="499"/>
                </a:lnTo>
                <a:lnTo>
                  <a:pt x="509" y="499"/>
                </a:lnTo>
                <a:lnTo>
                  <a:pt x="520" y="490"/>
                </a:lnTo>
                <a:lnTo>
                  <a:pt x="520" y="490"/>
                </a:lnTo>
                <a:lnTo>
                  <a:pt x="523" y="489"/>
                </a:lnTo>
                <a:lnTo>
                  <a:pt x="524" y="487"/>
                </a:lnTo>
                <a:lnTo>
                  <a:pt x="524" y="487"/>
                </a:lnTo>
                <a:lnTo>
                  <a:pt x="528" y="485"/>
                </a:lnTo>
                <a:lnTo>
                  <a:pt x="528" y="485"/>
                </a:lnTo>
                <a:lnTo>
                  <a:pt x="529" y="484"/>
                </a:lnTo>
                <a:lnTo>
                  <a:pt x="528" y="483"/>
                </a:lnTo>
                <a:lnTo>
                  <a:pt x="528" y="483"/>
                </a:lnTo>
                <a:lnTo>
                  <a:pt x="527" y="483"/>
                </a:lnTo>
                <a:lnTo>
                  <a:pt x="527" y="483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23" y="485"/>
                </a:lnTo>
                <a:lnTo>
                  <a:pt x="507" y="496"/>
                </a:lnTo>
                <a:lnTo>
                  <a:pt x="493" y="507"/>
                </a:lnTo>
                <a:lnTo>
                  <a:pt x="463" y="530"/>
                </a:lnTo>
                <a:lnTo>
                  <a:pt x="463" y="530"/>
                </a:lnTo>
                <a:lnTo>
                  <a:pt x="411" y="571"/>
                </a:lnTo>
                <a:lnTo>
                  <a:pt x="411" y="571"/>
                </a:lnTo>
                <a:lnTo>
                  <a:pt x="401" y="579"/>
                </a:lnTo>
                <a:lnTo>
                  <a:pt x="401" y="579"/>
                </a:lnTo>
                <a:lnTo>
                  <a:pt x="369" y="602"/>
                </a:lnTo>
                <a:lnTo>
                  <a:pt x="339" y="627"/>
                </a:lnTo>
                <a:lnTo>
                  <a:pt x="311" y="653"/>
                </a:lnTo>
                <a:lnTo>
                  <a:pt x="281" y="679"/>
                </a:lnTo>
                <a:lnTo>
                  <a:pt x="281" y="679"/>
                </a:lnTo>
                <a:lnTo>
                  <a:pt x="276" y="683"/>
                </a:lnTo>
                <a:lnTo>
                  <a:pt x="276" y="683"/>
                </a:lnTo>
                <a:lnTo>
                  <a:pt x="276" y="682"/>
                </a:lnTo>
                <a:lnTo>
                  <a:pt x="276" y="682"/>
                </a:lnTo>
                <a:lnTo>
                  <a:pt x="281" y="677"/>
                </a:lnTo>
                <a:lnTo>
                  <a:pt x="281" y="677"/>
                </a:lnTo>
                <a:lnTo>
                  <a:pt x="292" y="664"/>
                </a:lnTo>
                <a:lnTo>
                  <a:pt x="292" y="664"/>
                </a:lnTo>
                <a:lnTo>
                  <a:pt x="306" y="648"/>
                </a:lnTo>
                <a:lnTo>
                  <a:pt x="306" y="648"/>
                </a:lnTo>
                <a:lnTo>
                  <a:pt x="323" y="632"/>
                </a:lnTo>
                <a:lnTo>
                  <a:pt x="323" y="632"/>
                </a:lnTo>
                <a:lnTo>
                  <a:pt x="339" y="618"/>
                </a:lnTo>
                <a:lnTo>
                  <a:pt x="355" y="605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388" y="580"/>
                </a:lnTo>
                <a:lnTo>
                  <a:pt x="411" y="564"/>
                </a:lnTo>
                <a:lnTo>
                  <a:pt x="432" y="547"/>
                </a:lnTo>
                <a:lnTo>
                  <a:pt x="432" y="547"/>
                </a:lnTo>
                <a:lnTo>
                  <a:pt x="441" y="540"/>
                </a:lnTo>
                <a:lnTo>
                  <a:pt x="441" y="540"/>
                </a:lnTo>
                <a:lnTo>
                  <a:pt x="451" y="532"/>
                </a:lnTo>
                <a:lnTo>
                  <a:pt x="451" y="532"/>
                </a:lnTo>
                <a:lnTo>
                  <a:pt x="482" y="509"/>
                </a:lnTo>
                <a:lnTo>
                  <a:pt x="497" y="497"/>
                </a:lnTo>
                <a:lnTo>
                  <a:pt x="511" y="485"/>
                </a:lnTo>
                <a:lnTo>
                  <a:pt x="511" y="485"/>
                </a:lnTo>
                <a:lnTo>
                  <a:pt x="516" y="484"/>
                </a:lnTo>
                <a:lnTo>
                  <a:pt x="516" y="484"/>
                </a:lnTo>
                <a:lnTo>
                  <a:pt x="529" y="482"/>
                </a:lnTo>
                <a:lnTo>
                  <a:pt x="529" y="482"/>
                </a:lnTo>
                <a:lnTo>
                  <a:pt x="529" y="484"/>
                </a:lnTo>
                <a:lnTo>
                  <a:pt x="529" y="484"/>
                </a:lnTo>
                <a:lnTo>
                  <a:pt x="531" y="494"/>
                </a:lnTo>
                <a:lnTo>
                  <a:pt x="531" y="494"/>
                </a:lnTo>
                <a:lnTo>
                  <a:pt x="520" y="505"/>
                </a:lnTo>
                <a:lnTo>
                  <a:pt x="520" y="505"/>
                </a:lnTo>
                <a:lnTo>
                  <a:pt x="516" y="507"/>
                </a:lnTo>
                <a:lnTo>
                  <a:pt x="516" y="507"/>
                </a:lnTo>
                <a:lnTo>
                  <a:pt x="498" y="520"/>
                </a:lnTo>
                <a:lnTo>
                  <a:pt x="498" y="520"/>
                </a:lnTo>
                <a:lnTo>
                  <a:pt x="468" y="544"/>
                </a:lnTo>
                <a:lnTo>
                  <a:pt x="437" y="568"/>
                </a:lnTo>
                <a:lnTo>
                  <a:pt x="437" y="568"/>
                </a:lnTo>
                <a:lnTo>
                  <a:pt x="382" y="607"/>
                </a:lnTo>
                <a:lnTo>
                  <a:pt x="355" y="626"/>
                </a:lnTo>
                <a:lnTo>
                  <a:pt x="329" y="648"/>
                </a:lnTo>
                <a:lnTo>
                  <a:pt x="329" y="648"/>
                </a:lnTo>
                <a:lnTo>
                  <a:pt x="304" y="670"/>
                </a:lnTo>
                <a:lnTo>
                  <a:pt x="291" y="681"/>
                </a:lnTo>
                <a:lnTo>
                  <a:pt x="279" y="691"/>
                </a:lnTo>
                <a:lnTo>
                  <a:pt x="279" y="691"/>
                </a:lnTo>
                <a:lnTo>
                  <a:pt x="276" y="693"/>
                </a:lnTo>
                <a:lnTo>
                  <a:pt x="276" y="693"/>
                </a:lnTo>
                <a:lnTo>
                  <a:pt x="276" y="692"/>
                </a:lnTo>
                <a:lnTo>
                  <a:pt x="276" y="692"/>
                </a:lnTo>
                <a:lnTo>
                  <a:pt x="279" y="689"/>
                </a:lnTo>
                <a:lnTo>
                  <a:pt x="279" y="689"/>
                </a:lnTo>
                <a:close/>
                <a:moveTo>
                  <a:pt x="276" y="689"/>
                </a:moveTo>
                <a:lnTo>
                  <a:pt x="276" y="689"/>
                </a:lnTo>
                <a:lnTo>
                  <a:pt x="276" y="685"/>
                </a:lnTo>
                <a:lnTo>
                  <a:pt x="276" y="685"/>
                </a:lnTo>
                <a:lnTo>
                  <a:pt x="288" y="677"/>
                </a:lnTo>
                <a:lnTo>
                  <a:pt x="288" y="677"/>
                </a:lnTo>
                <a:lnTo>
                  <a:pt x="276" y="689"/>
                </a:lnTo>
                <a:lnTo>
                  <a:pt x="276" y="689"/>
                </a:lnTo>
                <a:close/>
                <a:moveTo>
                  <a:pt x="464" y="531"/>
                </a:moveTo>
                <a:lnTo>
                  <a:pt x="464" y="531"/>
                </a:lnTo>
                <a:lnTo>
                  <a:pt x="485" y="515"/>
                </a:lnTo>
                <a:lnTo>
                  <a:pt x="485" y="515"/>
                </a:lnTo>
                <a:lnTo>
                  <a:pt x="469" y="527"/>
                </a:lnTo>
                <a:lnTo>
                  <a:pt x="469" y="527"/>
                </a:lnTo>
                <a:lnTo>
                  <a:pt x="464" y="531"/>
                </a:lnTo>
                <a:lnTo>
                  <a:pt x="464" y="531"/>
                </a:lnTo>
                <a:close/>
                <a:moveTo>
                  <a:pt x="308" y="557"/>
                </a:moveTo>
                <a:lnTo>
                  <a:pt x="308" y="557"/>
                </a:lnTo>
                <a:lnTo>
                  <a:pt x="292" y="570"/>
                </a:lnTo>
                <a:lnTo>
                  <a:pt x="285" y="577"/>
                </a:lnTo>
                <a:lnTo>
                  <a:pt x="278" y="585"/>
                </a:lnTo>
                <a:lnTo>
                  <a:pt x="278" y="585"/>
                </a:lnTo>
                <a:lnTo>
                  <a:pt x="278" y="583"/>
                </a:lnTo>
                <a:lnTo>
                  <a:pt x="278" y="583"/>
                </a:lnTo>
                <a:lnTo>
                  <a:pt x="279" y="583"/>
                </a:lnTo>
                <a:lnTo>
                  <a:pt x="279" y="583"/>
                </a:lnTo>
                <a:lnTo>
                  <a:pt x="285" y="576"/>
                </a:lnTo>
                <a:lnTo>
                  <a:pt x="293" y="569"/>
                </a:lnTo>
                <a:lnTo>
                  <a:pt x="308" y="557"/>
                </a:lnTo>
                <a:lnTo>
                  <a:pt x="308" y="557"/>
                </a:lnTo>
                <a:close/>
                <a:moveTo>
                  <a:pt x="279" y="570"/>
                </a:moveTo>
                <a:lnTo>
                  <a:pt x="279" y="570"/>
                </a:lnTo>
                <a:lnTo>
                  <a:pt x="279" y="569"/>
                </a:lnTo>
                <a:lnTo>
                  <a:pt x="279" y="569"/>
                </a:lnTo>
                <a:lnTo>
                  <a:pt x="285" y="564"/>
                </a:lnTo>
                <a:lnTo>
                  <a:pt x="285" y="564"/>
                </a:lnTo>
                <a:lnTo>
                  <a:pt x="279" y="570"/>
                </a:lnTo>
                <a:lnTo>
                  <a:pt x="279" y="570"/>
                </a:lnTo>
                <a:close/>
                <a:moveTo>
                  <a:pt x="319" y="550"/>
                </a:moveTo>
                <a:lnTo>
                  <a:pt x="319" y="550"/>
                </a:lnTo>
                <a:lnTo>
                  <a:pt x="327" y="544"/>
                </a:lnTo>
                <a:lnTo>
                  <a:pt x="327" y="544"/>
                </a:lnTo>
                <a:lnTo>
                  <a:pt x="345" y="534"/>
                </a:lnTo>
                <a:lnTo>
                  <a:pt x="345" y="534"/>
                </a:lnTo>
                <a:lnTo>
                  <a:pt x="311" y="564"/>
                </a:lnTo>
                <a:lnTo>
                  <a:pt x="293" y="579"/>
                </a:lnTo>
                <a:lnTo>
                  <a:pt x="278" y="595"/>
                </a:lnTo>
                <a:lnTo>
                  <a:pt x="278" y="595"/>
                </a:lnTo>
                <a:lnTo>
                  <a:pt x="278" y="589"/>
                </a:lnTo>
                <a:lnTo>
                  <a:pt x="278" y="589"/>
                </a:lnTo>
                <a:lnTo>
                  <a:pt x="287" y="578"/>
                </a:lnTo>
                <a:lnTo>
                  <a:pt x="297" y="569"/>
                </a:lnTo>
                <a:lnTo>
                  <a:pt x="319" y="550"/>
                </a:lnTo>
                <a:lnTo>
                  <a:pt x="319" y="550"/>
                </a:lnTo>
                <a:close/>
                <a:moveTo>
                  <a:pt x="287" y="588"/>
                </a:moveTo>
                <a:lnTo>
                  <a:pt x="287" y="588"/>
                </a:lnTo>
                <a:lnTo>
                  <a:pt x="300" y="575"/>
                </a:lnTo>
                <a:lnTo>
                  <a:pt x="314" y="564"/>
                </a:lnTo>
                <a:lnTo>
                  <a:pt x="314" y="564"/>
                </a:lnTo>
                <a:lnTo>
                  <a:pt x="352" y="531"/>
                </a:lnTo>
                <a:lnTo>
                  <a:pt x="352" y="531"/>
                </a:lnTo>
                <a:lnTo>
                  <a:pt x="362" y="526"/>
                </a:lnTo>
                <a:lnTo>
                  <a:pt x="362" y="526"/>
                </a:lnTo>
                <a:lnTo>
                  <a:pt x="342" y="542"/>
                </a:lnTo>
                <a:lnTo>
                  <a:pt x="342" y="542"/>
                </a:lnTo>
                <a:lnTo>
                  <a:pt x="315" y="565"/>
                </a:lnTo>
                <a:lnTo>
                  <a:pt x="300" y="577"/>
                </a:lnTo>
                <a:lnTo>
                  <a:pt x="288" y="589"/>
                </a:lnTo>
                <a:lnTo>
                  <a:pt x="288" y="589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78" y="598"/>
                </a:lnTo>
                <a:lnTo>
                  <a:pt x="287" y="588"/>
                </a:lnTo>
                <a:lnTo>
                  <a:pt x="287" y="588"/>
                </a:lnTo>
                <a:close/>
                <a:moveTo>
                  <a:pt x="295" y="584"/>
                </a:moveTo>
                <a:lnTo>
                  <a:pt x="295" y="584"/>
                </a:lnTo>
                <a:lnTo>
                  <a:pt x="303" y="576"/>
                </a:lnTo>
                <a:lnTo>
                  <a:pt x="313" y="569"/>
                </a:lnTo>
                <a:lnTo>
                  <a:pt x="331" y="555"/>
                </a:lnTo>
                <a:lnTo>
                  <a:pt x="331" y="555"/>
                </a:lnTo>
                <a:lnTo>
                  <a:pt x="360" y="531"/>
                </a:lnTo>
                <a:lnTo>
                  <a:pt x="360" y="531"/>
                </a:lnTo>
                <a:lnTo>
                  <a:pt x="373" y="521"/>
                </a:lnTo>
                <a:lnTo>
                  <a:pt x="373" y="521"/>
                </a:lnTo>
                <a:lnTo>
                  <a:pt x="379" y="518"/>
                </a:lnTo>
                <a:lnTo>
                  <a:pt x="379" y="518"/>
                </a:lnTo>
                <a:lnTo>
                  <a:pt x="382" y="517"/>
                </a:lnTo>
                <a:lnTo>
                  <a:pt x="382" y="517"/>
                </a:lnTo>
                <a:lnTo>
                  <a:pt x="368" y="531"/>
                </a:lnTo>
                <a:lnTo>
                  <a:pt x="353" y="544"/>
                </a:lnTo>
                <a:lnTo>
                  <a:pt x="322" y="570"/>
                </a:lnTo>
                <a:lnTo>
                  <a:pt x="322" y="570"/>
                </a:lnTo>
                <a:lnTo>
                  <a:pt x="307" y="583"/>
                </a:lnTo>
                <a:lnTo>
                  <a:pt x="293" y="597"/>
                </a:lnTo>
                <a:lnTo>
                  <a:pt x="293" y="597"/>
                </a:lnTo>
                <a:lnTo>
                  <a:pt x="285" y="604"/>
                </a:lnTo>
                <a:lnTo>
                  <a:pt x="277" y="612"/>
                </a:lnTo>
                <a:lnTo>
                  <a:pt x="277" y="612"/>
                </a:lnTo>
                <a:lnTo>
                  <a:pt x="277" y="600"/>
                </a:lnTo>
                <a:lnTo>
                  <a:pt x="277" y="600"/>
                </a:lnTo>
                <a:lnTo>
                  <a:pt x="286" y="593"/>
                </a:lnTo>
                <a:lnTo>
                  <a:pt x="295" y="584"/>
                </a:lnTo>
                <a:lnTo>
                  <a:pt x="295" y="584"/>
                </a:lnTo>
                <a:close/>
                <a:moveTo>
                  <a:pt x="278" y="614"/>
                </a:moveTo>
                <a:lnTo>
                  <a:pt x="278" y="614"/>
                </a:lnTo>
                <a:lnTo>
                  <a:pt x="286" y="606"/>
                </a:lnTo>
                <a:lnTo>
                  <a:pt x="294" y="598"/>
                </a:lnTo>
                <a:lnTo>
                  <a:pt x="294" y="598"/>
                </a:lnTo>
                <a:lnTo>
                  <a:pt x="311" y="583"/>
                </a:lnTo>
                <a:lnTo>
                  <a:pt x="328" y="569"/>
                </a:lnTo>
                <a:lnTo>
                  <a:pt x="328" y="569"/>
                </a:lnTo>
                <a:lnTo>
                  <a:pt x="358" y="542"/>
                </a:lnTo>
                <a:lnTo>
                  <a:pt x="373" y="529"/>
                </a:lnTo>
                <a:lnTo>
                  <a:pt x="387" y="515"/>
                </a:lnTo>
                <a:lnTo>
                  <a:pt x="387" y="515"/>
                </a:lnTo>
                <a:lnTo>
                  <a:pt x="381" y="526"/>
                </a:lnTo>
                <a:lnTo>
                  <a:pt x="381" y="526"/>
                </a:lnTo>
                <a:lnTo>
                  <a:pt x="357" y="546"/>
                </a:lnTo>
                <a:lnTo>
                  <a:pt x="357" y="546"/>
                </a:lnTo>
                <a:lnTo>
                  <a:pt x="321" y="578"/>
                </a:lnTo>
                <a:lnTo>
                  <a:pt x="302" y="593"/>
                </a:lnTo>
                <a:lnTo>
                  <a:pt x="285" y="609"/>
                </a:lnTo>
                <a:lnTo>
                  <a:pt x="285" y="609"/>
                </a:lnTo>
                <a:lnTo>
                  <a:pt x="277" y="617"/>
                </a:lnTo>
                <a:lnTo>
                  <a:pt x="277" y="617"/>
                </a:lnTo>
                <a:lnTo>
                  <a:pt x="277" y="615"/>
                </a:lnTo>
                <a:lnTo>
                  <a:pt x="277" y="615"/>
                </a:lnTo>
                <a:lnTo>
                  <a:pt x="278" y="614"/>
                </a:lnTo>
                <a:lnTo>
                  <a:pt x="278" y="614"/>
                </a:lnTo>
                <a:close/>
                <a:moveTo>
                  <a:pt x="401" y="514"/>
                </a:moveTo>
                <a:lnTo>
                  <a:pt x="401" y="514"/>
                </a:lnTo>
                <a:lnTo>
                  <a:pt x="401" y="523"/>
                </a:lnTo>
                <a:lnTo>
                  <a:pt x="401" y="523"/>
                </a:lnTo>
                <a:lnTo>
                  <a:pt x="388" y="532"/>
                </a:lnTo>
                <a:lnTo>
                  <a:pt x="388" y="532"/>
                </a:lnTo>
                <a:lnTo>
                  <a:pt x="396" y="518"/>
                </a:lnTo>
                <a:lnTo>
                  <a:pt x="396" y="518"/>
                </a:lnTo>
                <a:lnTo>
                  <a:pt x="401" y="514"/>
                </a:lnTo>
                <a:lnTo>
                  <a:pt x="401" y="514"/>
                </a:lnTo>
                <a:close/>
                <a:moveTo>
                  <a:pt x="399" y="513"/>
                </a:moveTo>
                <a:lnTo>
                  <a:pt x="399" y="513"/>
                </a:lnTo>
                <a:lnTo>
                  <a:pt x="401" y="511"/>
                </a:lnTo>
                <a:lnTo>
                  <a:pt x="401" y="511"/>
                </a:lnTo>
                <a:lnTo>
                  <a:pt x="401" y="512"/>
                </a:lnTo>
                <a:lnTo>
                  <a:pt x="401" y="512"/>
                </a:lnTo>
                <a:lnTo>
                  <a:pt x="399" y="513"/>
                </a:lnTo>
                <a:lnTo>
                  <a:pt x="399" y="513"/>
                </a:lnTo>
                <a:close/>
                <a:moveTo>
                  <a:pt x="397" y="528"/>
                </a:moveTo>
                <a:lnTo>
                  <a:pt x="397" y="528"/>
                </a:lnTo>
                <a:lnTo>
                  <a:pt x="401" y="524"/>
                </a:lnTo>
                <a:lnTo>
                  <a:pt x="401" y="524"/>
                </a:lnTo>
                <a:lnTo>
                  <a:pt x="401" y="536"/>
                </a:lnTo>
                <a:lnTo>
                  <a:pt x="401" y="536"/>
                </a:lnTo>
                <a:lnTo>
                  <a:pt x="385" y="547"/>
                </a:lnTo>
                <a:lnTo>
                  <a:pt x="385" y="547"/>
                </a:lnTo>
                <a:lnTo>
                  <a:pt x="388" y="534"/>
                </a:lnTo>
                <a:lnTo>
                  <a:pt x="388" y="534"/>
                </a:lnTo>
                <a:lnTo>
                  <a:pt x="397" y="528"/>
                </a:lnTo>
                <a:lnTo>
                  <a:pt x="397" y="528"/>
                </a:lnTo>
                <a:close/>
                <a:moveTo>
                  <a:pt x="385" y="560"/>
                </a:moveTo>
                <a:lnTo>
                  <a:pt x="385" y="560"/>
                </a:lnTo>
                <a:lnTo>
                  <a:pt x="384" y="556"/>
                </a:lnTo>
                <a:lnTo>
                  <a:pt x="384" y="550"/>
                </a:lnTo>
                <a:lnTo>
                  <a:pt x="384" y="550"/>
                </a:lnTo>
                <a:lnTo>
                  <a:pt x="401" y="539"/>
                </a:lnTo>
                <a:lnTo>
                  <a:pt x="401" y="539"/>
                </a:lnTo>
                <a:lnTo>
                  <a:pt x="399" y="545"/>
                </a:lnTo>
                <a:lnTo>
                  <a:pt x="398" y="550"/>
                </a:lnTo>
                <a:lnTo>
                  <a:pt x="398" y="550"/>
                </a:lnTo>
                <a:lnTo>
                  <a:pt x="385" y="560"/>
                </a:lnTo>
                <a:lnTo>
                  <a:pt x="385" y="560"/>
                </a:lnTo>
                <a:close/>
                <a:moveTo>
                  <a:pt x="395" y="556"/>
                </a:moveTo>
                <a:lnTo>
                  <a:pt x="395" y="556"/>
                </a:lnTo>
                <a:lnTo>
                  <a:pt x="391" y="560"/>
                </a:lnTo>
                <a:lnTo>
                  <a:pt x="391" y="560"/>
                </a:lnTo>
                <a:lnTo>
                  <a:pt x="387" y="561"/>
                </a:lnTo>
                <a:lnTo>
                  <a:pt x="387" y="561"/>
                </a:lnTo>
                <a:lnTo>
                  <a:pt x="395" y="556"/>
                </a:lnTo>
                <a:lnTo>
                  <a:pt x="395" y="556"/>
                </a:lnTo>
                <a:close/>
                <a:moveTo>
                  <a:pt x="346" y="559"/>
                </a:moveTo>
                <a:lnTo>
                  <a:pt x="346" y="559"/>
                </a:lnTo>
                <a:lnTo>
                  <a:pt x="380" y="530"/>
                </a:lnTo>
                <a:lnTo>
                  <a:pt x="380" y="530"/>
                </a:lnTo>
                <a:lnTo>
                  <a:pt x="376" y="542"/>
                </a:lnTo>
                <a:lnTo>
                  <a:pt x="376" y="542"/>
                </a:lnTo>
                <a:lnTo>
                  <a:pt x="358" y="555"/>
                </a:lnTo>
                <a:lnTo>
                  <a:pt x="341" y="568"/>
                </a:lnTo>
                <a:lnTo>
                  <a:pt x="341" y="568"/>
                </a:lnTo>
                <a:lnTo>
                  <a:pt x="321" y="585"/>
                </a:lnTo>
                <a:lnTo>
                  <a:pt x="301" y="603"/>
                </a:lnTo>
                <a:lnTo>
                  <a:pt x="301" y="603"/>
                </a:lnTo>
                <a:lnTo>
                  <a:pt x="289" y="615"/>
                </a:lnTo>
                <a:lnTo>
                  <a:pt x="277" y="628"/>
                </a:lnTo>
                <a:lnTo>
                  <a:pt x="277" y="628"/>
                </a:lnTo>
                <a:lnTo>
                  <a:pt x="277" y="619"/>
                </a:lnTo>
                <a:lnTo>
                  <a:pt x="277" y="619"/>
                </a:lnTo>
                <a:lnTo>
                  <a:pt x="294" y="604"/>
                </a:lnTo>
                <a:lnTo>
                  <a:pt x="312" y="589"/>
                </a:lnTo>
                <a:lnTo>
                  <a:pt x="329" y="574"/>
                </a:lnTo>
                <a:lnTo>
                  <a:pt x="346" y="559"/>
                </a:lnTo>
                <a:lnTo>
                  <a:pt x="346" y="559"/>
                </a:lnTo>
                <a:close/>
                <a:moveTo>
                  <a:pt x="287" y="621"/>
                </a:moveTo>
                <a:lnTo>
                  <a:pt x="287" y="621"/>
                </a:lnTo>
                <a:lnTo>
                  <a:pt x="307" y="601"/>
                </a:lnTo>
                <a:lnTo>
                  <a:pt x="307" y="601"/>
                </a:lnTo>
                <a:lnTo>
                  <a:pt x="329" y="582"/>
                </a:lnTo>
                <a:lnTo>
                  <a:pt x="350" y="564"/>
                </a:lnTo>
                <a:lnTo>
                  <a:pt x="350" y="564"/>
                </a:lnTo>
                <a:lnTo>
                  <a:pt x="375" y="543"/>
                </a:lnTo>
                <a:lnTo>
                  <a:pt x="375" y="543"/>
                </a:lnTo>
                <a:lnTo>
                  <a:pt x="374" y="550"/>
                </a:lnTo>
                <a:lnTo>
                  <a:pt x="374" y="556"/>
                </a:lnTo>
                <a:lnTo>
                  <a:pt x="374" y="556"/>
                </a:lnTo>
                <a:lnTo>
                  <a:pt x="363" y="564"/>
                </a:lnTo>
                <a:lnTo>
                  <a:pt x="363" y="564"/>
                </a:lnTo>
                <a:lnTo>
                  <a:pt x="341" y="580"/>
                </a:lnTo>
                <a:lnTo>
                  <a:pt x="320" y="596"/>
                </a:lnTo>
                <a:lnTo>
                  <a:pt x="320" y="596"/>
                </a:lnTo>
                <a:lnTo>
                  <a:pt x="310" y="605"/>
                </a:lnTo>
                <a:lnTo>
                  <a:pt x="299" y="614"/>
                </a:lnTo>
                <a:lnTo>
                  <a:pt x="289" y="623"/>
                </a:lnTo>
                <a:lnTo>
                  <a:pt x="279" y="631"/>
                </a:lnTo>
                <a:lnTo>
                  <a:pt x="279" y="631"/>
                </a:lnTo>
                <a:lnTo>
                  <a:pt x="277" y="634"/>
                </a:lnTo>
                <a:lnTo>
                  <a:pt x="277" y="634"/>
                </a:lnTo>
                <a:lnTo>
                  <a:pt x="277" y="631"/>
                </a:lnTo>
                <a:lnTo>
                  <a:pt x="277" y="631"/>
                </a:lnTo>
                <a:lnTo>
                  <a:pt x="287" y="621"/>
                </a:lnTo>
                <a:lnTo>
                  <a:pt x="287" y="621"/>
                </a:lnTo>
                <a:close/>
                <a:moveTo>
                  <a:pt x="310" y="608"/>
                </a:moveTo>
                <a:lnTo>
                  <a:pt x="310" y="608"/>
                </a:lnTo>
                <a:lnTo>
                  <a:pt x="323" y="597"/>
                </a:lnTo>
                <a:lnTo>
                  <a:pt x="336" y="586"/>
                </a:lnTo>
                <a:lnTo>
                  <a:pt x="364" y="566"/>
                </a:lnTo>
                <a:lnTo>
                  <a:pt x="364" y="566"/>
                </a:lnTo>
                <a:lnTo>
                  <a:pt x="374" y="559"/>
                </a:lnTo>
                <a:lnTo>
                  <a:pt x="374" y="559"/>
                </a:lnTo>
                <a:lnTo>
                  <a:pt x="375" y="562"/>
                </a:lnTo>
                <a:lnTo>
                  <a:pt x="378" y="565"/>
                </a:lnTo>
                <a:lnTo>
                  <a:pt x="378" y="565"/>
                </a:lnTo>
                <a:lnTo>
                  <a:pt x="350" y="586"/>
                </a:lnTo>
                <a:lnTo>
                  <a:pt x="350" y="586"/>
                </a:lnTo>
                <a:lnTo>
                  <a:pt x="329" y="602"/>
                </a:lnTo>
                <a:lnTo>
                  <a:pt x="308" y="619"/>
                </a:lnTo>
                <a:lnTo>
                  <a:pt x="308" y="619"/>
                </a:lnTo>
                <a:lnTo>
                  <a:pt x="291" y="635"/>
                </a:lnTo>
                <a:lnTo>
                  <a:pt x="283" y="643"/>
                </a:lnTo>
                <a:lnTo>
                  <a:pt x="276" y="651"/>
                </a:lnTo>
                <a:lnTo>
                  <a:pt x="276" y="651"/>
                </a:lnTo>
                <a:lnTo>
                  <a:pt x="276" y="636"/>
                </a:lnTo>
                <a:lnTo>
                  <a:pt x="276" y="636"/>
                </a:lnTo>
                <a:lnTo>
                  <a:pt x="285" y="629"/>
                </a:lnTo>
                <a:lnTo>
                  <a:pt x="293" y="622"/>
                </a:lnTo>
                <a:lnTo>
                  <a:pt x="310" y="608"/>
                </a:lnTo>
                <a:lnTo>
                  <a:pt x="310" y="608"/>
                </a:lnTo>
                <a:close/>
                <a:moveTo>
                  <a:pt x="295" y="636"/>
                </a:moveTo>
                <a:lnTo>
                  <a:pt x="295" y="636"/>
                </a:lnTo>
                <a:lnTo>
                  <a:pt x="306" y="624"/>
                </a:lnTo>
                <a:lnTo>
                  <a:pt x="318" y="614"/>
                </a:lnTo>
                <a:lnTo>
                  <a:pt x="318" y="614"/>
                </a:lnTo>
                <a:lnTo>
                  <a:pt x="344" y="593"/>
                </a:lnTo>
                <a:lnTo>
                  <a:pt x="371" y="573"/>
                </a:lnTo>
                <a:lnTo>
                  <a:pt x="371" y="573"/>
                </a:lnTo>
                <a:lnTo>
                  <a:pt x="379" y="567"/>
                </a:lnTo>
                <a:lnTo>
                  <a:pt x="379" y="567"/>
                </a:lnTo>
                <a:lnTo>
                  <a:pt x="381" y="567"/>
                </a:lnTo>
                <a:lnTo>
                  <a:pt x="381" y="567"/>
                </a:lnTo>
                <a:lnTo>
                  <a:pt x="374" y="572"/>
                </a:lnTo>
                <a:lnTo>
                  <a:pt x="374" y="572"/>
                </a:lnTo>
                <a:lnTo>
                  <a:pt x="349" y="592"/>
                </a:lnTo>
                <a:lnTo>
                  <a:pt x="324" y="612"/>
                </a:lnTo>
                <a:lnTo>
                  <a:pt x="324" y="612"/>
                </a:lnTo>
                <a:lnTo>
                  <a:pt x="300" y="632"/>
                </a:lnTo>
                <a:lnTo>
                  <a:pt x="300" y="632"/>
                </a:lnTo>
                <a:lnTo>
                  <a:pt x="289" y="644"/>
                </a:lnTo>
                <a:lnTo>
                  <a:pt x="289" y="644"/>
                </a:lnTo>
                <a:lnTo>
                  <a:pt x="282" y="649"/>
                </a:lnTo>
                <a:lnTo>
                  <a:pt x="276" y="655"/>
                </a:lnTo>
                <a:lnTo>
                  <a:pt x="276" y="655"/>
                </a:lnTo>
                <a:lnTo>
                  <a:pt x="276" y="654"/>
                </a:lnTo>
                <a:lnTo>
                  <a:pt x="276" y="654"/>
                </a:lnTo>
                <a:lnTo>
                  <a:pt x="280" y="649"/>
                </a:lnTo>
                <a:lnTo>
                  <a:pt x="285" y="644"/>
                </a:lnTo>
                <a:lnTo>
                  <a:pt x="295" y="636"/>
                </a:lnTo>
                <a:lnTo>
                  <a:pt x="295" y="636"/>
                </a:lnTo>
                <a:close/>
                <a:moveTo>
                  <a:pt x="317" y="620"/>
                </a:moveTo>
                <a:lnTo>
                  <a:pt x="317" y="620"/>
                </a:lnTo>
                <a:lnTo>
                  <a:pt x="348" y="595"/>
                </a:lnTo>
                <a:lnTo>
                  <a:pt x="380" y="571"/>
                </a:lnTo>
                <a:lnTo>
                  <a:pt x="380" y="571"/>
                </a:lnTo>
                <a:lnTo>
                  <a:pt x="383" y="568"/>
                </a:lnTo>
                <a:lnTo>
                  <a:pt x="383" y="568"/>
                </a:lnTo>
                <a:lnTo>
                  <a:pt x="384" y="568"/>
                </a:lnTo>
                <a:lnTo>
                  <a:pt x="384" y="568"/>
                </a:lnTo>
                <a:lnTo>
                  <a:pt x="388" y="569"/>
                </a:lnTo>
                <a:lnTo>
                  <a:pt x="388" y="569"/>
                </a:lnTo>
                <a:lnTo>
                  <a:pt x="364" y="586"/>
                </a:lnTo>
                <a:lnTo>
                  <a:pt x="364" y="586"/>
                </a:lnTo>
                <a:lnTo>
                  <a:pt x="339" y="606"/>
                </a:lnTo>
                <a:lnTo>
                  <a:pt x="315" y="627"/>
                </a:lnTo>
                <a:lnTo>
                  <a:pt x="315" y="627"/>
                </a:lnTo>
                <a:lnTo>
                  <a:pt x="302" y="641"/>
                </a:lnTo>
                <a:lnTo>
                  <a:pt x="290" y="653"/>
                </a:lnTo>
                <a:lnTo>
                  <a:pt x="290" y="653"/>
                </a:lnTo>
                <a:lnTo>
                  <a:pt x="276" y="667"/>
                </a:lnTo>
                <a:lnTo>
                  <a:pt x="276" y="667"/>
                </a:lnTo>
                <a:lnTo>
                  <a:pt x="276" y="658"/>
                </a:lnTo>
                <a:lnTo>
                  <a:pt x="276" y="658"/>
                </a:lnTo>
                <a:lnTo>
                  <a:pt x="287" y="650"/>
                </a:lnTo>
                <a:lnTo>
                  <a:pt x="297" y="640"/>
                </a:lnTo>
                <a:lnTo>
                  <a:pt x="306" y="629"/>
                </a:lnTo>
                <a:lnTo>
                  <a:pt x="317" y="620"/>
                </a:lnTo>
                <a:lnTo>
                  <a:pt x="317" y="620"/>
                </a:lnTo>
                <a:close/>
                <a:moveTo>
                  <a:pt x="276" y="670"/>
                </a:moveTo>
                <a:lnTo>
                  <a:pt x="276" y="670"/>
                </a:lnTo>
                <a:lnTo>
                  <a:pt x="282" y="666"/>
                </a:lnTo>
                <a:lnTo>
                  <a:pt x="288" y="660"/>
                </a:lnTo>
                <a:lnTo>
                  <a:pt x="298" y="648"/>
                </a:lnTo>
                <a:lnTo>
                  <a:pt x="298" y="648"/>
                </a:lnTo>
                <a:lnTo>
                  <a:pt x="311" y="635"/>
                </a:lnTo>
                <a:lnTo>
                  <a:pt x="324" y="622"/>
                </a:lnTo>
                <a:lnTo>
                  <a:pt x="324" y="622"/>
                </a:lnTo>
                <a:lnTo>
                  <a:pt x="337" y="610"/>
                </a:lnTo>
                <a:lnTo>
                  <a:pt x="352" y="598"/>
                </a:lnTo>
                <a:lnTo>
                  <a:pt x="381" y="576"/>
                </a:lnTo>
                <a:lnTo>
                  <a:pt x="381" y="576"/>
                </a:lnTo>
                <a:lnTo>
                  <a:pt x="393" y="568"/>
                </a:lnTo>
                <a:lnTo>
                  <a:pt x="393" y="568"/>
                </a:lnTo>
                <a:lnTo>
                  <a:pt x="398" y="566"/>
                </a:lnTo>
                <a:lnTo>
                  <a:pt x="401" y="563"/>
                </a:lnTo>
                <a:lnTo>
                  <a:pt x="401" y="563"/>
                </a:lnTo>
                <a:lnTo>
                  <a:pt x="424" y="545"/>
                </a:lnTo>
                <a:lnTo>
                  <a:pt x="447" y="527"/>
                </a:lnTo>
                <a:lnTo>
                  <a:pt x="469" y="509"/>
                </a:lnTo>
                <a:lnTo>
                  <a:pt x="480" y="499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491" y="488"/>
                </a:lnTo>
                <a:lnTo>
                  <a:pt x="507" y="486"/>
                </a:lnTo>
                <a:lnTo>
                  <a:pt x="507" y="486"/>
                </a:lnTo>
                <a:lnTo>
                  <a:pt x="449" y="531"/>
                </a:lnTo>
                <a:lnTo>
                  <a:pt x="420" y="554"/>
                </a:lnTo>
                <a:lnTo>
                  <a:pt x="391" y="576"/>
                </a:lnTo>
                <a:lnTo>
                  <a:pt x="391" y="576"/>
                </a:lnTo>
                <a:lnTo>
                  <a:pt x="389" y="577"/>
                </a:lnTo>
                <a:lnTo>
                  <a:pt x="389" y="577"/>
                </a:lnTo>
                <a:lnTo>
                  <a:pt x="370" y="590"/>
                </a:lnTo>
                <a:lnTo>
                  <a:pt x="370" y="590"/>
                </a:lnTo>
                <a:lnTo>
                  <a:pt x="342" y="612"/>
                </a:lnTo>
                <a:lnTo>
                  <a:pt x="328" y="624"/>
                </a:lnTo>
                <a:lnTo>
                  <a:pt x="315" y="637"/>
                </a:lnTo>
                <a:lnTo>
                  <a:pt x="315" y="637"/>
                </a:lnTo>
                <a:lnTo>
                  <a:pt x="298" y="653"/>
                </a:lnTo>
                <a:lnTo>
                  <a:pt x="298" y="653"/>
                </a:lnTo>
                <a:lnTo>
                  <a:pt x="287" y="662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lnTo>
                  <a:pt x="276" y="670"/>
                </a:lnTo>
                <a:close/>
                <a:moveTo>
                  <a:pt x="422" y="503"/>
                </a:moveTo>
                <a:lnTo>
                  <a:pt x="422" y="503"/>
                </a:lnTo>
                <a:lnTo>
                  <a:pt x="416" y="509"/>
                </a:lnTo>
                <a:lnTo>
                  <a:pt x="416" y="509"/>
                </a:lnTo>
                <a:lnTo>
                  <a:pt x="410" y="515"/>
                </a:lnTo>
                <a:lnTo>
                  <a:pt x="410" y="515"/>
                </a:lnTo>
                <a:lnTo>
                  <a:pt x="410" y="508"/>
                </a:lnTo>
                <a:lnTo>
                  <a:pt x="410" y="508"/>
                </a:lnTo>
                <a:lnTo>
                  <a:pt x="411" y="507"/>
                </a:lnTo>
                <a:lnTo>
                  <a:pt x="411" y="507"/>
                </a:lnTo>
                <a:lnTo>
                  <a:pt x="413" y="506"/>
                </a:lnTo>
                <a:lnTo>
                  <a:pt x="413" y="506"/>
                </a:lnTo>
                <a:lnTo>
                  <a:pt x="422" y="503"/>
                </a:lnTo>
                <a:lnTo>
                  <a:pt x="422" y="503"/>
                </a:lnTo>
                <a:close/>
                <a:moveTo>
                  <a:pt x="420" y="494"/>
                </a:moveTo>
                <a:lnTo>
                  <a:pt x="420" y="494"/>
                </a:lnTo>
                <a:lnTo>
                  <a:pt x="451" y="485"/>
                </a:lnTo>
                <a:lnTo>
                  <a:pt x="451" y="485"/>
                </a:lnTo>
                <a:lnTo>
                  <a:pt x="451" y="486"/>
                </a:lnTo>
                <a:lnTo>
                  <a:pt x="451" y="486"/>
                </a:lnTo>
                <a:lnTo>
                  <a:pt x="435" y="490"/>
                </a:lnTo>
                <a:lnTo>
                  <a:pt x="420" y="494"/>
                </a:lnTo>
                <a:lnTo>
                  <a:pt x="420" y="494"/>
                </a:lnTo>
                <a:close/>
                <a:moveTo>
                  <a:pt x="410" y="518"/>
                </a:moveTo>
                <a:lnTo>
                  <a:pt x="410" y="518"/>
                </a:lnTo>
                <a:lnTo>
                  <a:pt x="417" y="510"/>
                </a:lnTo>
                <a:lnTo>
                  <a:pt x="424" y="502"/>
                </a:lnTo>
                <a:lnTo>
                  <a:pt x="424" y="502"/>
                </a:lnTo>
                <a:lnTo>
                  <a:pt x="442" y="498"/>
                </a:lnTo>
                <a:lnTo>
                  <a:pt x="460" y="494"/>
                </a:lnTo>
                <a:lnTo>
                  <a:pt x="460" y="494"/>
                </a:lnTo>
                <a:lnTo>
                  <a:pt x="409" y="530"/>
                </a:lnTo>
                <a:lnTo>
                  <a:pt x="409" y="530"/>
                </a:lnTo>
                <a:lnTo>
                  <a:pt x="410" y="518"/>
                </a:lnTo>
                <a:lnTo>
                  <a:pt x="410" y="518"/>
                </a:lnTo>
                <a:close/>
                <a:moveTo>
                  <a:pt x="460" y="485"/>
                </a:moveTo>
                <a:lnTo>
                  <a:pt x="460" y="485"/>
                </a:lnTo>
                <a:lnTo>
                  <a:pt x="460" y="482"/>
                </a:lnTo>
                <a:lnTo>
                  <a:pt x="460" y="482"/>
                </a:lnTo>
                <a:lnTo>
                  <a:pt x="473" y="479"/>
                </a:lnTo>
                <a:lnTo>
                  <a:pt x="473" y="479"/>
                </a:lnTo>
                <a:lnTo>
                  <a:pt x="473" y="482"/>
                </a:lnTo>
                <a:lnTo>
                  <a:pt x="473" y="482"/>
                </a:lnTo>
                <a:lnTo>
                  <a:pt x="460" y="485"/>
                </a:lnTo>
                <a:lnTo>
                  <a:pt x="460" y="485"/>
                </a:lnTo>
                <a:close/>
                <a:moveTo>
                  <a:pt x="418" y="527"/>
                </a:moveTo>
                <a:lnTo>
                  <a:pt x="418" y="527"/>
                </a:lnTo>
                <a:lnTo>
                  <a:pt x="444" y="507"/>
                </a:lnTo>
                <a:lnTo>
                  <a:pt x="444" y="507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55" y="500"/>
                </a:lnTo>
                <a:lnTo>
                  <a:pt x="448" y="507"/>
                </a:lnTo>
                <a:lnTo>
                  <a:pt x="448" y="507"/>
                </a:lnTo>
                <a:lnTo>
                  <a:pt x="439" y="516"/>
                </a:lnTo>
                <a:lnTo>
                  <a:pt x="429" y="525"/>
                </a:lnTo>
                <a:lnTo>
                  <a:pt x="408" y="542"/>
                </a:lnTo>
                <a:lnTo>
                  <a:pt x="408" y="542"/>
                </a:lnTo>
                <a:lnTo>
                  <a:pt x="409" y="533"/>
                </a:lnTo>
                <a:lnTo>
                  <a:pt x="409" y="533"/>
                </a:lnTo>
                <a:lnTo>
                  <a:pt x="418" y="527"/>
                </a:lnTo>
                <a:lnTo>
                  <a:pt x="418" y="527"/>
                </a:lnTo>
                <a:close/>
                <a:moveTo>
                  <a:pt x="462" y="494"/>
                </a:moveTo>
                <a:lnTo>
                  <a:pt x="462" y="494"/>
                </a:lnTo>
                <a:lnTo>
                  <a:pt x="463" y="493"/>
                </a:lnTo>
                <a:lnTo>
                  <a:pt x="463" y="493"/>
                </a:lnTo>
                <a:lnTo>
                  <a:pt x="487" y="489"/>
                </a:lnTo>
                <a:lnTo>
                  <a:pt x="487" y="489"/>
                </a:lnTo>
                <a:lnTo>
                  <a:pt x="467" y="504"/>
                </a:lnTo>
                <a:lnTo>
                  <a:pt x="447" y="519"/>
                </a:lnTo>
                <a:lnTo>
                  <a:pt x="407" y="548"/>
                </a:lnTo>
                <a:lnTo>
                  <a:pt x="407" y="548"/>
                </a:lnTo>
                <a:lnTo>
                  <a:pt x="408" y="545"/>
                </a:lnTo>
                <a:lnTo>
                  <a:pt x="408" y="545"/>
                </a:lnTo>
                <a:lnTo>
                  <a:pt x="422" y="534"/>
                </a:lnTo>
                <a:lnTo>
                  <a:pt x="436" y="521"/>
                </a:lnTo>
                <a:lnTo>
                  <a:pt x="450" y="508"/>
                </a:lnTo>
                <a:lnTo>
                  <a:pt x="462" y="494"/>
                </a:lnTo>
                <a:lnTo>
                  <a:pt x="462" y="494"/>
                </a:lnTo>
                <a:close/>
                <a:moveTo>
                  <a:pt x="482" y="481"/>
                </a:moveTo>
                <a:lnTo>
                  <a:pt x="482" y="481"/>
                </a:lnTo>
                <a:lnTo>
                  <a:pt x="482" y="477"/>
                </a:lnTo>
                <a:lnTo>
                  <a:pt x="482" y="477"/>
                </a:lnTo>
                <a:lnTo>
                  <a:pt x="492" y="475"/>
                </a:lnTo>
                <a:lnTo>
                  <a:pt x="492" y="475"/>
                </a:lnTo>
                <a:lnTo>
                  <a:pt x="492" y="479"/>
                </a:lnTo>
                <a:lnTo>
                  <a:pt x="492" y="479"/>
                </a:lnTo>
                <a:lnTo>
                  <a:pt x="482" y="481"/>
                </a:lnTo>
                <a:lnTo>
                  <a:pt x="482" y="481"/>
                </a:lnTo>
                <a:close/>
                <a:moveTo>
                  <a:pt x="442" y="525"/>
                </a:moveTo>
                <a:lnTo>
                  <a:pt x="442" y="525"/>
                </a:lnTo>
                <a:lnTo>
                  <a:pt x="468" y="506"/>
                </a:lnTo>
                <a:lnTo>
                  <a:pt x="468" y="506"/>
                </a:lnTo>
                <a:lnTo>
                  <a:pt x="476" y="500"/>
                </a:lnTo>
                <a:lnTo>
                  <a:pt x="476" y="500"/>
                </a:lnTo>
                <a:lnTo>
                  <a:pt x="458" y="516"/>
                </a:lnTo>
                <a:lnTo>
                  <a:pt x="440" y="530"/>
                </a:lnTo>
                <a:lnTo>
                  <a:pt x="422" y="544"/>
                </a:lnTo>
                <a:lnTo>
                  <a:pt x="404" y="558"/>
                </a:lnTo>
                <a:lnTo>
                  <a:pt x="404" y="558"/>
                </a:lnTo>
                <a:lnTo>
                  <a:pt x="406" y="551"/>
                </a:lnTo>
                <a:lnTo>
                  <a:pt x="406" y="551"/>
                </a:lnTo>
                <a:lnTo>
                  <a:pt x="442" y="525"/>
                </a:lnTo>
                <a:lnTo>
                  <a:pt x="442" y="525"/>
                </a:lnTo>
                <a:close/>
                <a:moveTo>
                  <a:pt x="406" y="489"/>
                </a:moveTo>
                <a:lnTo>
                  <a:pt x="406" y="489"/>
                </a:lnTo>
                <a:lnTo>
                  <a:pt x="406" y="490"/>
                </a:lnTo>
                <a:lnTo>
                  <a:pt x="406" y="490"/>
                </a:lnTo>
                <a:lnTo>
                  <a:pt x="401" y="491"/>
                </a:lnTo>
                <a:lnTo>
                  <a:pt x="401" y="491"/>
                </a:lnTo>
                <a:lnTo>
                  <a:pt x="402" y="489"/>
                </a:lnTo>
                <a:lnTo>
                  <a:pt x="402" y="489"/>
                </a:lnTo>
                <a:lnTo>
                  <a:pt x="404" y="487"/>
                </a:lnTo>
                <a:lnTo>
                  <a:pt x="406" y="486"/>
                </a:lnTo>
                <a:lnTo>
                  <a:pt x="406" y="486"/>
                </a:lnTo>
                <a:lnTo>
                  <a:pt x="406" y="489"/>
                </a:lnTo>
                <a:lnTo>
                  <a:pt x="406" y="489"/>
                </a:lnTo>
                <a:close/>
                <a:moveTo>
                  <a:pt x="506" y="477"/>
                </a:moveTo>
                <a:lnTo>
                  <a:pt x="506" y="477"/>
                </a:lnTo>
                <a:lnTo>
                  <a:pt x="500" y="478"/>
                </a:lnTo>
                <a:lnTo>
                  <a:pt x="500" y="478"/>
                </a:lnTo>
                <a:lnTo>
                  <a:pt x="500" y="473"/>
                </a:lnTo>
                <a:lnTo>
                  <a:pt x="500" y="473"/>
                </a:lnTo>
                <a:lnTo>
                  <a:pt x="507" y="470"/>
                </a:lnTo>
                <a:lnTo>
                  <a:pt x="507" y="470"/>
                </a:lnTo>
                <a:lnTo>
                  <a:pt x="507" y="473"/>
                </a:lnTo>
                <a:lnTo>
                  <a:pt x="507" y="473"/>
                </a:lnTo>
                <a:lnTo>
                  <a:pt x="506" y="475"/>
                </a:lnTo>
                <a:lnTo>
                  <a:pt x="506" y="477"/>
                </a:lnTo>
                <a:lnTo>
                  <a:pt x="506" y="477"/>
                </a:lnTo>
                <a:close/>
                <a:moveTo>
                  <a:pt x="285" y="667"/>
                </a:moveTo>
                <a:lnTo>
                  <a:pt x="285" y="667"/>
                </a:lnTo>
                <a:lnTo>
                  <a:pt x="276" y="678"/>
                </a:lnTo>
                <a:lnTo>
                  <a:pt x="276" y="678"/>
                </a:lnTo>
                <a:lnTo>
                  <a:pt x="276" y="673"/>
                </a:lnTo>
                <a:lnTo>
                  <a:pt x="276" y="673"/>
                </a:lnTo>
                <a:lnTo>
                  <a:pt x="285" y="667"/>
                </a:lnTo>
                <a:lnTo>
                  <a:pt x="285" y="667"/>
                </a:lnTo>
                <a:close/>
                <a:moveTo>
                  <a:pt x="515" y="476"/>
                </a:moveTo>
                <a:lnTo>
                  <a:pt x="515" y="476"/>
                </a:lnTo>
                <a:lnTo>
                  <a:pt x="516" y="469"/>
                </a:lnTo>
                <a:lnTo>
                  <a:pt x="516" y="469"/>
                </a:lnTo>
                <a:lnTo>
                  <a:pt x="517" y="468"/>
                </a:lnTo>
                <a:lnTo>
                  <a:pt x="517" y="468"/>
                </a:lnTo>
                <a:lnTo>
                  <a:pt x="525" y="467"/>
                </a:lnTo>
                <a:lnTo>
                  <a:pt x="525" y="467"/>
                </a:lnTo>
                <a:lnTo>
                  <a:pt x="523" y="472"/>
                </a:lnTo>
                <a:lnTo>
                  <a:pt x="523" y="472"/>
                </a:lnTo>
                <a:lnTo>
                  <a:pt x="522" y="475"/>
                </a:lnTo>
                <a:lnTo>
                  <a:pt x="522" y="475"/>
                </a:lnTo>
                <a:lnTo>
                  <a:pt x="515" y="476"/>
                </a:lnTo>
                <a:lnTo>
                  <a:pt x="515" y="476"/>
                </a:lnTo>
                <a:close/>
                <a:moveTo>
                  <a:pt x="296" y="678"/>
                </a:moveTo>
                <a:lnTo>
                  <a:pt x="296" y="678"/>
                </a:lnTo>
                <a:lnTo>
                  <a:pt x="304" y="671"/>
                </a:lnTo>
                <a:lnTo>
                  <a:pt x="314" y="663"/>
                </a:lnTo>
                <a:lnTo>
                  <a:pt x="331" y="649"/>
                </a:lnTo>
                <a:lnTo>
                  <a:pt x="331" y="649"/>
                </a:lnTo>
                <a:lnTo>
                  <a:pt x="349" y="635"/>
                </a:lnTo>
                <a:lnTo>
                  <a:pt x="368" y="620"/>
                </a:lnTo>
                <a:lnTo>
                  <a:pt x="407" y="593"/>
                </a:lnTo>
                <a:lnTo>
                  <a:pt x="407" y="593"/>
                </a:lnTo>
                <a:lnTo>
                  <a:pt x="443" y="567"/>
                </a:lnTo>
                <a:lnTo>
                  <a:pt x="443" y="567"/>
                </a:lnTo>
                <a:lnTo>
                  <a:pt x="415" y="589"/>
                </a:lnTo>
                <a:lnTo>
                  <a:pt x="385" y="611"/>
                </a:lnTo>
                <a:lnTo>
                  <a:pt x="385" y="611"/>
                </a:lnTo>
                <a:lnTo>
                  <a:pt x="352" y="638"/>
                </a:lnTo>
                <a:lnTo>
                  <a:pt x="336" y="652"/>
                </a:lnTo>
                <a:lnTo>
                  <a:pt x="321" y="666"/>
                </a:lnTo>
                <a:lnTo>
                  <a:pt x="321" y="666"/>
                </a:lnTo>
                <a:lnTo>
                  <a:pt x="306" y="680"/>
                </a:lnTo>
                <a:lnTo>
                  <a:pt x="292" y="693"/>
                </a:lnTo>
                <a:lnTo>
                  <a:pt x="292" y="693"/>
                </a:lnTo>
                <a:lnTo>
                  <a:pt x="284" y="700"/>
                </a:lnTo>
                <a:lnTo>
                  <a:pt x="276" y="707"/>
                </a:lnTo>
                <a:lnTo>
                  <a:pt x="276" y="707"/>
                </a:lnTo>
                <a:lnTo>
                  <a:pt x="276" y="695"/>
                </a:lnTo>
                <a:lnTo>
                  <a:pt x="276" y="695"/>
                </a:lnTo>
                <a:lnTo>
                  <a:pt x="282" y="691"/>
                </a:lnTo>
                <a:lnTo>
                  <a:pt x="287" y="687"/>
                </a:lnTo>
                <a:lnTo>
                  <a:pt x="296" y="678"/>
                </a:lnTo>
                <a:lnTo>
                  <a:pt x="296" y="678"/>
                </a:lnTo>
                <a:close/>
                <a:moveTo>
                  <a:pt x="280" y="706"/>
                </a:moveTo>
                <a:lnTo>
                  <a:pt x="280" y="706"/>
                </a:lnTo>
                <a:lnTo>
                  <a:pt x="290" y="698"/>
                </a:lnTo>
                <a:lnTo>
                  <a:pt x="290" y="698"/>
                </a:lnTo>
                <a:lnTo>
                  <a:pt x="302" y="687"/>
                </a:lnTo>
                <a:lnTo>
                  <a:pt x="315" y="675"/>
                </a:lnTo>
                <a:lnTo>
                  <a:pt x="315" y="675"/>
                </a:lnTo>
                <a:lnTo>
                  <a:pt x="340" y="652"/>
                </a:lnTo>
                <a:lnTo>
                  <a:pt x="367" y="629"/>
                </a:lnTo>
                <a:lnTo>
                  <a:pt x="422" y="587"/>
                </a:lnTo>
                <a:lnTo>
                  <a:pt x="422" y="587"/>
                </a:lnTo>
                <a:lnTo>
                  <a:pt x="473" y="547"/>
                </a:lnTo>
                <a:lnTo>
                  <a:pt x="522" y="506"/>
                </a:lnTo>
                <a:lnTo>
                  <a:pt x="522" y="506"/>
                </a:lnTo>
                <a:lnTo>
                  <a:pt x="524" y="503"/>
                </a:lnTo>
                <a:lnTo>
                  <a:pt x="524" y="503"/>
                </a:lnTo>
                <a:lnTo>
                  <a:pt x="526" y="502"/>
                </a:lnTo>
                <a:lnTo>
                  <a:pt x="526" y="502"/>
                </a:lnTo>
                <a:lnTo>
                  <a:pt x="528" y="501"/>
                </a:lnTo>
                <a:lnTo>
                  <a:pt x="529" y="499"/>
                </a:lnTo>
                <a:lnTo>
                  <a:pt x="529" y="499"/>
                </a:lnTo>
                <a:lnTo>
                  <a:pt x="532" y="497"/>
                </a:lnTo>
                <a:lnTo>
                  <a:pt x="532" y="497"/>
                </a:lnTo>
                <a:lnTo>
                  <a:pt x="533" y="513"/>
                </a:lnTo>
                <a:lnTo>
                  <a:pt x="533" y="513"/>
                </a:lnTo>
                <a:lnTo>
                  <a:pt x="507" y="534"/>
                </a:lnTo>
                <a:lnTo>
                  <a:pt x="481" y="555"/>
                </a:lnTo>
                <a:lnTo>
                  <a:pt x="425" y="594"/>
                </a:lnTo>
                <a:lnTo>
                  <a:pt x="370" y="634"/>
                </a:lnTo>
                <a:lnTo>
                  <a:pt x="343" y="654"/>
                </a:lnTo>
                <a:lnTo>
                  <a:pt x="318" y="676"/>
                </a:lnTo>
                <a:lnTo>
                  <a:pt x="318" y="676"/>
                </a:lnTo>
                <a:lnTo>
                  <a:pt x="307" y="685"/>
                </a:lnTo>
                <a:lnTo>
                  <a:pt x="297" y="695"/>
                </a:lnTo>
                <a:lnTo>
                  <a:pt x="287" y="705"/>
                </a:lnTo>
                <a:lnTo>
                  <a:pt x="277" y="713"/>
                </a:lnTo>
                <a:lnTo>
                  <a:pt x="277" y="713"/>
                </a:lnTo>
                <a:lnTo>
                  <a:pt x="277" y="710"/>
                </a:lnTo>
                <a:lnTo>
                  <a:pt x="277" y="710"/>
                </a:lnTo>
                <a:lnTo>
                  <a:pt x="280" y="706"/>
                </a:lnTo>
                <a:lnTo>
                  <a:pt x="280" y="706"/>
                </a:lnTo>
                <a:close/>
                <a:moveTo>
                  <a:pt x="532" y="473"/>
                </a:moveTo>
                <a:lnTo>
                  <a:pt x="532" y="473"/>
                </a:lnTo>
                <a:lnTo>
                  <a:pt x="534" y="466"/>
                </a:lnTo>
                <a:lnTo>
                  <a:pt x="534" y="466"/>
                </a:lnTo>
                <a:lnTo>
                  <a:pt x="534" y="465"/>
                </a:lnTo>
                <a:lnTo>
                  <a:pt x="534" y="465"/>
                </a:lnTo>
                <a:lnTo>
                  <a:pt x="543" y="464"/>
                </a:lnTo>
                <a:lnTo>
                  <a:pt x="543" y="464"/>
                </a:lnTo>
                <a:lnTo>
                  <a:pt x="542" y="470"/>
                </a:lnTo>
                <a:lnTo>
                  <a:pt x="542" y="470"/>
                </a:lnTo>
                <a:lnTo>
                  <a:pt x="542" y="472"/>
                </a:lnTo>
                <a:lnTo>
                  <a:pt x="542" y="472"/>
                </a:lnTo>
                <a:lnTo>
                  <a:pt x="532" y="473"/>
                </a:lnTo>
                <a:lnTo>
                  <a:pt x="532" y="473"/>
                </a:lnTo>
                <a:close/>
                <a:moveTo>
                  <a:pt x="289" y="705"/>
                </a:moveTo>
                <a:lnTo>
                  <a:pt x="289" y="705"/>
                </a:lnTo>
                <a:lnTo>
                  <a:pt x="301" y="693"/>
                </a:lnTo>
                <a:lnTo>
                  <a:pt x="315" y="681"/>
                </a:lnTo>
                <a:lnTo>
                  <a:pt x="315" y="681"/>
                </a:lnTo>
                <a:lnTo>
                  <a:pt x="334" y="665"/>
                </a:lnTo>
                <a:lnTo>
                  <a:pt x="352" y="650"/>
                </a:lnTo>
                <a:lnTo>
                  <a:pt x="372" y="635"/>
                </a:lnTo>
                <a:lnTo>
                  <a:pt x="392" y="620"/>
                </a:lnTo>
                <a:lnTo>
                  <a:pt x="392" y="620"/>
                </a:lnTo>
                <a:lnTo>
                  <a:pt x="463" y="570"/>
                </a:lnTo>
                <a:lnTo>
                  <a:pt x="499" y="543"/>
                </a:lnTo>
                <a:lnTo>
                  <a:pt x="533" y="516"/>
                </a:lnTo>
                <a:lnTo>
                  <a:pt x="533" y="516"/>
                </a:lnTo>
                <a:lnTo>
                  <a:pt x="533" y="529"/>
                </a:lnTo>
                <a:lnTo>
                  <a:pt x="533" y="529"/>
                </a:lnTo>
                <a:lnTo>
                  <a:pt x="527" y="533"/>
                </a:lnTo>
                <a:lnTo>
                  <a:pt x="521" y="538"/>
                </a:lnTo>
                <a:lnTo>
                  <a:pt x="509" y="546"/>
                </a:lnTo>
                <a:lnTo>
                  <a:pt x="509" y="546"/>
                </a:lnTo>
                <a:lnTo>
                  <a:pt x="490" y="561"/>
                </a:lnTo>
                <a:lnTo>
                  <a:pt x="470" y="575"/>
                </a:lnTo>
                <a:lnTo>
                  <a:pt x="470" y="575"/>
                </a:lnTo>
                <a:lnTo>
                  <a:pt x="435" y="600"/>
                </a:lnTo>
                <a:lnTo>
                  <a:pt x="401" y="625"/>
                </a:lnTo>
                <a:lnTo>
                  <a:pt x="401" y="625"/>
                </a:lnTo>
                <a:lnTo>
                  <a:pt x="369" y="649"/>
                </a:lnTo>
                <a:lnTo>
                  <a:pt x="339" y="673"/>
                </a:lnTo>
                <a:lnTo>
                  <a:pt x="339" y="673"/>
                </a:lnTo>
                <a:lnTo>
                  <a:pt x="308" y="699"/>
                </a:lnTo>
                <a:lnTo>
                  <a:pt x="293" y="712"/>
                </a:lnTo>
                <a:lnTo>
                  <a:pt x="277" y="725"/>
                </a:lnTo>
                <a:lnTo>
                  <a:pt x="277" y="725"/>
                </a:lnTo>
                <a:lnTo>
                  <a:pt x="277" y="717"/>
                </a:lnTo>
                <a:lnTo>
                  <a:pt x="277" y="717"/>
                </a:lnTo>
                <a:lnTo>
                  <a:pt x="283" y="711"/>
                </a:lnTo>
                <a:lnTo>
                  <a:pt x="289" y="705"/>
                </a:lnTo>
                <a:lnTo>
                  <a:pt x="289" y="705"/>
                </a:lnTo>
                <a:close/>
                <a:moveTo>
                  <a:pt x="332" y="682"/>
                </a:moveTo>
                <a:lnTo>
                  <a:pt x="332" y="682"/>
                </a:lnTo>
                <a:lnTo>
                  <a:pt x="370" y="651"/>
                </a:lnTo>
                <a:lnTo>
                  <a:pt x="410" y="620"/>
                </a:lnTo>
                <a:lnTo>
                  <a:pt x="410" y="620"/>
                </a:lnTo>
                <a:lnTo>
                  <a:pt x="445" y="595"/>
                </a:lnTo>
                <a:lnTo>
                  <a:pt x="481" y="571"/>
                </a:lnTo>
                <a:lnTo>
                  <a:pt x="481" y="571"/>
                </a:lnTo>
                <a:lnTo>
                  <a:pt x="514" y="545"/>
                </a:lnTo>
                <a:lnTo>
                  <a:pt x="514" y="545"/>
                </a:lnTo>
                <a:lnTo>
                  <a:pt x="524" y="539"/>
                </a:lnTo>
                <a:lnTo>
                  <a:pt x="524" y="539"/>
                </a:lnTo>
                <a:lnTo>
                  <a:pt x="509" y="554"/>
                </a:lnTo>
                <a:lnTo>
                  <a:pt x="494" y="567"/>
                </a:lnTo>
                <a:lnTo>
                  <a:pt x="478" y="580"/>
                </a:lnTo>
                <a:lnTo>
                  <a:pt x="460" y="592"/>
                </a:lnTo>
                <a:lnTo>
                  <a:pt x="427" y="616"/>
                </a:lnTo>
                <a:lnTo>
                  <a:pt x="394" y="641"/>
                </a:lnTo>
                <a:lnTo>
                  <a:pt x="394" y="641"/>
                </a:lnTo>
                <a:lnTo>
                  <a:pt x="359" y="668"/>
                </a:lnTo>
                <a:lnTo>
                  <a:pt x="326" y="695"/>
                </a:lnTo>
                <a:lnTo>
                  <a:pt x="326" y="695"/>
                </a:lnTo>
                <a:lnTo>
                  <a:pt x="311" y="709"/>
                </a:lnTo>
                <a:lnTo>
                  <a:pt x="296" y="724"/>
                </a:lnTo>
                <a:lnTo>
                  <a:pt x="296" y="724"/>
                </a:lnTo>
                <a:lnTo>
                  <a:pt x="287" y="731"/>
                </a:lnTo>
                <a:lnTo>
                  <a:pt x="277" y="739"/>
                </a:lnTo>
                <a:lnTo>
                  <a:pt x="277" y="739"/>
                </a:lnTo>
                <a:lnTo>
                  <a:pt x="277" y="728"/>
                </a:lnTo>
                <a:lnTo>
                  <a:pt x="277" y="728"/>
                </a:lnTo>
                <a:lnTo>
                  <a:pt x="291" y="717"/>
                </a:lnTo>
                <a:lnTo>
                  <a:pt x="305" y="705"/>
                </a:lnTo>
                <a:lnTo>
                  <a:pt x="332" y="682"/>
                </a:lnTo>
                <a:lnTo>
                  <a:pt x="332" y="682"/>
                </a:lnTo>
                <a:close/>
                <a:moveTo>
                  <a:pt x="533" y="532"/>
                </a:moveTo>
                <a:lnTo>
                  <a:pt x="533" y="532"/>
                </a:lnTo>
                <a:lnTo>
                  <a:pt x="531" y="556"/>
                </a:lnTo>
                <a:lnTo>
                  <a:pt x="531" y="556"/>
                </a:lnTo>
                <a:lnTo>
                  <a:pt x="520" y="566"/>
                </a:lnTo>
                <a:lnTo>
                  <a:pt x="520" y="566"/>
                </a:lnTo>
                <a:lnTo>
                  <a:pt x="514" y="569"/>
                </a:lnTo>
                <a:lnTo>
                  <a:pt x="514" y="569"/>
                </a:lnTo>
                <a:lnTo>
                  <a:pt x="486" y="588"/>
                </a:lnTo>
                <a:lnTo>
                  <a:pt x="459" y="607"/>
                </a:lnTo>
                <a:lnTo>
                  <a:pt x="405" y="647"/>
                </a:lnTo>
                <a:lnTo>
                  <a:pt x="405" y="647"/>
                </a:lnTo>
                <a:lnTo>
                  <a:pt x="351" y="685"/>
                </a:lnTo>
                <a:lnTo>
                  <a:pt x="325" y="705"/>
                </a:lnTo>
                <a:lnTo>
                  <a:pt x="298" y="726"/>
                </a:lnTo>
                <a:lnTo>
                  <a:pt x="298" y="726"/>
                </a:lnTo>
                <a:lnTo>
                  <a:pt x="288" y="734"/>
                </a:lnTo>
                <a:lnTo>
                  <a:pt x="278" y="742"/>
                </a:lnTo>
                <a:lnTo>
                  <a:pt x="278" y="742"/>
                </a:lnTo>
                <a:lnTo>
                  <a:pt x="286" y="736"/>
                </a:lnTo>
                <a:lnTo>
                  <a:pt x="294" y="729"/>
                </a:lnTo>
                <a:lnTo>
                  <a:pt x="294" y="729"/>
                </a:lnTo>
                <a:lnTo>
                  <a:pt x="306" y="718"/>
                </a:lnTo>
                <a:lnTo>
                  <a:pt x="319" y="706"/>
                </a:lnTo>
                <a:lnTo>
                  <a:pt x="331" y="694"/>
                </a:lnTo>
                <a:lnTo>
                  <a:pt x="343" y="684"/>
                </a:lnTo>
                <a:lnTo>
                  <a:pt x="343" y="684"/>
                </a:lnTo>
                <a:lnTo>
                  <a:pt x="394" y="645"/>
                </a:lnTo>
                <a:lnTo>
                  <a:pt x="445" y="606"/>
                </a:lnTo>
                <a:lnTo>
                  <a:pt x="445" y="606"/>
                </a:lnTo>
                <a:lnTo>
                  <a:pt x="468" y="590"/>
                </a:lnTo>
                <a:lnTo>
                  <a:pt x="491" y="572"/>
                </a:lnTo>
                <a:lnTo>
                  <a:pt x="513" y="553"/>
                </a:lnTo>
                <a:lnTo>
                  <a:pt x="523" y="542"/>
                </a:lnTo>
                <a:lnTo>
                  <a:pt x="533" y="532"/>
                </a:lnTo>
                <a:lnTo>
                  <a:pt x="533" y="532"/>
                </a:lnTo>
                <a:close/>
                <a:moveTo>
                  <a:pt x="297" y="730"/>
                </a:moveTo>
                <a:lnTo>
                  <a:pt x="297" y="730"/>
                </a:lnTo>
                <a:lnTo>
                  <a:pt x="316" y="716"/>
                </a:lnTo>
                <a:lnTo>
                  <a:pt x="335" y="701"/>
                </a:lnTo>
                <a:lnTo>
                  <a:pt x="335" y="701"/>
                </a:lnTo>
                <a:lnTo>
                  <a:pt x="370" y="675"/>
                </a:lnTo>
                <a:lnTo>
                  <a:pt x="406" y="649"/>
                </a:lnTo>
                <a:lnTo>
                  <a:pt x="406" y="649"/>
                </a:lnTo>
                <a:lnTo>
                  <a:pt x="442" y="623"/>
                </a:lnTo>
                <a:lnTo>
                  <a:pt x="478" y="597"/>
                </a:lnTo>
                <a:lnTo>
                  <a:pt x="478" y="597"/>
                </a:lnTo>
                <a:lnTo>
                  <a:pt x="495" y="585"/>
                </a:lnTo>
                <a:lnTo>
                  <a:pt x="495" y="585"/>
                </a:lnTo>
                <a:lnTo>
                  <a:pt x="440" y="627"/>
                </a:lnTo>
                <a:lnTo>
                  <a:pt x="385" y="669"/>
                </a:lnTo>
                <a:lnTo>
                  <a:pt x="331" y="711"/>
                </a:lnTo>
                <a:lnTo>
                  <a:pt x="304" y="734"/>
                </a:lnTo>
                <a:lnTo>
                  <a:pt x="278" y="757"/>
                </a:lnTo>
                <a:lnTo>
                  <a:pt x="278" y="757"/>
                </a:lnTo>
                <a:lnTo>
                  <a:pt x="278" y="745"/>
                </a:lnTo>
                <a:lnTo>
                  <a:pt x="278" y="745"/>
                </a:lnTo>
                <a:lnTo>
                  <a:pt x="287" y="738"/>
                </a:lnTo>
                <a:lnTo>
                  <a:pt x="297" y="730"/>
                </a:lnTo>
                <a:lnTo>
                  <a:pt x="297" y="730"/>
                </a:lnTo>
                <a:close/>
                <a:moveTo>
                  <a:pt x="290" y="749"/>
                </a:moveTo>
                <a:lnTo>
                  <a:pt x="290" y="749"/>
                </a:lnTo>
                <a:lnTo>
                  <a:pt x="315" y="729"/>
                </a:lnTo>
                <a:lnTo>
                  <a:pt x="339" y="706"/>
                </a:lnTo>
                <a:lnTo>
                  <a:pt x="339" y="706"/>
                </a:lnTo>
                <a:lnTo>
                  <a:pt x="351" y="696"/>
                </a:lnTo>
                <a:lnTo>
                  <a:pt x="363" y="687"/>
                </a:lnTo>
                <a:lnTo>
                  <a:pt x="388" y="668"/>
                </a:lnTo>
                <a:lnTo>
                  <a:pt x="388" y="668"/>
                </a:lnTo>
                <a:lnTo>
                  <a:pt x="419" y="645"/>
                </a:lnTo>
                <a:lnTo>
                  <a:pt x="449" y="622"/>
                </a:lnTo>
                <a:lnTo>
                  <a:pt x="449" y="622"/>
                </a:lnTo>
                <a:lnTo>
                  <a:pt x="498" y="586"/>
                </a:lnTo>
                <a:lnTo>
                  <a:pt x="498" y="586"/>
                </a:lnTo>
                <a:lnTo>
                  <a:pt x="513" y="574"/>
                </a:lnTo>
                <a:lnTo>
                  <a:pt x="513" y="574"/>
                </a:lnTo>
                <a:lnTo>
                  <a:pt x="521" y="568"/>
                </a:lnTo>
                <a:lnTo>
                  <a:pt x="529" y="562"/>
                </a:lnTo>
                <a:lnTo>
                  <a:pt x="529" y="562"/>
                </a:lnTo>
                <a:lnTo>
                  <a:pt x="531" y="561"/>
                </a:lnTo>
                <a:lnTo>
                  <a:pt x="531" y="561"/>
                </a:lnTo>
                <a:lnTo>
                  <a:pt x="529" y="577"/>
                </a:lnTo>
                <a:lnTo>
                  <a:pt x="529" y="577"/>
                </a:lnTo>
                <a:lnTo>
                  <a:pt x="476" y="617"/>
                </a:lnTo>
                <a:lnTo>
                  <a:pt x="420" y="657"/>
                </a:lnTo>
                <a:lnTo>
                  <a:pt x="364" y="696"/>
                </a:lnTo>
                <a:lnTo>
                  <a:pt x="310" y="736"/>
                </a:lnTo>
                <a:lnTo>
                  <a:pt x="310" y="736"/>
                </a:lnTo>
                <a:lnTo>
                  <a:pt x="285" y="754"/>
                </a:lnTo>
                <a:lnTo>
                  <a:pt x="285" y="754"/>
                </a:lnTo>
                <a:lnTo>
                  <a:pt x="278" y="760"/>
                </a:lnTo>
                <a:lnTo>
                  <a:pt x="278" y="760"/>
                </a:lnTo>
                <a:lnTo>
                  <a:pt x="278" y="759"/>
                </a:lnTo>
                <a:lnTo>
                  <a:pt x="278" y="759"/>
                </a:lnTo>
                <a:lnTo>
                  <a:pt x="290" y="749"/>
                </a:lnTo>
                <a:lnTo>
                  <a:pt x="290" y="749"/>
                </a:lnTo>
                <a:close/>
                <a:moveTo>
                  <a:pt x="470" y="700"/>
                </a:moveTo>
                <a:lnTo>
                  <a:pt x="470" y="700"/>
                </a:lnTo>
                <a:lnTo>
                  <a:pt x="452" y="715"/>
                </a:lnTo>
                <a:lnTo>
                  <a:pt x="433" y="728"/>
                </a:lnTo>
                <a:lnTo>
                  <a:pt x="396" y="753"/>
                </a:lnTo>
                <a:lnTo>
                  <a:pt x="396" y="753"/>
                </a:lnTo>
                <a:lnTo>
                  <a:pt x="364" y="775"/>
                </a:lnTo>
                <a:lnTo>
                  <a:pt x="334" y="800"/>
                </a:lnTo>
                <a:lnTo>
                  <a:pt x="334" y="800"/>
                </a:lnTo>
                <a:lnTo>
                  <a:pt x="319" y="814"/>
                </a:lnTo>
                <a:lnTo>
                  <a:pt x="302" y="828"/>
                </a:lnTo>
                <a:lnTo>
                  <a:pt x="302" y="828"/>
                </a:lnTo>
                <a:lnTo>
                  <a:pt x="289" y="840"/>
                </a:lnTo>
                <a:lnTo>
                  <a:pt x="289" y="840"/>
                </a:lnTo>
                <a:lnTo>
                  <a:pt x="285" y="842"/>
                </a:lnTo>
                <a:lnTo>
                  <a:pt x="288" y="838"/>
                </a:lnTo>
                <a:lnTo>
                  <a:pt x="288" y="838"/>
                </a:lnTo>
                <a:lnTo>
                  <a:pt x="296" y="828"/>
                </a:lnTo>
                <a:lnTo>
                  <a:pt x="296" y="828"/>
                </a:lnTo>
                <a:lnTo>
                  <a:pt x="302" y="823"/>
                </a:lnTo>
                <a:lnTo>
                  <a:pt x="310" y="817"/>
                </a:lnTo>
                <a:lnTo>
                  <a:pt x="323" y="807"/>
                </a:lnTo>
                <a:lnTo>
                  <a:pt x="323" y="807"/>
                </a:lnTo>
                <a:lnTo>
                  <a:pt x="353" y="779"/>
                </a:lnTo>
                <a:lnTo>
                  <a:pt x="353" y="779"/>
                </a:lnTo>
                <a:lnTo>
                  <a:pt x="370" y="765"/>
                </a:lnTo>
                <a:lnTo>
                  <a:pt x="388" y="752"/>
                </a:lnTo>
                <a:lnTo>
                  <a:pt x="425" y="727"/>
                </a:lnTo>
                <a:lnTo>
                  <a:pt x="425" y="727"/>
                </a:lnTo>
                <a:lnTo>
                  <a:pt x="454" y="705"/>
                </a:lnTo>
                <a:lnTo>
                  <a:pt x="485" y="684"/>
                </a:lnTo>
                <a:lnTo>
                  <a:pt x="485" y="684"/>
                </a:lnTo>
                <a:lnTo>
                  <a:pt x="502" y="673"/>
                </a:lnTo>
                <a:lnTo>
                  <a:pt x="502" y="673"/>
                </a:lnTo>
                <a:lnTo>
                  <a:pt x="486" y="687"/>
                </a:lnTo>
                <a:lnTo>
                  <a:pt x="470" y="700"/>
                </a:lnTo>
                <a:lnTo>
                  <a:pt x="470" y="700"/>
                </a:lnTo>
                <a:close/>
                <a:moveTo>
                  <a:pt x="510" y="669"/>
                </a:moveTo>
                <a:lnTo>
                  <a:pt x="510" y="669"/>
                </a:lnTo>
                <a:lnTo>
                  <a:pt x="519" y="662"/>
                </a:lnTo>
                <a:lnTo>
                  <a:pt x="519" y="662"/>
                </a:lnTo>
                <a:lnTo>
                  <a:pt x="503" y="676"/>
                </a:lnTo>
                <a:lnTo>
                  <a:pt x="503" y="676"/>
                </a:lnTo>
                <a:lnTo>
                  <a:pt x="490" y="686"/>
                </a:lnTo>
                <a:lnTo>
                  <a:pt x="490" y="686"/>
                </a:lnTo>
                <a:lnTo>
                  <a:pt x="510" y="669"/>
                </a:lnTo>
                <a:lnTo>
                  <a:pt x="510" y="669"/>
                </a:lnTo>
                <a:close/>
                <a:moveTo>
                  <a:pt x="521" y="663"/>
                </a:moveTo>
                <a:lnTo>
                  <a:pt x="521" y="663"/>
                </a:lnTo>
                <a:lnTo>
                  <a:pt x="521" y="668"/>
                </a:lnTo>
                <a:lnTo>
                  <a:pt x="521" y="668"/>
                </a:lnTo>
                <a:lnTo>
                  <a:pt x="513" y="674"/>
                </a:lnTo>
                <a:lnTo>
                  <a:pt x="506" y="681"/>
                </a:lnTo>
                <a:lnTo>
                  <a:pt x="506" y="681"/>
                </a:lnTo>
                <a:lnTo>
                  <a:pt x="501" y="687"/>
                </a:lnTo>
                <a:lnTo>
                  <a:pt x="495" y="692"/>
                </a:lnTo>
                <a:lnTo>
                  <a:pt x="483" y="702"/>
                </a:lnTo>
                <a:lnTo>
                  <a:pt x="483" y="702"/>
                </a:lnTo>
                <a:lnTo>
                  <a:pt x="465" y="716"/>
                </a:lnTo>
                <a:lnTo>
                  <a:pt x="449" y="729"/>
                </a:lnTo>
                <a:lnTo>
                  <a:pt x="415" y="753"/>
                </a:lnTo>
                <a:lnTo>
                  <a:pt x="415" y="753"/>
                </a:lnTo>
                <a:lnTo>
                  <a:pt x="384" y="776"/>
                </a:lnTo>
                <a:lnTo>
                  <a:pt x="354" y="800"/>
                </a:lnTo>
                <a:lnTo>
                  <a:pt x="296" y="850"/>
                </a:lnTo>
                <a:lnTo>
                  <a:pt x="296" y="850"/>
                </a:lnTo>
                <a:lnTo>
                  <a:pt x="289" y="855"/>
                </a:lnTo>
                <a:lnTo>
                  <a:pt x="287" y="857"/>
                </a:lnTo>
                <a:lnTo>
                  <a:pt x="290" y="853"/>
                </a:lnTo>
                <a:lnTo>
                  <a:pt x="290" y="853"/>
                </a:lnTo>
                <a:lnTo>
                  <a:pt x="304" y="838"/>
                </a:lnTo>
                <a:lnTo>
                  <a:pt x="304" y="838"/>
                </a:lnTo>
                <a:lnTo>
                  <a:pt x="319" y="826"/>
                </a:lnTo>
                <a:lnTo>
                  <a:pt x="333" y="814"/>
                </a:lnTo>
                <a:lnTo>
                  <a:pt x="333" y="814"/>
                </a:lnTo>
                <a:lnTo>
                  <a:pt x="366" y="786"/>
                </a:lnTo>
                <a:lnTo>
                  <a:pt x="401" y="760"/>
                </a:lnTo>
                <a:lnTo>
                  <a:pt x="401" y="760"/>
                </a:lnTo>
                <a:lnTo>
                  <a:pt x="462" y="712"/>
                </a:lnTo>
                <a:lnTo>
                  <a:pt x="492" y="688"/>
                </a:lnTo>
                <a:lnTo>
                  <a:pt x="521" y="663"/>
                </a:lnTo>
                <a:lnTo>
                  <a:pt x="521" y="663"/>
                </a:lnTo>
                <a:close/>
                <a:moveTo>
                  <a:pt x="511" y="665"/>
                </a:moveTo>
                <a:lnTo>
                  <a:pt x="511" y="665"/>
                </a:lnTo>
                <a:lnTo>
                  <a:pt x="517" y="660"/>
                </a:lnTo>
                <a:lnTo>
                  <a:pt x="522" y="655"/>
                </a:lnTo>
                <a:lnTo>
                  <a:pt x="522" y="655"/>
                </a:lnTo>
                <a:lnTo>
                  <a:pt x="522" y="659"/>
                </a:lnTo>
                <a:lnTo>
                  <a:pt x="522" y="659"/>
                </a:lnTo>
                <a:lnTo>
                  <a:pt x="511" y="665"/>
                </a:lnTo>
                <a:lnTo>
                  <a:pt x="511" y="665"/>
                </a:lnTo>
                <a:close/>
                <a:moveTo>
                  <a:pt x="517" y="657"/>
                </a:moveTo>
                <a:lnTo>
                  <a:pt x="517" y="657"/>
                </a:lnTo>
                <a:lnTo>
                  <a:pt x="512" y="662"/>
                </a:lnTo>
                <a:lnTo>
                  <a:pt x="506" y="668"/>
                </a:lnTo>
                <a:lnTo>
                  <a:pt x="492" y="677"/>
                </a:lnTo>
                <a:lnTo>
                  <a:pt x="479" y="686"/>
                </a:lnTo>
                <a:lnTo>
                  <a:pt x="464" y="695"/>
                </a:lnTo>
                <a:lnTo>
                  <a:pt x="464" y="695"/>
                </a:lnTo>
                <a:lnTo>
                  <a:pt x="468" y="692"/>
                </a:lnTo>
                <a:lnTo>
                  <a:pt x="468" y="692"/>
                </a:lnTo>
                <a:lnTo>
                  <a:pt x="500" y="667"/>
                </a:lnTo>
                <a:lnTo>
                  <a:pt x="500" y="667"/>
                </a:lnTo>
                <a:lnTo>
                  <a:pt x="520" y="652"/>
                </a:lnTo>
                <a:lnTo>
                  <a:pt x="520" y="652"/>
                </a:lnTo>
                <a:lnTo>
                  <a:pt x="522" y="650"/>
                </a:lnTo>
                <a:lnTo>
                  <a:pt x="522" y="650"/>
                </a:lnTo>
                <a:lnTo>
                  <a:pt x="522" y="652"/>
                </a:lnTo>
                <a:lnTo>
                  <a:pt x="522" y="652"/>
                </a:lnTo>
                <a:lnTo>
                  <a:pt x="517" y="657"/>
                </a:lnTo>
                <a:lnTo>
                  <a:pt x="517" y="657"/>
                </a:lnTo>
                <a:close/>
                <a:moveTo>
                  <a:pt x="422" y="722"/>
                </a:moveTo>
                <a:lnTo>
                  <a:pt x="422" y="722"/>
                </a:lnTo>
                <a:lnTo>
                  <a:pt x="395" y="741"/>
                </a:lnTo>
                <a:lnTo>
                  <a:pt x="368" y="760"/>
                </a:lnTo>
                <a:lnTo>
                  <a:pt x="341" y="780"/>
                </a:lnTo>
                <a:lnTo>
                  <a:pt x="316" y="801"/>
                </a:lnTo>
                <a:lnTo>
                  <a:pt x="316" y="801"/>
                </a:lnTo>
                <a:lnTo>
                  <a:pt x="293" y="821"/>
                </a:lnTo>
                <a:lnTo>
                  <a:pt x="293" y="821"/>
                </a:lnTo>
                <a:lnTo>
                  <a:pt x="287" y="826"/>
                </a:lnTo>
                <a:lnTo>
                  <a:pt x="284" y="828"/>
                </a:lnTo>
                <a:lnTo>
                  <a:pt x="287" y="823"/>
                </a:lnTo>
                <a:lnTo>
                  <a:pt x="287" y="823"/>
                </a:lnTo>
                <a:lnTo>
                  <a:pt x="298" y="812"/>
                </a:lnTo>
                <a:lnTo>
                  <a:pt x="298" y="812"/>
                </a:lnTo>
                <a:lnTo>
                  <a:pt x="312" y="800"/>
                </a:lnTo>
                <a:lnTo>
                  <a:pt x="325" y="787"/>
                </a:lnTo>
                <a:lnTo>
                  <a:pt x="353" y="765"/>
                </a:lnTo>
                <a:lnTo>
                  <a:pt x="353" y="765"/>
                </a:lnTo>
                <a:lnTo>
                  <a:pt x="379" y="746"/>
                </a:lnTo>
                <a:lnTo>
                  <a:pt x="407" y="727"/>
                </a:lnTo>
                <a:lnTo>
                  <a:pt x="434" y="708"/>
                </a:lnTo>
                <a:lnTo>
                  <a:pt x="461" y="688"/>
                </a:lnTo>
                <a:lnTo>
                  <a:pt x="461" y="688"/>
                </a:lnTo>
                <a:lnTo>
                  <a:pt x="479" y="676"/>
                </a:lnTo>
                <a:lnTo>
                  <a:pt x="479" y="676"/>
                </a:lnTo>
                <a:lnTo>
                  <a:pt x="501" y="661"/>
                </a:lnTo>
                <a:lnTo>
                  <a:pt x="513" y="652"/>
                </a:lnTo>
                <a:lnTo>
                  <a:pt x="523" y="643"/>
                </a:lnTo>
                <a:lnTo>
                  <a:pt x="523" y="643"/>
                </a:lnTo>
                <a:lnTo>
                  <a:pt x="523" y="648"/>
                </a:lnTo>
                <a:lnTo>
                  <a:pt x="523" y="648"/>
                </a:lnTo>
                <a:lnTo>
                  <a:pt x="498" y="666"/>
                </a:lnTo>
                <a:lnTo>
                  <a:pt x="473" y="685"/>
                </a:lnTo>
                <a:lnTo>
                  <a:pt x="448" y="703"/>
                </a:lnTo>
                <a:lnTo>
                  <a:pt x="422" y="722"/>
                </a:lnTo>
                <a:lnTo>
                  <a:pt x="422" y="722"/>
                </a:lnTo>
                <a:close/>
                <a:moveTo>
                  <a:pt x="509" y="650"/>
                </a:moveTo>
                <a:lnTo>
                  <a:pt x="509" y="650"/>
                </a:lnTo>
                <a:lnTo>
                  <a:pt x="502" y="656"/>
                </a:lnTo>
                <a:lnTo>
                  <a:pt x="494" y="662"/>
                </a:lnTo>
                <a:lnTo>
                  <a:pt x="477" y="674"/>
                </a:lnTo>
                <a:lnTo>
                  <a:pt x="477" y="674"/>
                </a:lnTo>
                <a:lnTo>
                  <a:pt x="465" y="683"/>
                </a:lnTo>
                <a:lnTo>
                  <a:pt x="465" y="683"/>
                </a:lnTo>
                <a:lnTo>
                  <a:pt x="425" y="709"/>
                </a:lnTo>
                <a:lnTo>
                  <a:pt x="384" y="736"/>
                </a:lnTo>
                <a:lnTo>
                  <a:pt x="384" y="736"/>
                </a:lnTo>
                <a:lnTo>
                  <a:pt x="359" y="753"/>
                </a:lnTo>
                <a:lnTo>
                  <a:pt x="335" y="771"/>
                </a:lnTo>
                <a:lnTo>
                  <a:pt x="311" y="790"/>
                </a:lnTo>
                <a:lnTo>
                  <a:pt x="287" y="811"/>
                </a:lnTo>
                <a:lnTo>
                  <a:pt x="287" y="811"/>
                </a:lnTo>
                <a:lnTo>
                  <a:pt x="282" y="815"/>
                </a:lnTo>
                <a:lnTo>
                  <a:pt x="284" y="812"/>
                </a:lnTo>
                <a:lnTo>
                  <a:pt x="296" y="801"/>
                </a:lnTo>
                <a:lnTo>
                  <a:pt x="296" y="801"/>
                </a:lnTo>
                <a:lnTo>
                  <a:pt x="306" y="790"/>
                </a:lnTo>
                <a:lnTo>
                  <a:pt x="318" y="780"/>
                </a:lnTo>
                <a:lnTo>
                  <a:pt x="318" y="780"/>
                </a:lnTo>
                <a:lnTo>
                  <a:pt x="332" y="768"/>
                </a:lnTo>
                <a:lnTo>
                  <a:pt x="346" y="757"/>
                </a:lnTo>
                <a:lnTo>
                  <a:pt x="375" y="736"/>
                </a:lnTo>
                <a:lnTo>
                  <a:pt x="375" y="736"/>
                </a:lnTo>
                <a:lnTo>
                  <a:pt x="416" y="708"/>
                </a:lnTo>
                <a:lnTo>
                  <a:pt x="456" y="681"/>
                </a:lnTo>
                <a:lnTo>
                  <a:pt x="456" y="681"/>
                </a:lnTo>
                <a:lnTo>
                  <a:pt x="473" y="669"/>
                </a:lnTo>
                <a:lnTo>
                  <a:pt x="489" y="655"/>
                </a:lnTo>
                <a:lnTo>
                  <a:pt x="489" y="655"/>
                </a:lnTo>
                <a:lnTo>
                  <a:pt x="508" y="638"/>
                </a:lnTo>
                <a:lnTo>
                  <a:pt x="508" y="638"/>
                </a:lnTo>
                <a:lnTo>
                  <a:pt x="515" y="631"/>
                </a:lnTo>
                <a:lnTo>
                  <a:pt x="515" y="631"/>
                </a:lnTo>
                <a:lnTo>
                  <a:pt x="517" y="630"/>
                </a:lnTo>
                <a:lnTo>
                  <a:pt x="517" y="630"/>
                </a:lnTo>
                <a:lnTo>
                  <a:pt x="525" y="624"/>
                </a:lnTo>
                <a:lnTo>
                  <a:pt x="525" y="624"/>
                </a:lnTo>
                <a:lnTo>
                  <a:pt x="524" y="637"/>
                </a:lnTo>
                <a:lnTo>
                  <a:pt x="524" y="637"/>
                </a:lnTo>
                <a:lnTo>
                  <a:pt x="516" y="643"/>
                </a:lnTo>
                <a:lnTo>
                  <a:pt x="509" y="650"/>
                </a:lnTo>
                <a:lnTo>
                  <a:pt x="509" y="650"/>
                </a:lnTo>
                <a:close/>
                <a:moveTo>
                  <a:pt x="519" y="625"/>
                </a:moveTo>
                <a:lnTo>
                  <a:pt x="519" y="625"/>
                </a:lnTo>
                <a:lnTo>
                  <a:pt x="517" y="627"/>
                </a:lnTo>
                <a:lnTo>
                  <a:pt x="517" y="627"/>
                </a:lnTo>
                <a:lnTo>
                  <a:pt x="496" y="644"/>
                </a:lnTo>
                <a:lnTo>
                  <a:pt x="474" y="660"/>
                </a:lnTo>
                <a:lnTo>
                  <a:pt x="452" y="677"/>
                </a:lnTo>
                <a:lnTo>
                  <a:pt x="430" y="692"/>
                </a:lnTo>
                <a:lnTo>
                  <a:pt x="430" y="692"/>
                </a:lnTo>
                <a:lnTo>
                  <a:pt x="386" y="723"/>
                </a:lnTo>
                <a:lnTo>
                  <a:pt x="342" y="753"/>
                </a:lnTo>
                <a:lnTo>
                  <a:pt x="342" y="753"/>
                </a:lnTo>
                <a:lnTo>
                  <a:pt x="303" y="780"/>
                </a:lnTo>
                <a:lnTo>
                  <a:pt x="303" y="780"/>
                </a:lnTo>
                <a:lnTo>
                  <a:pt x="284" y="794"/>
                </a:lnTo>
                <a:lnTo>
                  <a:pt x="284" y="794"/>
                </a:lnTo>
                <a:lnTo>
                  <a:pt x="281" y="797"/>
                </a:lnTo>
                <a:lnTo>
                  <a:pt x="284" y="792"/>
                </a:lnTo>
                <a:lnTo>
                  <a:pt x="284" y="792"/>
                </a:lnTo>
                <a:lnTo>
                  <a:pt x="291" y="786"/>
                </a:lnTo>
                <a:lnTo>
                  <a:pt x="299" y="780"/>
                </a:lnTo>
                <a:lnTo>
                  <a:pt x="299" y="780"/>
                </a:lnTo>
                <a:lnTo>
                  <a:pt x="338" y="752"/>
                </a:lnTo>
                <a:lnTo>
                  <a:pt x="377" y="723"/>
                </a:lnTo>
                <a:lnTo>
                  <a:pt x="377" y="723"/>
                </a:lnTo>
                <a:lnTo>
                  <a:pt x="415" y="693"/>
                </a:lnTo>
                <a:lnTo>
                  <a:pt x="453" y="664"/>
                </a:lnTo>
                <a:lnTo>
                  <a:pt x="473" y="649"/>
                </a:lnTo>
                <a:lnTo>
                  <a:pt x="492" y="634"/>
                </a:lnTo>
                <a:lnTo>
                  <a:pt x="509" y="618"/>
                </a:lnTo>
                <a:lnTo>
                  <a:pt x="527" y="601"/>
                </a:lnTo>
                <a:lnTo>
                  <a:pt x="527" y="601"/>
                </a:lnTo>
                <a:lnTo>
                  <a:pt x="525" y="621"/>
                </a:lnTo>
                <a:lnTo>
                  <a:pt x="525" y="621"/>
                </a:lnTo>
                <a:lnTo>
                  <a:pt x="519" y="625"/>
                </a:lnTo>
                <a:lnTo>
                  <a:pt x="519" y="625"/>
                </a:lnTo>
                <a:close/>
                <a:moveTo>
                  <a:pt x="472" y="643"/>
                </a:moveTo>
                <a:lnTo>
                  <a:pt x="472" y="643"/>
                </a:lnTo>
                <a:lnTo>
                  <a:pt x="438" y="667"/>
                </a:lnTo>
                <a:lnTo>
                  <a:pt x="404" y="690"/>
                </a:lnTo>
                <a:lnTo>
                  <a:pt x="404" y="690"/>
                </a:lnTo>
                <a:lnTo>
                  <a:pt x="347" y="730"/>
                </a:lnTo>
                <a:lnTo>
                  <a:pt x="347" y="730"/>
                </a:lnTo>
                <a:lnTo>
                  <a:pt x="405" y="684"/>
                </a:lnTo>
                <a:lnTo>
                  <a:pt x="405" y="684"/>
                </a:lnTo>
                <a:lnTo>
                  <a:pt x="437" y="659"/>
                </a:lnTo>
                <a:lnTo>
                  <a:pt x="467" y="634"/>
                </a:lnTo>
                <a:lnTo>
                  <a:pt x="529" y="580"/>
                </a:lnTo>
                <a:lnTo>
                  <a:pt x="529" y="580"/>
                </a:lnTo>
                <a:lnTo>
                  <a:pt x="528" y="591"/>
                </a:lnTo>
                <a:lnTo>
                  <a:pt x="528" y="591"/>
                </a:lnTo>
                <a:lnTo>
                  <a:pt x="527" y="597"/>
                </a:lnTo>
                <a:lnTo>
                  <a:pt x="527" y="597"/>
                </a:lnTo>
                <a:lnTo>
                  <a:pt x="520" y="602"/>
                </a:lnTo>
                <a:lnTo>
                  <a:pt x="513" y="607"/>
                </a:lnTo>
                <a:lnTo>
                  <a:pt x="499" y="619"/>
                </a:lnTo>
                <a:lnTo>
                  <a:pt x="485" y="630"/>
                </a:lnTo>
                <a:lnTo>
                  <a:pt x="472" y="643"/>
                </a:lnTo>
                <a:lnTo>
                  <a:pt x="472" y="643"/>
                </a:lnTo>
                <a:close/>
                <a:moveTo>
                  <a:pt x="336" y="720"/>
                </a:moveTo>
                <a:lnTo>
                  <a:pt x="336" y="720"/>
                </a:lnTo>
                <a:lnTo>
                  <a:pt x="369" y="696"/>
                </a:lnTo>
                <a:lnTo>
                  <a:pt x="403" y="672"/>
                </a:lnTo>
                <a:lnTo>
                  <a:pt x="403" y="672"/>
                </a:lnTo>
                <a:lnTo>
                  <a:pt x="469" y="623"/>
                </a:lnTo>
                <a:lnTo>
                  <a:pt x="469" y="623"/>
                </a:lnTo>
                <a:lnTo>
                  <a:pt x="505" y="598"/>
                </a:lnTo>
                <a:lnTo>
                  <a:pt x="505" y="598"/>
                </a:lnTo>
                <a:lnTo>
                  <a:pt x="512" y="592"/>
                </a:lnTo>
                <a:lnTo>
                  <a:pt x="512" y="592"/>
                </a:lnTo>
                <a:lnTo>
                  <a:pt x="454" y="642"/>
                </a:lnTo>
                <a:lnTo>
                  <a:pt x="425" y="666"/>
                </a:lnTo>
                <a:lnTo>
                  <a:pt x="396" y="689"/>
                </a:lnTo>
                <a:lnTo>
                  <a:pt x="396" y="689"/>
                </a:lnTo>
                <a:lnTo>
                  <a:pt x="336" y="736"/>
                </a:lnTo>
                <a:lnTo>
                  <a:pt x="336" y="736"/>
                </a:lnTo>
                <a:lnTo>
                  <a:pt x="322" y="746"/>
                </a:lnTo>
                <a:lnTo>
                  <a:pt x="306" y="756"/>
                </a:lnTo>
                <a:lnTo>
                  <a:pt x="292" y="767"/>
                </a:lnTo>
                <a:lnTo>
                  <a:pt x="279" y="778"/>
                </a:lnTo>
                <a:lnTo>
                  <a:pt x="279" y="778"/>
                </a:lnTo>
                <a:lnTo>
                  <a:pt x="278" y="761"/>
                </a:lnTo>
                <a:lnTo>
                  <a:pt x="278" y="761"/>
                </a:lnTo>
                <a:lnTo>
                  <a:pt x="293" y="752"/>
                </a:lnTo>
                <a:lnTo>
                  <a:pt x="307" y="741"/>
                </a:lnTo>
                <a:lnTo>
                  <a:pt x="322" y="730"/>
                </a:lnTo>
                <a:lnTo>
                  <a:pt x="336" y="720"/>
                </a:lnTo>
                <a:lnTo>
                  <a:pt x="336" y="720"/>
                </a:lnTo>
                <a:close/>
                <a:moveTo>
                  <a:pt x="279" y="781"/>
                </a:moveTo>
                <a:lnTo>
                  <a:pt x="279" y="781"/>
                </a:lnTo>
                <a:lnTo>
                  <a:pt x="287" y="773"/>
                </a:lnTo>
                <a:lnTo>
                  <a:pt x="296" y="766"/>
                </a:lnTo>
                <a:lnTo>
                  <a:pt x="316" y="752"/>
                </a:lnTo>
                <a:lnTo>
                  <a:pt x="316" y="752"/>
                </a:lnTo>
                <a:lnTo>
                  <a:pt x="305" y="760"/>
                </a:lnTo>
                <a:lnTo>
                  <a:pt x="305" y="760"/>
                </a:lnTo>
                <a:lnTo>
                  <a:pt x="291" y="770"/>
                </a:lnTo>
                <a:lnTo>
                  <a:pt x="285" y="776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lnTo>
                  <a:pt x="279" y="781"/>
                </a:lnTo>
                <a:close/>
                <a:moveTo>
                  <a:pt x="295" y="771"/>
                </a:moveTo>
                <a:lnTo>
                  <a:pt x="295" y="771"/>
                </a:lnTo>
                <a:lnTo>
                  <a:pt x="303" y="763"/>
                </a:lnTo>
                <a:lnTo>
                  <a:pt x="313" y="757"/>
                </a:lnTo>
                <a:lnTo>
                  <a:pt x="332" y="743"/>
                </a:lnTo>
                <a:lnTo>
                  <a:pt x="332" y="743"/>
                </a:lnTo>
                <a:lnTo>
                  <a:pt x="365" y="719"/>
                </a:lnTo>
                <a:lnTo>
                  <a:pt x="401" y="695"/>
                </a:lnTo>
                <a:lnTo>
                  <a:pt x="401" y="695"/>
                </a:lnTo>
                <a:lnTo>
                  <a:pt x="430" y="675"/>
                </a:lnTo>
                <a:lnTo>
                  <a:pt x="460" y="654"/>
                </a:lnTo>
                <a:lnTo>
                  <a:pt x="489" y="632"/>
                </a:lnTo>
                <a:lnTo>
                  <a:pt x="503" y="620"/>
                </a:lnTo>
                <a:lnTo>
                  <a:pt x="516" y="609"/>
                </a:lnTo>
                <a:lnTo>
                  <a:pt x="516" y="609"/>
                </a:lnTo>
                <a:lnTo>
                  <a:pt x="502" y="621"/>
                </a:lnTo>
                <a:lnTo>
                  <a:pt x="488" y="634"/>
                </a:lnTo>
                <a:lnTo>
                  <a:pt x="459" y="657"/>
                </a:lnTo>
                <a:lnTo>
                  <a:pt x="401" y="701"/>
                </a:lnTo>
                <a:lnTo>
                  <a:pt x="401" y="701"/>
                </a:lnTo>
                <a:lnTo>
                  <a:pt x="368" y="726"/>
                </a:lnTo>
                <a:lnTo>
                  <a:pt x="336" y="750"/>
                </a:lnTo>
                <a:lnTo>
                  <a:pt x="336" y="750"/>
                </a:lnTo>
                <a:lnTo>
                  <a:pt x="307" y="771"/>
                </a:lnTo>
                <a:lnTo>
                  <a:pt x="293" y="782"/>
                </a:lnTo>
                <a:lnTo>
                  <a:pt x="280" y="794"/>
                </a:lnTo>
                <a:lnTo>
                  <a:pt x="280" y="794"/>
                </a:lnTo>
                <a:lnTo>
                  <a:pt x="279" y="784"/>
                </a:lnTo>
                <a:lnTo>
                  <a:pt x="279" y="784"/>
                </a:lnTo>
                <a:lnTo>
                  <a:pt x="287" y="778"/>
                </a:lnTo>
                <a:lnTo>
                  <a:pt x="295" y="771"/>
                </a:lnTo>
                <a:lnTo>
                  <a:pt x="295" y="771"/>
                </a:lnTo>
                <a:close/>
                <a:moveTo>
                  <a:pt x="300" y="785"/>
                </a:moveTo>
                <a:lnTo>
                  <a:pt x="300" y="785"/>
                </a:lnTo>
                <a:lnTo>
                  <a:pt x="330" y="764"/>
                </a:lnTo>
                <a:lnTo>
                  <a:pt x="330" y="764"/>
                </a:lnTo>
                <a:lnTo>
                  <a:pt x="361" y="742"/>
                </a:lnTo>
                <a:lnTo>
                  <a:pt x="394" y="720"/>
                </a:lnTo>
                <a:lnTo>
                  <a:pt x="394" y="720"/>
                </a:lnTo>
                <a:lnTo>
                  <a:pt x="420" y="702"/>
                </a:lnTo>
                <a:lnTo>
                  <a:pt x="445" y="684"/>
                </a:lnTo>
                <a:lnTo>
                  <a:pt x="495" y="647"/>
                </a:lnTo>
                <a:lnTo>
                  <a:pt x="495" y="647"/>
                </a:lnTo>
                <a:lnTo>
                  <a:pt x="473" y="667"/>
                </a:lnTo>
                <a:lnTo>
                  <a:pt x="473" y="667"/>
                </a:lnTo>
                <a:lnTo>
                  <a:pt x="454" y="681"/>
                </a:lnTo>
                <a:lnTo>
                  <a:pt x="435" y="694"/>
                </a:lnTo>
                <a:lnTo>
                  <a:pt x="397" y="719"/>
                </a:lnTo>
                <a:lnTo>
                  <a:pt x="397" y="719"/>
                </a:lnTo>
                <a:lnTo>
                  <a:pt x="366" y="740"/>
                </a:lnTo>
                <a:lnTo>
                  <a:pt x="336" y="762"/>
                </a:lnTo>
                <a:lnTo>
                  <a:pt x="322" y="774"/>
                </a:lnTo>
                <a:lnTo>
                  <a:pt x="307" y="786"/>
                </a:lnTo>
                <a:lnTo>
                  <a:pt x="294" y="800"/>
                </a:lnTo>
                <a:lnTo>
                  <a:pt x="281" y="813"/>
                </a:lnTo>
                <a:lnTo>
                  <a:pt x="281" y="813"/>
                </a:lnTo>
                <a:lnTo>
                  <a:pt x="280" y="799"/>
                </a:lnTo>
                <a:lnTo>
                  <a:pt x="280" y="799"/>
                </a:lnTo>
                <a:lnTo>
                  <a:pt x="285" y="797"/>
                </a:lnTo>
                <a:lnTo>
                  <a:pt x="290" y="792"/>
                </a:lnTo>
                <a:lnTo>
                  <a:pt x="300" y="785"/>
                </a:lnTo>
                <a:lnTo>
                  <a:pt x="300" y="785"/>
                </a:lnTo>
                <a:close/>
                <a:moveTo>
                  <a:pt x="333" y="775"/>
                </a:moveTo>
                <a:lnTo>
                  <a:pt x="333" y="775"/>
                </a:lnTo>
                <a:lnTo>
                  <a:pt x="368" y="750"/>
                </a:lnTo>
                <a:lnTo>
                  <a:pt x="385" y="738"/>
                </a:lnTo>
                <a:lnTo>
                  <a:pt x="404" y="726"/>
                </a:lnTo>
                <a:lnTo>
                  <a:pt x="404" y="726"/>
                </a:lnTo>
                <a:lnTo>
                  <a:pt x="418" y="717"/>
                </a:lnTo>
                <a:lnTo>
                  <a:pt x="418" y="717"/>
                </a:lnTo>
                <a:lnTo>
                  <a:pt x="403" y="727"/>
                </a:lnTo>
                <a:lnTo>
                  <a:pt x="403" y="727"/>
                </a:lnTo>
                <a:lnTo>
                  <a:pt x="370" y="749"/>
                </a:lnTo>
                <a:lnTo>
                  <a:pt x="339" y="773"/>
                </a:lnTo>
                <a:lnTo>
                  <a:pt x="324" y="785"/>
                </a:lnTo>
                <a:lnTo>
                  <a:pt x="310" y="799"/>
                </a:lnTo>
                <a:lnTo>
                  <a:pt x="295" y="812"/>
                </a:lnTo>
                <a:lnTo>
                  <a:pt x="282" y="826"/>
                </a:lnTo>
                <a:lnTo>
                  <a:pt x="282" y="826"/>
                </a:lnTo>
                <a:lnTo>
                  <a:pt x="281" y="818"/>
                </a:lnTo>
                <a:lnTo>
                  <a:pt x="281" y="818"/>
                </a:lnTo>
                <a:lnTo>
                  <a:pt x="295" y="808"/>
                </a:lnTo>
                <a:lnTo>
                  <a:pt x="307" y="797"/>
                </a:lnTo>
                <a:lnTo>
                  <a:pt x="321" y="785"/>
                </a:lnTo>
                <a:lnTo>
                  <a:pt x="333" y="775"/>
                </a:lnTo>
                <a:lnTo>
                  <a:pt x="333" y="775"/>
                </a:lnTo>
                <a:close/>
                <a:moveTo>
                  <a:pt x="298" y="819"/>
                </a:moveTo>
                <a:lnTo>
                  <a:pt x="298" y="819"/>
                </a:lnTo>
                <a:lnTo>
                  <a:pt x="314" y="806"/>
                </a:lnTo>
                <a:lnTo>
                  <a:pt x="330" y="791"/>
                </a:lnTo>
                <a:lnTo>
                  <a:pt x="330" y="791"/>
                </a:lnTo>
                <a:lnTo>
                  <a:pt x="348" y="777"/>
                </a:lnTo>
                <a:lnTo>
                  <a:pt x="366" y="763"/>
                </a:lnTo>
                <a:lnTo>
                  <a:pt x="405" y="737"/>
                </a:lnTo>
                <a:lnTo>
                  <a:pt x="405" y="737"/>
                </a:lnTo>
                <a:lnTo>
                  <a:pt x="446" y="708"/>
                </a:lnTo>
                <a:lnTo>
                  <a:pt x="446" y="708"/>
                </a:lnTo>
                <a:lnTo>
                  <a:pt x="393" y="746"/>
                </a:lnTo>
                <a:lnTo>
                  <a:pt x="393" y="746"/>
                </a:lnTo>
                <a:lnTo>
                  <a:pt x="376" y="757"/>
                </a:lnTo>
                <a:lnTo>
                  <a:pt x="362" y="769"/>
                </a:lnTo>
                <a:lnTo>
                  <a:pt x="333" y="794"/>
                </a:lnTo>
                <a:lnTo>
                  <a:pt x="333" y="794"/>
                </a:lnTo>
                <a:lnTo>
                  <a:pt x="307" y="818"/>
                </a:lnTo>
                <a:lnTo>
                  <a:pt x="294" y="829"/>
                </a:lnTo>
                <a:lnTo>
                  <a:pt x="283" y="841"/>
                </a:lnTo>
                <a:lnTo>
                  <a:pt x="283" y="841"/>
                </a:lnTo>
                <a:lnTo>
                  <a:pt x="282" y="830"/>
                </a:lnTo>
                <a:lnTo>
                  <a:pt x="282" y="830"/>
                </a:lnTo>
                <a:lnTo>
                  <a:pt x="287" y="828"/>
                </a:lnTo>
                <a:lnTo>
                  <a:pt x="290" y="826"/>
                </a:lnTo>
                <a:lnTo>
                  <a:pt x="298" y="819"/>
                </a:lnTo>
                <a:lnTo>
                  <a:pt x="298" y="819"/>
                </a:lnTo>
                <a:close/>
                <a:moveTo>
                  <a:pt x="294" y="839"/>
                </a:moveTo>
                <a:lnTo>
                  <a:pt x="294" y="839"/>
                </a:lnTo>
                <a:lnTo>
                  <a:pt x="306" y="827"/>
                </a:lnTo>
                <a:lnTo>
                  <a:pt x="320" y="816"/>
                </a:lnTo>
                <a:lnTo>
                  <a:pt x="320" y="816"/>
                </a:lnTo>
                <a:lnTo>
                  <a:pt x="336" y="801"/>
                </a:lnTo>
                <a:lnTo>
                  <a:pt x="353" y="787"/>
                </a:lnTo>
                <a:lnTo>
                  <a:pt x="370" y="774"/>
                </a:lnTo>
                <a:lnTo>
                  <a:pt x="387" y="761"/>
                </a:lnTo>
                <a:lnTo>
                  <a:pt x="387" y="761"/>
                </a:lnTo>
                <a:lnTo>
                  <a:pt x="421" y="739"/>
                </a:lnTo>
                <a:lnTo>
                  <a:pt x="454" y="716"/>
                </a:lnTo>
                <a:lnTo>
                  <a:pt x="454" y="716"/>
                </a:lnTo>
                <a:lnTo>
                  <a:pt x="400" y="758"/>
                </a:lnTo>
                <a:lnTo>
                  <a:pt x="400" y="758"/>
                </a:lnTo>
                <a:lnTo>
                  <a:pt x="369" y="780"/>
                </a:lnTo>
                <a:lnTo>
                  <a:pt x="339" y="804"/>
                </a:lnTo>
                <a:lnTo>
                  <a:pt x="325" y="816"/>
                </a:lnTo>
                <a:lnTo>
                  <a:pt x="311" y="829"/>
                </a:lnTo>
                <a:lnTo>
                  <a:pt x="297" y="842"/>
                </a:lnTo>
                <a:lnTo>
                  <a:pt x="284" y="856"/>
                </a:lnTo>
                <a:lnTo>
                  <a:pt x="284" y="856"/>
                </a:lnTo>
                <a:lnTo>
                  <a:pt x="284" y="846"/>
                </a:lnTo>
                <a:lnTo>
                  <a:pt x="284" y="846"/>
                </a:lnTo>
                <a:lnTo>
                  <a:pt x="286" y="845"/>
                </a:lnTo>
                <a:lnTo>
                  <a:pt x="289" y="844"/>
                </a:lnTo>
                <a:lnTo>
                  <a:pt x="294" y="839"/>
                </a:lnTo>
                <a:lnTo>
                  <a:pt x="294" y="839"/>
                </a:lnTo>
                <a:close/>
                <a:moveTo>
                  <a:pt x="301" y="849"/>
                </a:moveTo>
                <a:lnTo>
                  <a:pt x="301" y="849"/>
                </a:lnTo>
                <a:lnTo>
                  <a:pt x="334" y="820"/>
                </a:lnTo>
                <a:lnTo>
                  <a:pt x="334" y="820"/>
                </a:lnTo>
                <a:lnTo>
                  <a:pt x="367" y="791"/>
                </a:lnTo>
                <a:lnTo>
                  <a:pt x="403" y="764"/>
                </a:lnTo>
                <a:lnTo>
                  <a:pt x="403" y="764"/>
                </a:lnTo>
                <a:lnTo>
                  <a:pt x="435" y="741"/>
                </a:lnTo>
                <a:lnTo>
                  <a:pt x="467" y="718"/>
                </a:lnTo>
                <a:lnTo>
                  <a:pt x="467" y="718"/>
                </a:lnTo>
                <a:lnTo>
                  <a:pt x="496" y="694"/>
                </a:lnTo>
                <a:lnTo>
                  <a:pt x="496" y="694"/>
                </a:lnTo>
                <a:lnTo>
                  <a:pt x="502" y="688"/>
                </a:lnTo>
                <a:lnTo>
                  <a:pt x="508" y="682"/>
                </a:lnTo>
                <a:lnTo>
                  <a:pt x="514" y="676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21" y="671"/>
                </a:lnTo>
                <a:lnTo>
                  <a:pt x="515" y="675"/>
                </a:lnTo>
                <a:lnTo>
                  <a:pt x="510" y="681"/>
                </a:lnTo>
                <a:lnTo>
                  <a:pt x="500" y="692"/>
                </a:lnTo>
                <a:lnTo>
                  <a:pt x="500" y="692"/>
                </a:lnTo>
                <a:lnTo>
                  <a:pt x="485" y="705"/>
                </a:lnTo>
                <a:lnTo>
                  <a:pt x="469" y="719"/>
                </a:lnTo>
                <a:lnTo>
                  <a:pt x="469" y="719"/>
                </a:lnTo>
                <a:lnTo>
                  <a:pt x="438" y="743"/>
                </a:lnTo>
                <a:lnTo>
                  <a:pt x="407" y="768"/>
                </a:lnTo>
                <a:lnTo>
                  <a:pt x="407" y="768"/>
                </a:lnTo>
                <a:lnTo>
                  <a:pt x="375" y="794"/>
                </a:lnTo>
                <a:lnTo>
                  <a:pt x="345" y="821"/>
                </a:lnTo>
                <a:lnTo>
                  <a:pt x="315" y="849"/>
                </a:lnTo>
                <a:lnTo>
                  <a:pt x="286" y="879"/>
                </a:lnTo>
                <a:lnTo>
                  <a:pt x="286" y="879"/>
                </a:lnTo>
                <a:lnTo>
                  <a:pt x="285" y="860"/>
                </a:lnTo>
                <a:lnTo>
                  <a:pt x="285" y="860"/>
                </a:lnTo>
                <a:lnTo>
                  <a:pt x="289" y="858"/>
                </a:lnTo>
                <a:lnTo>
                  <a:pt x="293" y="855"/>
                </a:lnTo>
                <a:lnTo>
                  <a:pt x="301" y="849"/>
                </a:lnTo>
                <a:lnTo>
                  <a:pt x="301" y="849"/>
                </a:lnTo>
                <a:close/>
                <a:moveTo>
                  <a:pt x="462" y="748"/>
                </a:moveTo>
                <a:lnTo>
                  <a:pt x="462" y="748"/>
                </a:lnTo>
                <a:lnTo>
                  <a:pt x="447" y="760"/>
                </a:lnTo>
                <a:lnTo>
                  <a:pt x="432" y="773"/>
                </a:lnTo>
                <a:lnTo>
                  <a:pt x="403" y="801"/>
                </a:lnTo>
                <a:lnTo>
                  <a:pt x="403" y="801"/>
                </a:lnTo>
                <a:lnTo>
                  <a:pt x="342" y="854"/>
                </a:lnTo>
                <a:lnTo>
                  <a:pt x="342" y="854"/>
                </a:lnTo>
                <a:lnTo>
                  <a:pt x="328" y="865"/>
                </a:lnTo>
                <a:lnTo>
                  <a:pt x="314" y="878"/>
                </a:lnTo>
                <a:lnTo>
                  <a:pt x="314" y="878"/>
                </a:lnTo>
                <a:lnTo>
                  <a:pt x="301" y="887"/>
                </a:lnTo>
                <a:lnTo>
                  <a:pt x="295" y="893"/>
                </a:lnTo>
                <a:lnTo>
                  <a:pt x="290" y="898"/>
                </a:lnTo>
                <a:lnTo>
                  <a:pt x="290" y="898"/>
                </a:lnTo>
                <a:lnTo>
                  <a:pt x="295" y="892"/>
                </a:lnTo>
                <a:lnTo>
                  <a:pt x="301" y="887"/>
                </a:lnTo>
                <a:lnTo>
                  <a:pt x="314" y="877"/>
                </a:lnTo>
                <a:lnTo>
                  <a:pt x="314" y="877"/>
                </a:lnTo>
                <a:lnTo>
                  <a:pt x="328" y="863"/>
                </a:lnTo>
                <a:lnTo>
                  <a:pt x="342" y="850"/>
                </a:lnTo>
                <a:lnTo>
                  <a:pt x="342" y="850"/>
                </a:lnTo>
                <a:lnTo>
                  <a:pt x="372" y="823"/>
                </a:lnTo>
                <a:lnTo>
                  <a:pt x="403" y="797"/>
                </a:lnTo>
                <a:lnTo>
                  <a:pt x="403" y="797"/>
                </a:lnTo>
                <a:lnTo>
                  <a:pt x="435" y="770"/>
                </a:lnTo>
                <a:lnTo>
                  <a:pt x="467" y="744"/>
                </a:lnTo>
                <a:lnTo>
                  <a:pt x="467" y="744"/>
                </a:lnTo>
                <a:lnTo>
                  <a:pt x="481" y="733"/>
                </a:lnTo>
                <a:lnTo>
                  <a:pt x="494" y="721"/>
                </a:lnTo>
                <a:lnTo>
                  <a:pt x="518" y="696"/>
                </a:lnTo>
                <a:lnTo>
                  <a:pt x="518" y="696"/>
                </a:lnTo>
                <a:lnTo>
                  <a:pt x="518" y="704"/>
                </a:lnTo>
                <a:lnTo>
                  <a:pt x="518" y="704"/>
                </a:lnTo>
                <a:lnTo>
                  <a:pt x="517" y="705"/>
                </a:lnTo>
                <a:lnTo>
                  <a:pt x="517" y="705"/>
                </a:lnTo>
                <a:lnTo>
                  <a:pt x="504" y="717"/>
                </a:lnTo>
                <a:lnTo>
                  <a:pt x="491" y="728"/>
                </a:lnTo>
                <a:lnTo>
                  <a:pt x="462" y="748"/>
                </a:lnTo>
                <a:lnTo>
                  <a:pt x="462" y="748"/>
                </a:lnTo>
                <a:close/>
                <a:moveTo>
                  <a:pt x="513" y="715"/>
                </a:moveTo>
                <a:lnTo>
                  <a:pt x="513" y="715"/>
                </a:lnTo>
                <a:lnTo>
                  <a:pt x="508" y="721"/>
                </a:lnTo>
                <a:lnTo>
                  <a:pt x="503" y="727"/>
                </a:lnTo>
                <a:lnTo>
                  <a:pt x="491" y="738"/>
                </a:lnTo>
                <a:lnTo>
                  <a:pt x="463" y="758"/>
                </a:lnTo>
                <a:lnTo>
                  <a:pt x="463" y="758"/>
                </a:lnTo>
                <a:lnTo>
                  <a:pt x="430" y="784"/>
                </a:lnTo>
                <a:lnTo>
                  <a:pt x="397" y="811"/>
                </a:lnTo>
                <a:lnTo>
                  <a:pt x="397" y="811"/>
                </a:lnTo>
                <a:lnTo>
                  <a:pt x="372" y="831"/>
                </a:lnTo>
                <a:lnTo>
                  <a:pt x="372" y="831"/>
                </a:lnTo>
                <a:lnTo>
                  <a:pt x="405" y="802"/>
                </a:lnTo>
                <a:lnTo>
                  <a:pt x="405" y="802"/>
                </a:lnTo>
                <a:lnTo>
                  <a:pt x="436" y="773"/>
                </a:lnTo>
                <a:lnTo>
                  <a:pt x="451" y="760"/>
                </a:lnTo>
                <a:lnTo>
                  <a:pt x="467" y="747"/>
                </a:lnTo>
                <a:lnTo>
                  <a:pt x="467" y="747"/>
                </a:lnTo>
                <a:lnTo>
                  <a:pt x="483" y="737"/>
                </a:lnTo>
                <a:lnTo>
                  <a:pt x="497" y="727"/>
                </a:lnTo>
                <a:lnTo>
                  <a:pt x="497" y="727"/>
                </a:lnTo>
                <a:lnTo>
                  <a:pt x="508" y="717"/>
                </a:lnTo>
                <a:lnTo>
                  <a:pt x="508" y="717"/>
                </a:lnTo>
                <a:lnTo>
                  <a:pt x="513" y="711"/>
                </a:lnTo>
                <a:lnTo>
                  <a:pt x="515" y="710"/>
                </a:lnTo>
                <a:lnTo>
                  <a:pt x="513" y="715"/>
                </a:lnTo>
                <a:lnTo>
                  <a:pt x="513" y="715"/>
                </a:lnTo>
                <a:close/>
                <a:moveTo>
                  <a:pt x="518" y="693"/>
                </a:moveTo>
                <a:lnTo>
                  <a:pt x="518" y="693"/>
                </a:lnTo>
                <a:lnTo>
                  <a:pt x="488" y="719"/>
                </a:lnTo>
                <a:lnTo>
                  <a:pt x="456" y="742"/>
                </a:lnTo>
                <a:lnTo>
                  <a:pt x="395" y="788"/>
                </a:lnTo>
                <a:lnTo>
                  <a:pt x="395" y="788"/>
                </a:lnTo>
                <a:lnTo>
                  <a:pt x="365" y="812"/>
                </a:lnTo>
                <a:lnTo>
                  <a:pt x="337" y="837"/>
                </a:lnTo>
                <a:lnTo>
                  <a:pt x="337" y="837"/>
                </a:lnTo>
                <a:lnTo>
                  <a:pt x="310" y="860"/>
                </a:lnTo>
                <a:lnTo>
                  <a:pt x="310" y="860"/>
                </a:lnTo>
                <a:lnTo>
                  <a:pt x="303" y="866"/>
                </a:lnTo>
                <a:lnTo>
                  <a:pt x="297" y="872"/>
                </a:lnTo>
                <a:lnTo>
                  <a:pt x="297" y="872"/>
                </a:lnTo>
                <a:lnTo>
                  <a:pt x="290" y="879"/>
                </a:lnTo>
                <a:lnTo>
                  <a:pt x="289" y="880"/>
                </a:lnTo>
                <a:lnTo>
                  <a:pt x="293" y="875"/>
                </a:lnTo>
                <a:lnTo>
                  <a:pt x="293" y="875"/>
                </a:lnTo>
                <a:lnTo>
                  <a:pt x="321" y="846"/>
                </a:lnTo>
                <a:lnTo>
                  <a:pt x="350" y="819"/>
                </a:lnTo>
                <a:lnTo>
                  <a:pt x="380" y="792"/>
                </a:lnTo>
                <a:lnTo>
                  <a:pt x="412" y="766"/>
                </a:lnTo>
                <a:lnTo>
                  <a:pt x="412" y="766"/>
                </a:lnTo>
                <a:lnTo>
                  <a:pt x="468" y="723"/>
                </a:lnTo>
                <a:lnTo>
                  <a:pt x="495" y="698"/>
                </a:lnTo>
                <a:lnTo>
                  <a:pt x="508" y="686"/>
                </a:lnTo>
                <a:lnTo>
                  <a:pt x="520" y="673"/>
                </a:lnTo>
                <a:lnTo>
                  <a:pt x="520" y="673"/>
                </a:lnTo>
                <a:lnTo>
                  <a:pt x="519" y="692"/>
                </a:lnTo>
                <a:lnTo>
                  <a:pt x="519" y="692"/>
                </a:lnTo>
                <a:lnTo>
                  <a:pt x="518" y="693"/>
                </a:lnTo>
                <a:lnTo>
                  <a:pt x="518" y="693"/>
                </a:lnTo>
                <a:close/>
                <a:moveTo>
                  <a:pt x="305" y="867"/>
                </a:moveTo>
                <a:lnTo>
                  <a:pt x="305" y="867"/>
                </a:lnTo>
                <a:lnTo>
                  <a:pt x="320" y="854"/>
                </a:lnTo>
                <a:lnTo>
                  <a:pt x="334" y="842"/>
                </a:lnTo>
                <a:lnTo>
                  <a:pt x="334" y="842"/>
                </a:lnTo>
                <a:lnTo>
                  <a:pt x="367" y="814"/>
                </a:lnTo>
                <a:lnTo>
                  <a:pt x="383" y="801"/>
                </a:lnTo>
                <a:lnTo>
                  <a:pt x="400" y="786"/>
                </a:lnTo>
                <a:lnTo>
                  <a:pt x="400" y="786"/>
                </a:lnTo>
                <a:lnTo>
                  <a:pt x="433" y="763"/>
                </a:lnTo>
                <a:lnTo>
                  <a:pt x="465" y="739"/>
                </a:lnTo>
                <a:lnTo>
                  <a:pt x="465" y="739"/>
                </a:lnTo>
                <a:lnTo>
                  <a:pt x="496" y="716"/>
                </a:lnTo>
                <a:lnTo>
                  <a:pt x="496" y="716"/>
                </a:lnTo>
                <a:lnTo>
                  <a:pt x="477" y="733"/>
                </a:lnTo>
                <a:lnTo>
                  <a:pt x="456" y="749"/>
                </a:lnTo>
                <a:lnTo>
                  <a:pt x="456" y="749"/>
                </a:lnTo>
                <a:lnTo>
                  <a:pt x="425" y="775"/>
                </a:lnTo>
                <a:lnTo>
                  <a:pt x="394" y="802"/>
                </a:lnTo>
                <a:lnTo>
                  <a:pt x="394" y="802"/>
                </a:lnTo>
                <a:lnTo>
                  <a:pt x="362" y="829"/>
                </a:lnTo>
                <a:lnTo>
                  <a:pt x="333" y="856"/>
                </a:lnTo>
                <a:lnTo>
                  <a:pt x="333" y="856"/>
                </a:lnTo>
                <a:lnTo>
                  <a:pt x="322" y="866"/>
                </a:lnTo>
                <a:lnTo>
                  <a:pt x="310" y="875"/>
                </a:lnTo>
                <a:lnTo>
                  <a:pt x="298" y="886"/>
                </a:lnTo>
                <a:lnTo>
                  <a:pt x="293" y="891"/>
                </a:lnTo>
                <a:lnTo>
                  <a:pt x="288" y="897"/>
                </a:lnTo>
                <a:lnTo>
                  <a:pt x="288" y="897"/>
                </a:lnTo>
                <a:lnTo>
                  <a:pt x="287" y="883"/>
                </a:lnTo>
                <a:lnTo>
                  <a:pt x="287" y="883"/>
                </a:lnTo>
                <a:lnTo>
                  <a:pt x="292" y="880"/>
                </a:lnTo>
                <a:lnTo>
                  <a:pt x="296" y="875"/>
                </a:lnTo>
                <a:lnTo>
                  <a:pt x="305" y="867"/>
                </a:lnTo>
                <a:lnTo>
                  <a:pt x="305" y="867"/>
                </a:lnTo>
                <a:close/>
                <a:moveTo>
                  <a:pt x="289" y="901"/>
                </a:moveTo>
                <a:lnTo>
                  <a:pt x="289" y="901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2"/>
                </a:lnTo>
                <a:lnTo>
                  <a:pt x="289" y="901"/>
                </a:lnTo>
                <a:lnTo>
                  <a:pt x="289" y="901"/>
                </a:lnTo>
                <a:close/>
                <a:moveTo>
                  <a:pt x="299" y="893"/>
                </a:moveTo>
                <a:lnTo>
                  <a:pt x="299" y="893"/>
                </a:lnTo>
                <a:lnTo>
                  <a:pt x="335" y="863"/>
                </a:lnTo>
                <a:lnTo>
                  <a:pt x="335" y="863"/>
                </a:lnTo>
                <a:lnTo>
                  <a:pt x="360" y="843"/>
                </a:lnTo>
                <a:lnTo>
                  <a:pt x="360" y="843"/>
                </a:lnTo>
                <a:lnTo>
                  <a:pt x="393" y="817"/>
                </a:lnTo>
                <a:lnTo>
                  <a:pt x="425" y="791"/>
                </a:lnTo>
                <a:lnTo>
                  <a:pt x="425" y="791"/>
                </a:lnTo>
                <a:lnTo>
                  <a:pt x="489" y="741"/>
                </a:lnTo>
                <a:lnTo>
                  <a:pt x="489" y="741"/>
                </a:lnTo>
                <a:lnTo>
                  <a:pt x="497" y="734"/>
                </a:lnTo>
                <a:lnTo>
                  <a:pt x="505" y="727"/>
                </a:lnTo>
                <a:lnTo>
                  <a:pt x="512" y="720"/>
                </a:lnTo>
                <a:lnTo>
                  <a:pt x="515" y="715"/>
                </a:lnTo>
                <a:lnTo>
                  <a:pt x="517" y="710"/>
                </a:lnTo>
                <a:lnTo>
                  <a:pt x="517" y="710"/>
                </a:lnTo>
                <a:lnTo>
                  <a:pt x="516" y="725"/>
                </a:lnTo>
                <a:lnTo>
                  <a:pt x="516" y="725"/>
                </a:lnTo>
                <a:lnTo>
                  <a:pt x="486" y="748"/>
                </a:lnTo>
                <a:lnTo>
                  <a:pt x="455" y="772"/>
                </a:lnTo>
                <a:lnTo>
                  <a:pt x="425" y="798"/>
                </a:lnTo>
                <a:lnTo>
                  <a:pt x="396" y="824"/>
                </a:lnTo>
                <a:lnTo>
                  <a:pt x="396" y="824"/>
                </a:lnTo>
                <a:lnTo>
                  <a:pt x="363" y="852"/>
                </a:lnTo>
                <a:lnTo>
                  <a:pt x="347" y="865"/>
                </a:lnTo>
                <a:lnTo>
                  <a:pt x="329" y="878"/>
                </a:lnTo>
                <a:lnTo>
                  <a:pt x="329" y="878"/>
                </a:lnTo>
                <a:lnTo>
                  <a:pt x="318" y="886"/>
                </a:lnTo>
                <a:lnTo>
                  <a:pt x="307" y="894"/>
                </a:lnTo>
                <a:lnTo>
                  <a:pt x="307" y="894"/>
                </a:lnTo>
                <a:lnTo>
                  <a:pt x="299" y="901"/>
                </a:lnTo>
                <a:lnTo>
                  <a:pt x="294" y="904"/>
                </a:lnTo>
                <a:lnTo>
                  <a:pt x="289" y="906"/>
                </a:lnTo>
                <a:lnTo>
                  <a:pt x="289" y="906"/>
                </a:lnTo>
                <a:lnTo>
                  <a:pt x="293" y="901"/>
                </a:lnTo>
                <a:lnTo>
                  <a:pt x="299" y="893"/>
                </a:lnTo>
                <a:lnTo>
                  <a:pt x="299" y="893"/>
                </a:lnTo>
                <a:close/>
                <a:moveTo>
                  <a:pt x="509" y="735"/>
                </a:moveTo>
                <a:lnTo>
                  <a:pt x="509" y="735"/>
                </a:lnTo>
                <a:lnTo>
                  <a:pt x="502" y="742"/>
                </a:lnTo>
                <a:lnTo>
                  <a:pt x="495" y="748"/>
                </a:lnTo>
                <a:lnTo>
                  <a:pt x="495" y="748"/>
                </a:lnTo>
                <a:lnTo>
                  <a:pt x="483" y="759"/>
                </a:lnTo>
                <a:lnTo>
                  <a:pt x="469" y="770"/>
                </a:lnTo>
                <a:lnTo>
                  <a:pt x="469" y="770"/>
                </a:lnTo>
                <a:lnTo>
                  <a:pt x="410" y="818"/>
                </a:lnTo>
                <a:lnTo>
                  <a:pt x="410" y="818"/>
                </a:lnTo>
                <a:lnTo>
                  <a:pt x="381" y="839"/>
                </a:lnTo>
                <a:lnTo>
                  <a:pt x="381" y="839"/>
                </a:lnTo>
                <a:lnTo>
                  <a:pt x="385" y="836"/>
                </a:lnTo>
                <a:lnTo>
                  <a:pt x="385" y="836"/>
                </a:lnTo>
                <a:lnTo>
                  <a:pt x="446" y="782"/>
                </a:lnTo>
                <a:lnTo>
                  <a:pt x="478" y="757"/>
                </a:lnTo>
                <a:lnTo>
                  <a:pt x="510" y="732"/>
                </a:lnTo>
                <a:lnTo>
                  <a:pt x="510" y="732"/>
                </a:lnTo>
                <a:lnTo>
                  <a:pt x="514" y="729"/>
                </a:lnTo>
                <a:lnTo>
                  <a:pt x="514" y="730"/>
                </a:lnTo>
                <a:lnTo>
                  <a:pt x="509" y="735"/>
                </a:lnTo>
                <a:lnTo>
                  <a:pt x="509" y="735"/>
                </a:lnTo>
                <a:close/>
                <a:moveTo>
                  <a:pt x="303" y="900"/>
                </a:moveTo>
                <a:lnTo>
                  <a:pt x="303" y="900"/>
                </a:lnTo>
                <a:lnTo>
                  <a:pt x="317" y="890"/>
                </a:lnTo>
                <a:lnTo>
                  <a:pt x="330" y="880"/>
                </a:lnTo>
                <a:lnTo>
                  <a:pt x="330" y="880"/>
                </a:lnTo>
                <a:lnTo>
                  <a:pt x="331" y="879"/>
                </a:lnTo>
                <a:lnTo>
                  <a:pt x="331" y="879"/>
                </a:lnTo>
                <a:lnTo>
                  <a:pt x="313" y="895"/>
                </a:lnTo>
                <a:lnTo>
                  <a:pt x="295" y="911"/>
                </a:lnTo>
                <a:lnTo>
                  <a:pt x="295" y="911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0" y="908"/>
                </a:lnTo>
                <a:lnTo>
                  <a:pt x="297" y="905"/>
                </a:lnTo>
                <a:lnTo>
                  <a:pt x="303" y="900"/>
                </a:lnTo>
                <a:lnTo>
                  <a:pt x="303" y="900"/>
                </a:lnTo>
                <a:close/>
                <a:moveTo>
                  <a:pt x="299" y="910"/>
                </a:moveTo>
                <a:lnTo>
                  <a:pt x="299" y="910"/>
                </a:lnTo>
                <a:lnTo>
                  <a:pt x="314" y="897"/>
                </a:lnTo>
                <a:lnTo>
                  <a:pt x="328" y="885"/>
                </a:lnTo>
                <a:lnTo>
                  <a:pt x="356" y="861"/>
                </a:lnTo>
                <a:lnTo>
                  <a:pt x="416" y="816"/>
                </a:lnTo>
                <a:lnTo>
                  <a:pt x="416" y="816"/>
                </a:lnTo>
                <a:lnTo>
                  <a:pt x="475" y="768"/>
                </a:lnTo>
                <a:lnTo>
                  <a:pt x="475" y="768"/>
                </a:lnTo>
                <a:lnTo>
                  <a:pt x="497" y="750"/>
                </a:lnTo>
                <a:lnTo>
                  <a:pt x="507" y="740"/>
                </a:lnTo>
                <a:lnTo>
                  <a:pt x="516" y="729"/>
                </a:lnTo>
                <a:lnTo>
                  <a:pt x="516" y="729"/>
                </a:lnTo>
                <a:lnTo>
                  <a:pt x="515" y="743"/>
                </a:lnTo>
                <a:lnTo>
                  <a:pt x="515" y="743"/>
                </a:lnTo>
                <a:lnTo>
                  <a:pt x="504" y="752"/>
                </a:lnTo>
                <a:lnTo>
                  <a:pt x="492" y="760"/>
                </a:lnTo>
                <a:lnTo>
                  <a:pt x="480" y="768"/>
                </a:lnTo>
                <a:lnTo>
                  <a:pt x="468" y="777"/>
                </a:lnTo>
                <a:lnTo>
                  <a:pt x="468" y="777"/>
                </a:lnTo>
                <a:lnTo>
                  <a:pt x="440" y="802"/>
                </a:lnTo>
                <a:lnTo>
                  <a:pt x="426" y="815"/>
                </a:lnTo>
                <a:lnTo>
                  <a:pt x="412" y="826"/>
                </a:lnTo>
                <a:lnTo>
                  <a:pt x="412" y="826"/>
                </a:lnTo>
                <a:lnTo>
                  <a:pt x="349" y="875"/>
                </a:lnTo>
                <a:lnTo>
                  <a:pt x="349" y="875"/>
                </a:lnTo>
                <a:lnTo>
                  <a:pt x="317" y="900"/>
                </a:lnTo>
                <a:lnTo>
                  <a:pt x="317" y="900"/>
                </a:lnTo>
                <a:lnTo>
                  <a:pt x="304" y="909"/>
                </a:lnTo>
                <a:lnTo>
                  <a:pt x="304" y="909"/>
                </a:lnTo>
                <a:lnTo>
                  <a:pt x="298" y="913"/>
                </a:lnTo>
                <a:lnTo>
                  <a:pt x="298" y="913"/>
                </a:lnTo>
                <a:lnTo>
                  <a:pt x="297" y="912"/>
                </a:lnTo>
                <a:lnTo>
                  <a:pt x="297" y="912"/>
                </a:lnTo>
                <a:lnTo>
                  <a:pt x="299" y="910"/>
                </a:lnTo>
                <a:lnTo>
                  <a:pt x="299" y="910"/>
                </a:lnTo>
                <a:close/>
                <a:moveTo>
                  <a:pt x="346" y="881"/>
                </a:moveTo>
                <a:lnTo>
                  <a:pt x="346" y="881"/>
                </a:lnTo>
                <a:lnTo>
                  <a:pt x="409" y="831"/>
                </a:lnTo>
                <a:lnTo>
                  <a:pt x="409" y="831"/>
                </a:lnTo>
                <a:lnTo>
                  <a:pt x="438" y="808"/>
                </a:lnTo>
                <a:lnTo>
                  <a:pt x="466" y="782"/>
                </a:lnTo>
                <a:lnTo>
                  <a:pt x="466" y="782"/>
                </a:lnTo>
                <a:lnTo>
                  <a:pt x="478" y="772"/>
                </a:lnTo>
                <a:lnTo>
                  <a:pt x="491" y="764"/>
                </a:lnTo>
                <a:lnTo>
                  <a:pt x="503" y="755"/>
                </a:lnTo>
                <a:lnTo>
                  <a:pt x="515" y="746"/>
                </a:lnTo>
                <a:lnTo>
                  <a:pt x="515" y="746"/>
                </a:lnTo>
                <a:lnTo>
                  <a:pt x="514" y="763"/>
                </a:lnTo>
                <a:lnTo>
                  <a:pt x="514" y="763"/>
                </a:lnTo>
                <a:lnTo>
                  <a:pt x="509" y="766"/>
                </a:lnTo>
                <a:lnTo>
                  <a:pt x="504" y="769"/>
                </a:lnTo>
                <a:lnTo>
                  <a:pt x="495" y="777"/>
                </a:lnTo>
                <a:lnTo>
                  <a:pt x="495" y="777"/>
                </a:lnTo>
                <a:lnTo>
                  <a:pt x="480" y="788"/>
                </a:lnTo>
                <a:lnTo>
                  <a:pt x="464" y="799"/>
                </a:lnTo>
                <a:lnTo>
                  <a:pt x="464" y="799"/>
                </a:lnTo>
                <a:lnTo>
                  <a:pt x="407" y="840"/>
                </a:lnTo>
                <a:lnTo>
                  <a:pt x="407" y="840"/>
                </a:lnTo>
                <a:lnTo>
                  <a:pt x="356" y="874"/>
                </a:lnTo>
                <a:lnTo>
                  <a:pt x="331" y="894"/>
                </a:lnTo>
                <a:lnTo>
                  <a:pt x="319" y="904"/>
                </a:lnTo>
                <a:lnTo>
                  <a:pt x="307" y="915"/>
                </a:lnTo>
                <a:lnTo>
                  <a:pt x="307" y="915"/>
                </a:lnTo>
                <a:lnTo>
                  <a:pt x="304" y="916"/>
                </a:lnTo>
                <a:lnTo>
                  <a:pt x="304" y="916"/>
                </a:lnTo>
                <a:lnTo>
                  <a:pt x="299" y="914"/>
                </a:lnTo>
                <a:lnTo>
                  <a:pt x="299" y="914"/>
                </a:lnTo>
                <a:lnTo>
                  <a:pt x="312" y="906"/>
                </a:lnTo>
                <a:lnTo>
                  <a:pt x="324" y="898"/>
                </a:lnTo>
                <a:lnTo>
                  <a:pt x="346" y="881"/>
                </a:lnTo>
                <a:lnTo>
                  <a:pt x="346" y="881"/>
                </a:lnTo>
                <a:close/>
                <a:moveTo>
                  <a:pt x="512" y="766"/>
                </a:moveTo>
                <a:lnTo>
                  <a:pt x="512" y="766"/>
                </a:lnTo>
                <a:lnTo>
                  <a:pt x="512" y="769"/>
                </a:lnTo>
                <a:lnTo>
                  <a:pt x="512" y="769"/>
                </a:lnTo>
                <a:lnTo>
                  <a:pt x="507" y="774"/>
                </a:lnTo>
                <a:lnTo>
                  <a:pt x="502" y="779"/>
                </a:lnTo>
                <a:lnTo>
                  <a:pt x="502" y="779"/>
                </a:lnTo>
                <a:lnTo>
                  <a:pt x="466" y="806"/>
                </a:lnTo>
                <a:lnTo>
                  <a:pt x="466" y="806"/>
                </a:lnTo>
                <a:lnTo>
                  <a:pt x="445" y="821"/>
                </a:lnTo>
                <a:lnTo>
                  <a:pt x="425" y="836"/>
                </a:lnTo>
                <a:lnTo>
                  <a:pt x="381" y="865"/>
                </a:lnTo>
                <a:lnTo>
                  <a:pt x="381" y="865"/>
                </a:lnTo>
                <a:lnTo>
                  <a:pt x="365" y="877"/>
                </a:lnTo>
                <a:lnTo>
                  <a:pt x="349" y="890"/>
                </a:lnTo>
                <a:lnTo>
                  <a:pt x="332" y="901"/>
                </a:lnTo>
                <a:lnTo>
                  <a:pt x="323" y="907"/>
                </a:lnTo>
                <a:lnTo>
                  <a:pt x="315" y="912"/>
                </a:lnTo>
                <a:lnTo>
                  <a:pt x="315" y="912"/>
                </a:lnTo>
                <a:lnTo>
                  <a:pt x="316" y="910"/>
                </a:lnTo>
                <a:lnTo>
                  <a:pt x="316" y="910"/>
                </a:lnTo>
                <a:lnTo>
                  <a:pt x="325" y="903"/>
                </a:lnTo>
                <a:lnTo>
                  <a:pt x="334" y="896"/>
                </a:lnTo>
                <a:lnTo>
                  <a:pt x="334" y="896"/>
                </a:lnTo>
                <a:lnTo>
                  <a:pt x="375" y="865"/>
                </a:lnTo>
                <a:lnTo>
                  <a:pt x="417" y="835"/>
                </a:lnTo>
                <a:lnTo>
                  <a:pt x="417" y="835"/>
                </a:lnTo>
                <a:lnTo>
                  <a:pt x="492" y="782"/>
                </a:lnTo>
                <a:lnTo>
                  <a:pt x="492" y="782"/>
                </a:lnTo>
                <a:lnTo>
                  <a:pt x="502" y="774"/>
                </a:lnTo>
                <a:lnTo>
                  <a:pt x="502" y="774"/>
                </a:lnTo>
                <a:lnTo>
                  <a:pt x="512" y="766"/>
                </a:lnTo>
                <a:lnTo>
                  <a:pt x="512" y="766"/>
                </a:lnTo>
                <a:close/>
                <a:moveTo>
                  <a:pt x="308" y="916"/>
                </a:moveTo>
                <a:lnTo>
                  <a:pt x="308" y="916"/>
                </a:lnTo>
                <a:lnTo>
                  <a:pt x="322" y="910"/>
                </a:lnTo>
                <a:lnTo>
                  <a:pt x="333" y="902"/>
                </a:lnTo>
                <a:lnTo>
                  <a:pt x="355" y="886"/>
                </a:lnTo>
                <a:lnTo>
                  <a:pt x="355" y="886"/>
                </a:lnTo>
                <a:lnTo>
                  <a:pt x="388" y="863"/>
                </a:lnTo>
                <a:lnTo>
                  <a:pt x="421" y="841"/>
                </a:lnTo>
                <a:lnTo>
                  <a:pt x="421" y="841"/>
                </a:lnTo>
                <a:lnTo>
                  <a:pt x="451" y="820"/>
                </a:lnTo>
                <a:lnTo>
                  <a:pt x="481" y="798"/>
                </a:lnTo>
                <a:lnTo>
                  <a:pt x="481" y="798"/>
                </a:lnTo>
                <a:lnTo>
                  <a:pt x="498" y="785"/>
                </a:lnTo>
                <a:lnTo>
                  <a:pt x="507" y="778"/>
                </a:lnTo>
                <a:lnTo>
                  <a:pt x="511" y="774"/>
                </a:lnTo>
                <a:lnTo>
                  <a:pt x="514" y="770"/>
                </a:lnTo>
                <a:lnTo>
                  <a:pt x="514" y="770"/>
                </a:lnTo>
                <a:lnTo>
                  <a:pt x="513" y="785"/>
                </a:lnTo>
                <a:lnTo>
                  <a:pt x="513" y="785"/>
                </a:lnTo>
                <a:lnTo>
                  <a:pt x="495" y="799"/>
                </a:lnTo>
                <a:lnTo>
                  <a:pt x="477" y="813"/>
                </a:lnTo>
                <a:lnTo>
                  <a:pt x="459" y="826"/>
                </a:lnTo>
                <a:lnTo>
                  <a:pt x="441" y="839"/>
                </a:lnTo>
                <a:lnTo>
                  <a:pt x="441" y="839"/>
                </a:lnTo>
                <a:lnTo>
                  <a:pt x="420" y="852"/>
                </a:lnTo>
                <a:lnTo>
                  <a:pt x="400" y="864"/>
                </a:lnTo>
                <a:lnTo>
                  <a:pt x="357" y="889"/>
                </a:lnTo>
                <a:lnTo>
                  <a:pt x="357" y="889"/>
                </a:lnTo>
                <a:lnTo>
                  <a:pt x="337" y="902"/>
                </a:lnTo>
                <a:lnTo>
                  <a:pt x="317" y="913"/>
                </a:lnTo>
                <a:lnTo>
                  <a:pt x="317" y="913"/>
                </a:lnTo>
                <a:lnTo>
                  <a:pt x="313" y="916"/>
                </a:lnTo>
                <a:lnTo>
                  <a:pt x="308" y="917"/>
                </a:lnTo>
                <a:lnTo>
                  <a:pt x="308" y="917"/>
                </a:lnTo>
                <a:lnTo>
                  <a:pt x="308" y="916"/>
                </a:lnTo>
                <a:lnTo>
                  <a:pt x="308" y="916"/>
                </a:lnTo>
                <a:close/>
                <a:moveTo>
                  <a:pt x="493" y="875"/>
                </a:moveTo>
                <a:lnTo>
                  <a:pt x="493" y="875"/>
                </a:lnTo>
                <a:lnTo>
                  <a:pt x="503" y="868"/>
                </a:lnTo>
                <a:lnTo>
                  <a:pt x="503" y="868"/>
                </a:lnTo>
                <a:lnTo>
                  <a:pt x="497" y="872"/>
                </a:lnTo>
                <a:lnTo>
                  <a:pt x="497" y="872"/>
                </a:lnTo>
                <a:lnTo>
                  <a:pt x="493" y="875"/>
                </a:lnTo>
                <a:lnTo>
                  <a:pt x="493" y="875"/>
                </a:lnTo>
                <a:close/>
                <a:moveTo>
                  <a:pt x="446" y="901"/>
                </a:moveTo>
                <a:lnTo>
                  <a:pt x="446" y="901"/>
                </a:lnTo>
                <a:lnTo>
                  <a:pt x="415" y="919"/>
                </a:lnTo>
                <a:lnTo>
                  <a:pt x="415" y="919"/>
                </a:lnTo>
                <a:lnTo>
                  <a:pt x="411" y="922"/>
                </a:lnTo>
                <a:lnTo>
                  <a:pt x="411" y="922"/>
                </a:lnTo>
                <a:lnTo>
                  <a:pt x="434" y="904"/>
                </a:lnTo>
                <a:lnTo>
                  <a:pt x="446" y="896"/>
                </a:lnTo>
                <a:lnTo>
                  <a:pt x="458" y="888"/>
                </a:lnTo>
                <a:lnTo>
                  <a:pt x="458" y="888"/>
                </a:lnTo>
                <a:lnTo>
                  <a:pt x="485" y="871"/>
                </a:lnTo>
                <a:lnTo>
                  <a:pt x="497" y="862"/>
                </a:lnTo>
                <a:lnTo>
                  <a:pt x="509" y="852"/>
                </a:lnTo>
                <a:lnTo>
                  <a:pt x="509" y="852"/>
                </a:lnTo>
                <a:lnTo>
                  <a:pt x="507" y="862"/>
                </a:lnTo>
                <a:lnTo>
                  <a:pt x="507" y="862"/>
                </a:lnTo>
                <a:lnTo>
                  <a:pt x="477" y="883"/>
                </a:lnTo>
                <a:lnTo>
                  <a:pt x="446" y="901"/>
                </a:lnTo>
                <a:lnTo>
                  <a:pt x="446" y="901"/>
                </a:lnTo>
                <a:close/>
                <a:moveTo>
                  <a:pt x="413" y="870"/>
                </a:moveTo>
                <a:lnTo>
                  <a:pt x="413" y="870"/>
                </a:lnTo>
                <a:lnTo>
                  <a:pt x="362" y="900"/>
                </a:lnTo>
                <a:lnTo>
                  <a:pt x="362" y="900"/>
                </a:lnTo>
                <a:lnTo>
                  <a:pt x="393" y="879"/>
                </a:lnTo>
                <a:lnTo>
                  <a:pt x="393" y="879"/>
                </a:lnTo>
                <a:lnTo>
                  <a:pt x="442" y="845"/>
                </a:lnTo>
                <a:lnTo>
                  <a:pt x="442" y="845"/>
                </a:lnTo>
                <a:lnTo>
                  <a:pt x="460" y="834"/>
                </a:lnTo>
                <a:lnTo>
                  <a:pt x="480" y="821"/>
                </a:lnTo>
                <a:lnTo>
                  <a:pt x="490" y="814"/>
                </a:lnTo>
                <a:lnTo>
                  <a:pt x="498" y="807"/>
                </a:lnTo>
                <a:lnTo>
                  <a:pt x="506" y="799"/>
                </a:lnTo>
                <a:lnTo>
                  <a:pt x="513" y="790"/>
                </a:lnTo>
                <a:lnTo>
                  <a:pt x="513" y="790"/>
                </a:lnTo>
                <a:lnTo>
                  <a:pt x="512" y="805"/>
                </a:lnTo>
                <a:lnTo>
                  <a:pt x="512" y="805"/>
                </a:lnTo>
                <a:lnTo>
                  <a:pt x="501" y="815"/>
                </a:lnTo>
                <a:lnTo>
                  <a:pt x="490" y="824"/>
                </a:lnTo>
                <a:lnTo>
                  <a:pt x="478" y="833"/>
                </a:lnTo>
                <a:lnTo>
                  <a:pt x="464" y="841"/>
                </a:lnTo>
                <a:lnTo>
                  <a:pt x="438" y="856"/>
                </a:lnTo>
                <a:lnTo>
                  <a:pt x="413" y="870"/>
                </a:lnTo>
                <a:lnTo>
                  <a:pt x="413" y="870"/>
                </a:lnTo>
                <a:close/>
                <a:moveTo>
                  <a:pt x="512" y="809"/>
                </a:moveTo>
                <a:lnTo>
                  <a:pt x="512" y="809"/>
                </a:lnTo>
                <a:lnTo>
                  <a:pt x="511" y="821"/>
                </a:lnTo>
                <a:lnTo>
                  <a:pt x="511" y="821"/>
                </a:lnTo>
                <a:lnTo>
                  <a:pt x="489" y="837"/>
                </a:lnTo>
                <a:lnTo>
                  <a:pt x="464" y="853"/>
                </a:lnTo>
                <a:lnTo>
                  <a:pt x="440" y="867"/>
                </a:lnTo>
                <a:lnTo>
                  <a:pt x="416" y="882"/>
                </a:lnTo>
                <a:lnTo>
                  <a:pt x="416" y="882"/>
                </a:lnTo>
                <a:lnTo>
                  <a:pt x="386" y="899"/>
                </a:lnTo>
                <a:lnTo>
                  <a:pt x="386" y="899"/>
                </a:lnTo>
                <a:lnTo>
                  <a:pt x="412" y="882"/>
                </a:lnTo>
                <a:lnTo>
                  <a:pt x="438" y="864"/>
                </a:lnTo>
                <a:lnTo>
                  <a:pt x="438" y="864"/>
                </a:lnTo>
                <a:lnTo>
                  <a:pt x="459" y="851"/>
                </a:lnTo>
                <a:lnTo>
                  <a:pt x="480" y="836"/>
                </a:lnTo>
                <a:lnTo>
                  <a:pt x="480" y="836"/>
                </a:lnTo>
                <a:lnTo>
                  <a:pt x="496" y="824"/>
                </a:lnTo>
                <a:lnTo>
                  <a:pt x="505" y="817"/>
                </a:lnTo>
                <a:lnTo>
                  <a:pt x="512" y="809"/>
                </a:lnTo>
                <a:lnTo>
                  <a:pt x="512" y="809"/>
                </a:lnTo>
                <a:close/>
                <a:moveTo>
                  <a:pt x="344" y="900"/>
                </a:moveTo>
                <a:lnTo>
                  <a:pt x="344" y="900"/>
                </a:lnTo>
                <a:lnTo>
                  <a:pt x="401" y="866"/>
                </a:lnTo>
                <a:lnTo>
                  <a:pt x="401" y="866"/>
                </a:lnTo>
                <a:lnTo>
                  <a:pt x="428" y="850"/>
                </a:lnTo>
                <a:lnTo>
                  <a:pt x="442" y="841"/>
                </a:lnTo>
                <a:lnTo>
                  <a:pt x="455" y="832"/>
                </a:lnTo>
                <a:lnTo>
                  <a:pt x="455" y="832"/>
                </a:lnTo>
                <a:lnTo>
                  <a:pt x="481" y="813"/>
                </a:lnTo>
                <a:lnTo>
                  <a:pt x="506" y="793"/>
                </a:lnTo>
                <a:lnTo>
                  <a:pt x="506" y="793"/>
                </a:lnTo>
                <a:lnTo>
                  <a:pt x="511" y="789"/>
                </a:lnTo>
                <a:lnTo>
                  <a:pt x="506" y="796"/>
                </a:lnTo>
                <a:lnTo>
                  <a:pt x="506" y="796"/>
                </a:lnTo>
                <a:lnTo>
                  <a:pt x="502" y="800"/>
                </a:lnTo>
                <a:lnTo>
                  <a:pt x="497" y="805"/>
                </a:lnTo>
                <a:lnTo>
                  <a:pt x="497" y="805"/>
                </a:lnTo>
                <a:lnTo>
                  <a:pt x="485" y="814"/>
                </a:lnTo>
                <a:lnTo>
                  <a:pt x="472" y="823"/>
                </a:lnTo>
                <a:lnTo>
                  <a:pt x="472" y="823"/>
                </a:lnTo>
                <a:lnTo>
                  <a:pt x="419" y="858"/>
                </a:lnTo>
                <a:lnTo>
                  <a:pt x="419" y="858"/>
                </a:lnTo>
                <a:lnTo>
                  <a:pt x="364" y="896"/>
                </a:lnTo>
                <a:lnTo>
                  <a:pt x="364" y="896"/>
                </a:lnTo>
                <a:lnTo>
                  <a:pt x="354" y="902"/>
                </a:lnTo>
                <a:lnTo>
                  <a:pt x="343" y="909"/>
                </a:lnTo>
                <a:lnTo>
                  <a:pt x="332" y="916"/>
                </a:lnTo>
                <a:lnTo>
                  <a:pt x="323" y="923"/>
                </a:lnTo>
                <a:lnTo>
                  <a:pt x="323" y="923"/>
                </a:lnTo>
                <a:lnTo>
                  <a:pt x="322" y="924"/>
                </a:lnTo>
                <a:lnTo>
                  <a:pt x="322" y="924"/>
                </a:lnTo>
                <a:lnTo>
                  <a:pt x="312" y="919"/>
                </a:lnTo>
                <a:lnTo>
                  <a:pt x="312" y="919"/>
                </a:lnTo>
                <a:lnTo>
                  <a:pt x="320" y="915"/>
                </a:lnTo>
                <a:lnTo>
                  <a:pt x="329" y="910"/>
                </a:lnTo>
                <a:lnTo>
                  <a:pt x="344" y="900"/>
                </a:lnTo>
                <a:lnTo>
                  <a:pt x="344" y="900"/>
                </a:lnTo>
                <a:close/>
                <a:moveTo>
                  <a:pt x="424" y="866"/>
                </a:moveTo>
                <a:lnTo>
                  <a:pt x="424" y="866"/>
                </a:lnTo>
                <a:lnTo>
                  <a:pt x="449" y="852"/>
                </a:lnTo>
                <a:lnTo>
                  <a:pt x="475" y="837"/>
                </a:lnTo>
                <a:lnTo>
                  <a:pt x="475" y="837"/>
                </a:lnTo>
                <a:lnTo>
                  <a:pt x="451" y="853"/>
                </a:lnTo>
                <a:lnTo>
                  <a:pt x="428" y="868"/>
                </a:lnTo>
                <a:lnTo>
                  <a:pt x="428" y="868"/>
                </a:lnTo>
                <a:lnTo>
                  <a:pt x="405" y="884"/>
                </a:lnTo>
                <a:lnTo>
                  <a:pt x="382" y="899"/>
                </a:lnTo>
                <a:lnTo>
                  <a:pt x="360" y="915"/>
                </a:lnTo>
                <a:lnTo>
                  <a:pt x="338" y="930"/>
                </a:lnTo>
                <a:lnTo>
                  <a:pt x="338" y="930"/>
                </a:lnTo>
                <a:lnTo>
                  <a:pt x="325" y="925"/>
                </a:lnTo>
                <a:lnTo>
                  <a:pt x="325" y="925"/>
                </a:lnTo>
                <a:lnTo>
                  <a:pt x="424" y="866"/>
                </a:lnTo>
                <a:lnTo>
                  <a:pt x="424" y="866"/>
                </a:lnTo>
                <a:close/>
                <a:moveTo>
                  <a:pt x="450" y="864"/>
                </a:moveTo>
                <a:lnTo>
                  <a:pt x="450" y="864"/>
                </a:lnTo>
                <a:lnTo>
                  <a:pt x="470" y="851"/>
                </a:lnTo>
                <a:lnTo>
                  <a:pt x="491" y="838"/>
                </a:lnTo>
                <a:lnTo>
                  <a:pt x="491" y="838"/>
                </a:lnTo>
                <a:lnTo>
                  <a:pt x="478" y="847"/>
                </a:lnTo>
                <a:lnTo>
                  <a:pt x="464" y="856"/>
                </a:lnTo>
                <a:lnTo>
                  <a:pt x="464" y="856"/>
                </a:lnTo>
                <a:lnTo>
                  <a:pt x="438" y="873"/>
                </a:lnTo>
                <a:lnTo>
                  <a:pt x="412" y="891"/>
                </a:lnTo>
                <a:lnTo>
                  <a:pt x="386" y="910"/>
                </a:lnTo>
                <a:lnTo>
                  <a:pt x="362" y="930"/>
                </a:lnTo>
                <a:lnTo>
                  <a:pt x="362" y="930"/>
                </a:lnTo>
                <a:lnTo>
                  <a:pt x="360" y="931"/>
                </a:lnTo>
                <a:lnTo>
                  <a:pt x="360" y="931"/>
                </a:lnTo>
                <a:lnTo>
                  <a:pt x="355" y="935"/>
                </a:lnTo>
                <a:lnTo>
                  <a:pt x="355" y="935"/>
                </a:lnTo>
                <a:lnTo>
                  <a:pt x="341" y="930"/>
                </a:lnTo>
                <a:lnTo>
                  <a:pt x="341" y="930"/>
                </a:lnTo>
                <a:lnTo>
                  <a:pt x="396" y="898"/>
                </a:lnTo>
                <a:lnTo>
                  <a:pt x="450" y="864"/>
                </a:lnTo>
                <a:lnTo>
                  <a:pt x="450" y="864"/>
                </a:lnTo>
                <a:close/>
                <a:moveTo>
                  <a:pt x="511" y="824"/>
                </a:moveTo>
                <a:lnTo>
                  <a:pt x="511" y="824"/>
                </a:lnTo>
                <a:lnTo>
                  <a:pt x="511" y="829"/>
                </a:lnTo>
                <a:lnTo>
                  <a:pt x="511" y="829"/>
                </a:lnTo>
                <a:lnTo>
                  <a:pt x="510" y="833"/>
                </a:lnTo>
                <a:lnTo>
                  <a:pt x="510" y="833"/>
                </a:lnTo>
                <a:lnTo>
                  <a:pt x="502" y="840"/>
                </a:lnTo>
                <a:lnTo>
                  <a:pt x="493" y="847"/>
                </a:lnTo>
                <a:lnTo>
                  <a:pt x="474" y="860"/>
                </a:lnTo>
                <a:lnTo>
                  <a:pt x="435" y="884"/>
                </a:lnTo>
                <a:lnTo>
                  <a:pt x="435" y="884"/>
                </a:lnTo>
                <a:lnTo>
                  <a:pt x="383" y="916"/>
                </a:lnTo>
                <a:lnTo>
                  <a:pt x="383" y="916"/>
                </a:lnTo>
                <a:lnTo>
                  <a:pt x="392" y="910"/>
                </a:lnTo>
                <a:lnTo>
                  <a:pt x="392" y="910"/>
                </a:lnTo>
                <a:lnTo>
                  <a:pt x="413" y="895"/>
                </a:lnTo>
                <a:lnTo>
                  <a:pt x="435" y="879"/>
                </a:lnTo>
                <a:lnTo>
                  <a:pt x="435" y="879"/>
                </a:lnTo>
                <a:lnTo>
                  <a:pt x="454" y="865"/>
                </a:lnTo>
                <a:lnTo>
                  <a:pt x="475" y="853"/>
                </a:lnTo>
                <a:lnTo>
                  <a:pt x="493" y="839"/>
                </a:lnTo>
                <a:lnTo>
                  <a:pt x="502" y="832"/>
                </a:lnTo>
                <a:lnTo>
                  <a:pt x="511" y="824"/>
                </a:lnTo>
                <a:lnTo>
                  <a:pt x="511" y="824"/>
                </a:lnTo>
                <a:close/>
                <a:moveTo>
                  <a:pt x="365" y="930"/>
                </a:moveTo>
                <a:lnTo>
                  <a:pt x="365" y="930"/>
                </a:lnTo>
                <a:lnTo>
                  <a:pt x="370" y="927"/>
                </a:lnTo>
                <a:lnTo>
                  <a:pt x="370" y="927"/>
                </a:lnTo>
                <a:lnTo>
                  <a:pt x="383" y="918"/>
                </a:lnTo>
                <a:lnTo>
                  <a:pt x="383" y="918"/>
                </a:lnTo>
                <a:lnTo>
                  <a:pt x="412" y="900"/>
                </a:lnTo>
                <a:lnTo>
                  <a:pt x="412" y="900"/>
                </a:lnTo>
                <a:lnTo>
                  <a:pt x="472" y="863"/>
                </a:lnTo>
                <a:lnTo>
                  <a:pt x="472" y="863"/>
                </a:lnTo>
                <a:lnTo>
                  <a:pt x="493" y="850"/>
                </a:lnTo>
                <a:lnTo>
                  <a:pt x="493" y="850"/>
                </a:lnTo>
                <a:lnTo>
                  <a:pt x="474" y="863"/>
                </a:lnTo>
                <a:lnTo>
                  <a:pt x="454" y="874"/>
                </a:lnTo>
                <a:lnTo>
                  <a:pt x="454" y="874"/>
                </a:lnTo>
                <a:lnTo>
                  <a:pt x="430" y="892"/>
                </a:lnTo>
                <a:lnTo>
                  <a:pt x="407" y="910"/>
                </a:lnTo>
                <a:lnTo>
                  <a:pt x="407" y="910"/>
                </a:lnTo>
                <a:lnTo>
                  <a:pt x="386" y="926"/>
                </a:lnTo>
                <a:lnTo>
                  <a:pt x="386" y="926"/>
                </a:lnTo>
                <a:lnTo>
                  <a:pt x="383" y="929"/>
                </a:lnTo>
                <a:lnTo>
                  <a:pt x="383" y="929"/>
                </a:lnTo>
                <a:lnTo>
                  <a:pt x="381" y="931"/>
                </a:lnTo>
                <a:lnTo>
                  <a:pt x="379" y="933"/>
                </a:lnTo>
                <a:lnTo>
                  <a:pt x="379" y="933"/>
                </a:lnTo>
                <a:lnTo>
                  <a:pt x="372" y="938"/>
                </a:lnTo>
                <a:lnTo>
                  <a:pt x="372" y="938"/>
                </a:lnTo>
                <a:lnTo>
                  <a:pt x="372" y="939"/>
                </a:lnTo>
                <a:lnTo>
                  <a:pt x="372" y="939"/>
                </a:lnTo>
                <a:lnTo>
                  <a:pt x="358" y="935"/>
                </a:lnTo>
                <a:lnTo>
                  <a:pt x="358" y="935"/>
                </a:lnTo>
                <a:lnTo>
                  <a:pt x="365" y="930"/>
                </a:lnTo>
                <a:lnTo>
                  <a:pt x="365" y="930"/>
                </a:lnTo>
                <a:close/>
                <a:moveTo>
                  <a:pt x="510" y="837"/>
                </a:moveTo>
                <a:lnTo>
                  <a:pt x="510" y="837"/>
                </a:lnTo>
                <a:lnTo>
                  <a:pt x="509" y="849"/>
                </a:lnTo>
                <a:lnTo>
                  <a:pt x="509" y="849"/>
                </a:lnTo>
                <a:lnTo>
                  <a:pt x="493" y="860"/>
                </a:lnTo>
                <a:lnTo>
                  <a:pt x="477" y="869"/>
                </a:lnTo>
                <a:lnTo>
                  <a:pt x="443" y="889"/>
                </a:lnTo>
                <a:lnTo>
                  <a:pt x="443" y="889"/>
                </a:lnTo>
                <a:lnTo>
                  <a:pt x="420" y="905"/>
                </a:lnTo>
                <a:lnTo>
                  <a:pt x="397" y="921"/>
                </a:lnTo>
                <a:lnTo>
                  <a:pt x="397" y="921"/>
                </a:lnTo>
                <a:lnTo>
                  <a:pt x="404" y="915"/>
                </a:lnTo>
                <a:lnTo>
                  <a:pt x="404" y="915"/>
                </a:lnTo>
                <a:lnTo>
                  <a:pt x="425" y="898"/>
                </a:lnTo>
                <a:lnTo>
                  <a:pt x="447" y="883"/>
                </a:lnTo>
                <a:lnTo>
                  <a:pt x="447" y="883"/>
                </a:lnTo>
                <a:lnTo>
                  <a:pt x="480" y="861"/>
                </a:lnTo>
                <a:lnTo>
                  <a:pt x="496" y="850"/>
                </a:lnTo>
                <a:lnTo>
                  <a:pt x="503" y="844"/>
                </a:lnTo>
                <a:lnTo>
                  <a:pt x="510" y="837"/>
                </a:lnTo>
                <a:lnTo>
                  <a:pt x="510" y="837"/>
                </a:lnTo>
                <a:close/>
                <a:moveTo>
                  <a:pt x="378" y="937"/>
                </a:moveTo>
                <a:lnTo>
                  <a:pt x="378" y="937"/>
                </a:lnTo>
                <a:lnTo>
                  <a:pt x="378" y="937"/>
                </a:lnTo>
                <a:lnTo>
                  <a:pt x="378" y="937"/>
                </a:lnTo>
                <a:lnTo>
                  <a:pt x="396" y="924"/>
                </a:lnTo>
                <a:lnTo>
                  <a:pt x="396" y="924"/>
                </a:lnTo>
                <a:lnTo>
                  <a:pt x="422" y="906"/>
                </a:lnTo>
                <a:lnTo>
                  <a:pt x="449" y="888"/>
                </a:lnTo>
                <a:lnTo>
                  <a:pt x="449" y="888"/>
                </a:lnTo>
                <a:lnTo>
                  <a:pt x="473" y="874"/>
                </a:lnTo>
                <a:lnTo>
                  <a:pt x="495" y="861"/>
                </a:lnTo>
                <a:lnTo>
                  <a:pt x="495" y="861"/>
                </a:lnTo>
                <a:lnTo>
                  <a:pt x="489" y="865"/>
                </a:lnTo>
                <a:lnTo>
                  <a:pt x="489" y="865"/>
                </a:lnTo>
                <a:lnTo>
                  <a:pt x="478" y="873"/>
                </a:lnTo>
                <a:lnTo>
                  <a:pt x="465" y="881"/>
                </a:lnTo>
                <a:lnTo>
                  <a:pt x="465" y="881"/>
                </a:lnTo>
                <a:lnTo>
                  <a:pt x="440" y="896"/>
                </a:lnTo>
                <a:lnTo>
                  <a:pt x="429" y="904"/>
                </a:lnTo>
                <a:lnTo>
                  <a:pt x="417" y="913"/>
                </a:lnTo>
                <a:lnTo>
                  <a:pt x="417" y="913"/>
                </a:lnTo>
                <a:lnTo>
                  <a:pt x="401" y="927"/>
                </a:lnTo>
                <a:lnTo>
                  <a:pt x="384" y="940"/>
                </a:lnTo>
                <a:lnTo>
                  <a:pt x="384" y="940"/>
                </a:lnTo>
                <a:lnTo>
                  <a:pt x="384" y="941"/>
                </a:lnTo>
                <a:lnTo>
                  <a:pt x="384" y="941"/>
                </a:lnTo>
                <a:lnTo>
                  <a:pt x="374" y="939"/>
                </a:lnTo>
                <a:lnTo>
                  <a:pt x="374" y="939"/>
                </a:lnTo>
                <a:lnTo>
                  <a:pt x="378" y="937"/>
                </a:lnTo>
                <a:lnTo>
                  <a:pt x="378" y="937"/>
                </a:lnTo>
                <a:close/>
                <a:moveTo>
                  <a:pt x="391" y="938"/>
                </a:moveTo>
                <a:lnTo>
                  <a:pt x="391" y="938"/>
                </a:lnTo>
                <a:lnTo>
                  <a:pt x="393" y="938"/>
                </a:lnTo>
                <a:lnTo>
                  <a:pt x="395" y="936"/>
                </a:lnTo>
                <a:lnTo>
                  <a:pt x="395" y="936"/>
                </a:lnTo>
                <a:lnTo>
                  <a:pt x="412" y="924"/>
                </a:lnTo>
                <a:lnTo>
                  <a:pt x="429" y="913"/>
                </a:lnTo>
                <a:lnTo>
                  <a:pt x="465" y="892"/>
                </a:lnTo>
                <a:lnTo>
                  <a:pt x="465" y="892"/>
                </a:lnTo>
                <a:lnTo>
                  <a:pt x="453" y="901"/>
                </a:lnTo>
                <a:lnTo>
                  <a:pt x="453" y="901"/>
                </a:lnTo>
                <a:lnTo>
                  <a:pt x="425" y="921"/>
                </a:lnTo>
                <a:lnTo>
                  <a:pt x="411" y="931"/>
                </a:lnTo>
                <a:lnTo>
                  <a:pt x="398" y="943"/>
                </a:lnTo>
                <a:lnTo>
                  <a:pt x="398" y="943"/>
                </a:lnTo>
                <a:lnTo>
                  <a:pt x="386" y="941"/>
                </a:lnTo>
                <a:lnTo>
                  <a:pt x="386" y="941"/>
                </a:lnTo>
                <a:lnTo>
                  <a:pt x="391" y="938"/>
                </a:lnTo>
                <a:lnTo>
                  <a:pt x="391" y="938"/>
                </a:lnTo>
                <a:close/>
                <a:moveTo>
                  <a:pt x="430" y="945"/>
                </a:moveTo>
                <a:lnTo>
                  <a:pt x="430" y="945"/>
                </a:lnTo>
                <a:lnTo>
                  <a:pt x="417" y="945"/>
                </a:lnTo>
                <a:lnTo>
                  <a:pt x="417" y="945"/>
                </a:lnTo>
                <a:lnTo>
                  <a:pt x="438" y="930"/>
                </a:lnTo>
                <a:lnTo>
                  <a:pt x="460" y="917"/>
                </a:lnTo>
                <a:lnTo>
                  <a:pt x="460" y="917"/>
                </a:lnTo>
                <a:lnTo>
                  <a:pt x="483" y="904"/>
                </a:lnTo>
                <a:lnTo>
                  <a:pt x="494" y="897"/>
                </a:lnTo>
                <a:lnTo>
                  <a:pt x="498" y="893"/>
                </a:lnTo>
                <a:lnTo>
                  <a:pt x="503" y="889"/>
                </a:lnTo>
                <a:lnTo>
                  <a:pt x="503" y="889"/>
                </a:lnTo>
                <a:lnTo>
                  <a:pt x="495" y="897"/>
                </a:lnTo>
                <a:lnTo>
                  <a:pt x="486" y="905"/>
                </a:lnTo>
                <a:lnTo>
                  <a:pt x="467" y="918"/>
                </a:lnTo>
                <a:lnTo>
                  <a:pt x="448" y="931"/>
                </a:lnTo>
                <a:lnTo>
                  <a:pt x="439" y="938"/>
                </a:lnTo>
                <a:lnTo>
                  <a:pt x="430" y="945"/>
                </a:lnTo>
                <a:lnTo>
                  <a:pt x="430" y="945"/>
                </a:lnTo>
                <a:close/>
                <a:moveTo>
                  <a:pt x="459" y="915"/>
                </a:moveTo>
                <a:lnTo>
                  <a:pt x="459" y="915"/>
                </a:lnTo>
                <a:lnTo>
                  <a:pt x="436" y="929"/>
                </a:lnTo>
                <a:lnTo>
                  <a:pt x="436" y="929"/>
                </a:lnTo>
                <a:lnTo>
                  <a:pt x="426" y="936"/>
                </a:lnTo>
                <a:lnTo>
                  <a:pt x="426" y="936"/>
                </a:lnTo>
                <a:lnTo>
                  <a:pt x="435" y="928"/>
                </a:lnTo>
                <a:lnTo>
                  <a:pt x="445" y="921"/>
                </a:lnTo>
                <a:lnTo>
                  <a:pt x="466" y="908"/>
                </a:lnTo>
                <a:lnTo>
                  <a:pt x="487" y="894"/>
                </a:lnTo>
                <a:lnTo>
                  <a:pt x="496" y="887"/>
                </a:lnTo>
                <a:lnTo>
                  <a:pt x="505" y="879"/>
                </a:lnTo>
                <a:lnTo>
                  <a:pt x="505" y="879"/>
                </a:lnTo>
                <a:lnTo>
                  <a:pt x="505" y="878"/>
                </a:lnTo>
                <a:lnTo>
                  <a:pt x="505" y="878"/>
                </a:lnTo>
                <a:lnTo>
                  <a:pt x="504" y="887"/>
                </a:lnTo>
                <a:lnTo>
                  <a:pt x="504" y="887"/>
                </a:lnTo>
                <a:lnTo>
                  <a:pt x="482" y="901"/>
                </a:lnTo>
                <a:lnTo>
                  <a:pt x="459" y="915"/>
                </a:lnTo>
                <a:lnTo>
                  <a:pt x="459" y="915"/>
                </a:lnTo>
                <a:close/>
                <a:moveTo>
                  <a:pt x="413" y="944"/>
                </a:moveTo>
                <a:lnTo>
                  <a:pt x="413" y="944"/>
                </a:lnTo>
                <a:lnTo>
                  <a:pt x="402" y="943"/>
                </a:lnTo>
                <a:lnTo>
                  <a:pt x="402" y="943"/>
                </a:lnTo>
                <a:lnTo>
                  <a:pt x="412" y="937"/>
                </a:lnTo>
                <a:lnTo>
                  <a:pt x="422" y="930"/>
                </a:lnTo>
                <a:lnTo>
                  <a:pt x="432" y="923"/>
                </a:lnTo>
                <a:lnTo>
                  <a:pt x="442" y="916"/>
                </a:lnTo>
                <a:lnTo>
                  <a:pt x="442" y="916"/>
                </a:lnTo>
                <a:lnTo>
                  <a:pt x="468" y="900"/>
                </a:lnTo>
                <a:lnTo>
                  <a:pt x="496" y="884"/>
                </a:lnTo>
                <a:lnTo>
                  <a:pt x="496" y="884"/>
                </a:lnTo>
                <a:lnTo>
                  <a:pt x="499" y="881"/>
                </a:lnTo>
                <a:lnTo>
                  <a:pt x="499" y="881"/>
                </a:lnTo>
                <a:lnTo>
                  <a:pt x="497" y="883"/>
                </a:lnTo>
                <a:lnTo>
                  <a:pt x="497" y="883"/>
                </a:lnTo>
                <a:lnTo>
                  <a:pt x="490" y="889"/>
                </a:lnTo>
                <a:lnTo>
                  <a:pt x="482" y="895"/>
                </a:lnTo>
                <a:lnTo>
                  <a:pt x="482" y="895"/>
                </a:lnTo>
                <a:lnTo>
                  <a:pt x="469" y="903"/>
                </a:lnTo>
                <a:lnTo>
                  <a:pt x="457" y="911"/>
                </a:lnTo>
                <a:lnTo>
                  <a:pt x="457" y="911"/>
                </a:lnTo>
                <a:lnTo>
                  <a:pt x="434" y="926"/>
                </a:lnTo>
                <a:lnTo>
                  <a:pt x="423" y="935"/>
                </a:lnTo>
                <a:lnTo>
                  <a:pt x="413" y="944"/>
                </a:lnTo>
                <a:lnTo>
                  <a:pt x="413" y="944"/>
                </a:lnTo>
                <a:close/>
                <a:moveTo>
                  <a:pt x="504" y="877"/>
                </a:moveTo>
                <a:lnTo>
                  <a:pt x="504" y="877"/>
                </a:lnTo>
                <a:lnTo>
                  <a:pt x="489" y="885"/>
                </a:lnTo>
                <a:lnTo>
                  <a:pt x="475" y="894"/>
                </a:lnTo>
                <a:lnTo>
                  <a:pt x="445" y="911"/>
                </a:lnTo>
                <a:lnTo>
                  <a:pt x="445" y="911"/>
                </a:lnTo>
                <a:lnTo>
                  <a:pt x="432" y="919"/>
                </a:lnTo>
                <a:lnTo>
                  <a:pt x="420" y="928"/>
                </a:lnTo>
                <a:lnTo>
                  <a:pt x="420" y="928"/>
                </a:lnTo>
                <a:lnTo>
                  <a:pt x="410" y="936"/>
                </a:lnTo>
                <a:lnTo>
                  <a:pt x="410" y="936"/>
                </a:lnTo>
                <a:lnTo>
                  <a:pt x="404" y="940"/>
                </a:lnTo>
                <a:lnTo>
                  <a:pt x="407" y="937"/>
                </a:lnTo>
                <a:lnTo>
                  <a:pt x="407" y="937"/>
                </a:lnTo>
                <a:lnTo>
                  <a:pt x="421" y="925"/>
                </a:lnTo>
                <a:lnTo>
                  <a:pt x="437" y="914"/>
                </a:lnTo>
                <a:lnTo>
                  <a:pt x="468" y="893"/>
                </a:lnTo>
                <a:lnTo>
                  <a:pt x="468" y="893"/>
                </a:lnTo>
                <a:lnTo>
                  <a:pt x="478" y="887"/>
                </a:lnTo>
                <a:lnTo>
                  <a:pt x="489" y="881"/>
                </a:lnTo>
                <a:lnTo>
                  <a:pt x="498" y="874"/>
                </a:lnTo>
                <a:lnTo>
                  <a:pt x="503" y="870"/>
                </a:lnTo>
                <a:lnTo>
                  <a:pt x="507" y="866"/>
                </a:lnTo>
                <a:lnTo>
                  <a:pt x="507" y="866"/>
                </a:lnTo>
                <a:lnTo>
                  <a:pt x="505" y="878"/>
                </a:lnTo>
                <a:lnTo>
                  <a:pt x="505" y="878"/>
                </a:lnTo>
                <a:lnTo>
                  <a:pt x="505" y="877"/>
                </a:lnTo>
                <a:lnTo>
                  <a:pt x="504" y="877"/>
                </a:lnTo>
                <a:lnTo>
                  <a:pt x="504" y="877"/>
                </a:lnTo>
                <a:close/>
                <a:moveTo>
                  <a:pt x="551" y="470"/>
                </a:moveTo>
                <a:lnTo>
                  <a:pt x="551" y="470"/>
                </a:lnTo>
                <a:lnTo>
                  <a:pt x="553" y="463"/>
                </a:lnTo>
                <a:lnTo>
                  <a:pt x="553" y="463"/>
                </a:lnTo>
                <a:lnTo>
                  <a:pt x="563" y="462"/>
                </a:lnTo>
                <a:lnTo>
                  <a:pt x="563" y="462"/>
                </a:lnTo>
                <a:lnTo>
                  <a:pt x="562" y="469"/>
                </a:lnTo>
                <a:lnTo>
                  <a:pt x="562" y="469"/>
                </a:lnTo>
                <a:lnTo>
                  <a:pt x="551" y="470"/>
                </a:lnTo>
                <a:lnTo>
                  <a:pt x="551" y="470"/>
                </a:lnTo>
                <a:close/>
                <a:moveTo>
                  <a:pt x="571" y="468"/>
                </a:moveTo>
                <a:lnTo>
                  <a:pt x="571" y="468"/>
                </a:lnTo>
                <a:lnTo>
                  <a:pt x="572" y="461"/>
                </a:lnTo>
                <a:lnTo>
                  <a:pt x="572" y="461"/>
                </a:lnTo>
                <a:lnTo>
                  <a:pt x="575" y="461"/>
                </a:lnTo>
                <a:lnTo>
                  <a:pt x="575" y="461"/>
                </a:lnTo>
                <a:lnTo>
                  <a:pt x="576" y="468"/>
                </a:lnTo>
                <a:lnTo>
                  <a:pt x="576" y="468"/>
                </a:lnTo>
                <a:lnTo>
                  <a:pt x="571" y="468"/>
                </a:lnTo>
                <a:lnTo>
                  <a:pt x="571" y="468"/>
                </a:lnTo>
                <a:close/>
                <a:moveTo>
                  <a:pt x="584" y="461"/>
                </a:moveTo>
                <a:lnTo>
                  <a:pt x="584" y="461"/>
                </a:lnTo>
                <a:lnTo>
                  <a:pt x="592" y="461"/>
                </a:lnTo>
                <a:lnTo>
                  <a:pt x="592" y="461"/>
                </a:lnTo>
                <a:lnTo>
                  <a:pt x="592" y="467"/>
                </a:lnTo>
                <a:lnTo>
                  <a:pt x="592" y="467"/>
                </a:lnTo>
                <a:lnTo>
                  <a:pt x="584" y="467"/>
                </a:lnTo>
                <a:lnTo>
                  <a:pt x="584" y="467"/>
                </a:lnTo>
                <a:lnTo>
                  <a:pt x="584" y="461"/>
                </a:lnTo>
                <a:lnTo>
                  <a:pt x="584" y="461"/>
                </a:lnTo>
                <a:close/>
                <a:moveTo>
                  <a:pt x="601" y="467"/>
                </a:moveTo>
                <a:lnTo>
                  <a:pt x="601" y="467"/>
                </a:lnTo>
                <a:lnTo>
                  <a:pt x="601" y="461"/>
                </a:lnTo>
                <a:lnTo>
                  <a:pt x="601" y="461"/>
                </a:lnTo>
                <a:lnTo>
                  <a:pt x="610" y="461"/>
                </a:lnTo>
                <a:lnTo>
                  <a:pt x="610" y="461"/>
                </a:lnTo>
                <a:lnTo>
                  <a:pt x="610" y="467"/>
                </a:lnTo>
                <a:lnTo>
                  <a:pt x="610" y="467"/>
                </a:lnTo>
                <a:lnTo>
                  <a:pt x="607" y="466"/>
                </a:lnTo>
                <a:lnTo>
                  <a:pt x="607" y="466"/>
                </a:lnTo>
                <a:lnTo>
                  <a:pt x="601" y="467"/>
                </a:lnTo>
                <a:lnTo>
                  <a:pt x="601" y="467"/>
                </a:lnTo>
                <a:close/>
                <a:moveTo>
                  <a:pt x="616" y="599"/>
                </a:moveTo>
                <a:lnTo>
                  <a:pt x="616" y="599"/>
                </a:lnTo>
                <a:lnTo>
                  <a:pt x="635" y="589"/>
                </a:lnTo>
                <a:lnTo>
                  <a:pt x="654" y="580"/>
                </a:lnTo>
                <a:lnTo>
                  <a:pt x="654" y="580"/>
                </a:lnTo>
                <a:lnTo>
                  <a:pt x="700" y="559"/>
                </a:lnTo>
                <a:lnTo>
                  <a:pt x="700" y="559"/>
                </a:lnTo>
                <a:lnTo>
                  <a:pt x="723" y="548"/>
                </a:lnTo>
                <a:lnTo>
                  <a:pt x="745" y="537"/>
                </a:lnTo>
                <a:lnTo>
                  <a:pt x="745" y="537"/>
                </a:lnTo>
                <a:lnTo>
                  <a:pt x="764" y="527"/>
                </a:lnTo>
                <a:lnTo>
                  <a:pt x="764" y="527"/>
                </a:lnTo>
                <a:lnTo>
                  <a:pt x="775" y="520"/>
                </a:lnTo>
                <a:lnTo>
                  <a:pt x="778" y="519"/>
                </a:lnTo>
                <a:lnTo>
                  <a:pt x="772" y="524"/>
                </a:lnTo>
                <a:lnTo>
                  <a:pt x="772" y="524"/>
                </a:lnTo>
                <a:lnTo>
                  <a:pt x="763" y="530"/>
                </a:lnTo>
                <a:lnTo>
                  <a:pt x="753" y="535"/>
                </a:lnTo>
                <a:lnTo>
                  <a:pt x="734" y="546"/>
                </a:lnTo>
                <a:lnTo>
                  <a:pt x="692" y="566"/>
                </a:lnTo>
                <a:lnTo>
                  <a:pt x="692" y="566"/>
                </a:lnTo>
                <a:lnTo>
                  <a:pt x="673" y="575"/>
                </a:lnTo>
                <a:lnTo>
                  <a:pt x="653" y="585"/>
                </a:lnTo>
                <a:lnTo>
                  <a:pt x="634" y="596"/>
                </a:lnTo>
                <a:lnTo>
                  <a:pt x="615" y="608"/>
                </a:lnTo>
                <a:lnTo>
                  <a:pt x="615" y="608"/>
                </a:lnTo>
                <a:lnTo>
                  <a:pt x="616" y="599"/>
                </a:lnTo>
                <a:lnTo>
                  <a:pt x="616" y="599"/>
                </a:lnTo>
                <a:close/>
                <a:moveTo>
                  <a:pt x="698" y="573"/>
                </a:moveTo>
                <a:lnTo>
                  <a:pt x="698" y="573"/>
                </a:lnTo>
                <a:lnTo>
                  <a:pt x="721" y="562"/>
                </a:lnTo>
                <a:lnTo>
                  <a:pt x="743" y="551"/>
                </a:lnTo>
                <a:lnTo>
                  <a:pt x="743" y="551"/>
                </a:lnTo>
                <a:lnTo>
                  <a:pt x="766" y="540"/>
                </a:lnTo>
                <a:lnTo>
                  <a:pt x="766" y="540"/>
                </a:lnTo>
                <a:lnTo>
                  <a:pt x="768" y="539"/>
                </a:lnTo>
                <a:lnTo>
                  <a:pt x="768" y="539"/>
                </a:lnTo>
                <a:lnTo>
                  <a:pt x="751" y="549"/>
                </a:lnTo>
                <a:lnTo>
                  <a:pt x="733" y="559"/>
                </a:lnTo>
                <a:lnTo>
                  <a:pt x="696" y="575"/>
                </a:lnTo>
                <a:lnTo>
                  <a:pt x="696" y="575"/>
                </a:lnTo>
                <a:lnTo>
                  <a:pt x="675" y="585"/>
                </a:lnTo>
                <a:lnTo>
                  <a:pt x="654" y="597"/>
                </a:lnTo>
                <a:lnTo>
                  <a:pt x="614" y="622"/>
                </a:lnTo>
                <a:lnTo>
                  <a:pt x="614" y="622"/>
                </a:lnTo>
                <a:lnTo>
                  <a:pt x="615" y="612"/>
                </a:lnTo>
                <a:lnTo>
                  <a:pt x="615" y="612"/>
                </a:lnTo>
                <a:lnTo>
                  <a:pt x="636" y="603"/>
                </a:lnTo>
                <a:lnTo>
                  <a:pt x="657" y="593"/>
                </a:lnTo>
                <a:lnTo>
                  <a:pt x="698" y="573"/>
                </a:lnTo>
                <a:lnTo>
                  <a:pt x="698" y="573"/>
                </a:lnTo>
                <a:close/>
                <a:moveTo>
                  <a:pt x="700" y="583"/>
                </a:moveTo>
                <a:lnTo>
                  <a:pt x="700" y="583"/>
                </a:lnTo>
                <a:lnTo>
                  <a:pt x="713" y="577"/>
                </a:lnTo>
                <a:lnTo>
                  <a:pt x="713" y="577"/>
                </a:lnTo>
                <a:lnTo>
                  <a:pt x="687" y="590"/>
                </a:lnTo>
                <a:lnTo>
                  <a:pt x="663" y="603"/>
                </a:lnTo>
                <a:lnTo>
                  <a:pt x="638" y="616"/>
                </a:lnTo>
                <a:lnTo>
                  <a:pt x="613" y="631"/>
                </a:lnTo>
                <a:lnTo>
                  <a:pt x="613" y="631"/>
                </a:lnTo>
                <a:lnTo>
                  <a:pt x="614" y="625"/>
                </a:lnTo>
                <a:lnTo>
                  <a:pt x="614" y="625"/>
                </a:lnTo>
                <a:lnTo>
                  <a:pt x="636" y="615"/>
                </a:lnTo>
                <a:lnTo>
                  <a:pt x="657" y="604"/>
                </a:lnTo>
                <a:lnTo>
                  <a:pt x="678" y="593"/>
                </a:lnTo>
                <a:lnTo>
                  <a:pt x="700" y="583"/>
                </a:lnTo>
                <a:lnTo>
                  <a:pt x="700" y="583"/>
                </a:lnTo>
                <a:close/>
                <a:moveTo>
                  <a:pt x="639" y="624"/>
                </a:moveTo>
                <a:lnTo>
                  <a:pt x="639" y="624"/>
                </a:lnTo>
                <a:lnTo>
                  <a:pt x="660" y="612"/>
                </a:lnTo>
                <a:lnTo>
                  <a:pt x="682" y="601"/>
                </a:lnTo>
                <a:lnTo>
                  <a:pt x="682" y="601"/>
                </a:lnTo>
                <a:lnTo>
                  <a:pt x="706" y="590"/>
                </a:lnTo>
                <a:lnTo>
                  <a:pt x="732" y="580"/>
                </a:lnTo>
                <a:lnTo>
                  <a:pt x="756" y="570"/>
                </a:lnTo>
                <a:lnTo>
                  <a:pt x="780" y="559"/>
                </a:lnTo>
                <a:lnTo>
                  <a:pt x="780" y="559"/>
                </a:lnTo>
                <a:lnTo>
                  <a:pt x="737" y="579"/>
                </a:lnTo>
                <a:lnTo>
                  <a:pt x="694" y="600"/>
                </a:lnTo>
                <a:lnTo>
                  <a:pt x="673" y="611"/>
                </a:lnTo>
                <a:lnTo>
                  <a:pt x="652" y="623"/>
                </a:lnTo>
                <a:lnTo>
                  <a:pt x="631" y="637"/>
                </a:lnTo>
                <a:lnTo>
                  <a:pt x="612" y="650"/>
                </a:lnTo>
                <a:lnTo>
                  <a:pt x="612" y="650"/>
                </a:lnTo>
                <a:lnTo>
                  <a:pt x="613" y="636"/>
                </a:lnTo>
                <a:lnTo>
                  <a:pt x="613" y="636"/>
                </a:lnTo>
                <a:lnTo>
                  <a:pt x="620" y="635"/>
                </a:lnTo>
                <a:lnTo>
                  <a:pt x="626" y="631"/>
                </a:lnTo>
                <a:lnTo>
                  <a:pt x="639" y="624"/>
                </a:lnTo>
                <a:lnTo>
                  <a:pt x="639" y="624"/>
                </a:lnTo>
                <a:close/>
                <a:moveTo>
                  <a:pt x="691" y="612"/>
                </a:moveTo>
                <a:lnTo>
                  <a:pt x="691" y="612"/>
                </a:lnTo>
                <a:lnTo>
                  <a:pt x="734" y="592"/>
                </a:lnTo>
                <a:lnTo>
                  <a:pt x="734" y="592"/>
                </a:lnTo>
                <a:lnTo>
                  <a:pt x="759" y="582"/>
                </a:lnTo>
                <a:lnTo>
                  <a:pt x="771" y="576"/>
                </a:lnTo>
                <a:lnTo>
                  <a:pt x="782" y="570"/>
                </a:lnTo>
                <a:lnTo>
                  <a:pt x="782" y="570"/>
                </a:lnTo>
                <a:lnTo>
                  <a:pt x="761" y="582"/>
                </a:lnTo>
                <a:lnTo>
                  <a:pt x="739" y="593"/>
                </a:lnTo>
                <a:lnTo>
                  <a:pt x="693" y="614"/>
                </a:lnTo>
                <a:lnTo>
                  <a:pt x="693" y="614"/>
                </a:lnTo>
                <a:lnTo>
                  <a:pt x="672" y="625"/>
                </a:lnTo>
                <a:lnTo>
                  <a:pt x="652" y="638"/>
                </a:lnTo>
                <a:lnTo>
                  <a:pt x="611" y="662"/>
                </a:lnTo>
                <a:lnTo>
                  <a:pt x="611" y="662"/>
                </a:lnTo>
                <a:lnTo>
                  <a:pt x="612" y="654"/>
                </a:lnTo>
                <a:lnTo>
                  <a:pt x="612" y="654"/>
                </a:lnTo>
                <a:lnTo>
                  <a:pt x="631" y="644"/>
                </a:lnTo>
                <a:lnTo>
                  <a:pt x="652" y="632"/>
                </a:lnTo>
                <a:lnTo>
                  <a:pt x="671" y="622"/>
                </a:lnTo>
                <a:lnTo>
                  <a:pt x="691" y="612"/>
                </a:lnTo>
                <a:lnTo>
                  <a:pt x="691" y="612"/>
                </a:lnTo>
                <a:close/>
                <a:moveTo>
                  <a:pt x="646" y="648"/>
                </a:moveTo>
                <a:lnTo>
                  <a:pt x="646" y="648"/>
                </a:lnTo>
                <a:lnTo>
                  <a:pt x="669" y="636"/>
                </a:lnTo>
                <a:lnTo>
                  <a:pt x="692" y="623"/>
                </a:lnTo>
                <a:lnTo>
                  <a:pt x="692" y="623"/>
                </a:lnTo>
                <a:lnTo>
                  <a:pt x="722" y="610"/>
                </a:lnTo>
                <a:lnTo>
                  <a:pt x="722" y="610"/>
                </a:lnTo>
                <a:lnTo>
                  <a:pt x="679" y="630"/>
                </a:lnTo>
                <a:lnTo>
                  <a:pt x="679" y="630"/>
                </a:lnTo>
                <a:lnTo>
                  <a:pt x="668" y="637"/>
                </a:lnTo>
                <a:lnTo>
                  <a:pt x="657" y="644"/>
                </a:lnTo>
                <a:lnTo>
                  <a:pt x="637" y="658"/>
                </a:lnTo>
                <a:lnTo>
                  <a:pt x="637" y="658"/>
                </a:lnTo>
                <a:lnTo>
                  <a:pt x="623" y="666"/>
                </a:lnTo>
                <a:lnTo>
                  <a:pt x="617" y="669"/>
                </a:lnTo>
                <a:lnTo>
                  <a:pt x="611" y="673"/>
                </a:lnTo>
                <a:lnTo>
                  <a:pt x="611" y="673"/>
                </a:lnTo>
                <a:lnTo>
                  <a:pt x="611" y="665"/>
                </a:lnTo>
                <a:lnTo>
                  <a:pt x="611" y="665"/>
                </a:lnTo>
                <a:lnTo>
                  <a:pt x="620" y="662"/>
                </a:lnTo>
                <a:lnTo>
                  <a:pt x="629" y="658"/>
                </a:lnTo>
                <a:lnTo>
                  <a:pt x="646" y="648"/>
                </a:lnTo>
                <a:lnTo>
                  <a:pt x="646" y="648"/>
                </a:lnTo>
                <a:close/>
                <a:moveTo>
                  <a:pt x="643" y="698"/>
                </a:moveTo>
                <a:lnTo>
                  <a:pt x="643" y="698"/>
                </a:lnTo>
                <a:lnTo>
                  <a:pt x="690" y="678"/>
                </a:lnTo>
                <a:lnTo>
                  <a:pt x="690" y="678"/>
                </a:lnTo>
                <a:lnTo>
                  <a:pt x="715" y="667"/>
                </a:lnTo>
                <a:lnTo>
                  <a:pt x="738" y="656"/>
                </a:lnTo>
                <a:lnTo>
                  <a:pt x="738" y="656"/>
                </a:lnTo>
                <a:lnTo>
                  <a:pt x="761" y="644"/>
                </a:lnTo>
                <a:lnTo>
                  <a:pt x="761" y="644"/>
                </a:lnTo>
                <a:lnTo>
                  <a:pt x="774" y="638"/>
                </a:lnTo>
                <a:lnTo>
                  <a:pt x="774" y="638"/>
                </a:lnTo>
                <a:lnTo>
                  <a:pt x="784" y="632"/>
                </a:lnTo>
                <a:lnTo>
                  <a:pt x="787" y="630"/>
                </a:lnTo>
                <a:lnTo>
                  <a:pt x="784" y="634"/>
                </a:lnTo>
                <a:lnTo>
                  <a:pt x="784" y="634"/>
                </a:lnTo>
                <a:lnTo>
                  <a:pt x="773" y="641"/>
                </a:lnTo>
                <a:lnTo>
                  <a:pt x="762" y="648"/>
                </a:lnTo>
                <a:lnTo>
                  <a:pt x="738" y="660"/>
                </a:lnTo>
                <a:lnTo>
                  <a:pt x="712" y="671"/>
                </a:lnTo>
                <a:lnTo>
                  <a:pt x="688" y="682"/>
                </a:lnTo>
                <a:lnTo>
                  <a:pt x="688" y="682"/>
                </a:lnTo>
                <a:lnTo>
                  <a:pt x="647" y="701"/>
                </a:lnTo>
                <a:lnTo>
                  <a:pt x="626" y="711"/>
                </a:lnTo>
                <a:lnTo>
                  <a:pt x="617" y="717"/>
                </a:lnTo>
                <a:lnTo>
                  <a:pt x="608" y="724"/>
                </a:lnTo>
                <a:lnTo>
                  <a:pt x="608" y="724"/>
                </a:lnTo>
                <a:lnTo>
                  <a:pt x="608" y="718"/>
                </a:lnTo>
                <a:lnTo>
                  <a:pt x="608" y="718"/>
                </a:lnTo>
                <a:lnTo>
                  <a:pt x="617" y="712"/>
                </a:lnTo>
                <a:lnTo>
                  <a:pt x="625" y="708"/>
                </a:lnTo>
                <a:lnTo>
                  <a:pt x="643" y="698"/>
                </a:lnTo>
                <a:lnTo>
                  <a:pt x="643" y="698"/>
                </a:lnTo>
                <a:close/>
                <a:moveTo>
                  <a:pt x="616" y="710"/>
                </a:moveTo>
                <a:lnTo>
                  <a:pt x="616" y="710"/>
                </a:lnTo>
                <a:lnTo>
                  <a:pt x="628" y="703"/>
                </a:lnTo>
                <a:lnTo>
                  <a:pt x="628" y="703"/>
                </a:lnTo>
                <a:lnTo>
                  <a:pt x="616" y="710"/>
                </a:lnTo>
                <a:lnTo>
                  <a:pt x="613" y="712"/>
                </a:lnTo>
                <a:lnTo>
                  <a:pt x="616" y="710"/>
                </a:lnTo>
                <a:lnTo>
                  <a:pt x="616" y="710"/>
                </a:lnTo>
                <a:close/>
                <a:moveTo>
                  <a:pt x="608" y="712"/>
                </a:moveTo>
                <a:lnTo>
                  <a:pt x="608" y="712"/>
                </a:lnTo>
                <a:lnTo>
                  <a:pt x="609" y="708"/>
                </a:lnTo>
                <a:lnTo>
                  <a:pt x="609" y="708"/>
                </a:lnTo>
                <a:lnTo>
                  <a:pt x="609" y="702"/>
                </a:lnTo>
                <a:lnTo>
                  <a:pt x="609" y="702"/>
                </a:lnTo>
                <a:lnTo>
                  <a:pt x="630" y="692"/>
                </a:lnTo>
                <a:lnTo>
                  <a:pt x="652" y="681"/>
                </a:lnTo>
                <a:lnTo>
                  <a:pt x="672" y="670"/>
                </a:lnTo>
                <a:lnTo>
                  <a:pt x="693" y="660"/>
                </a:lnTo>
                <a:lnTo>
                  <a:pt x="693" y="660"/>
                </a:lnTo>
                <a:lnTo>
                  <a:pt x="720" y="648"/>
                </a:lnTo>
                <a:lnTo>
                  <a:pt x="747" y="636"/>
                </a:lnTo>
                <a:lnTo>
                  <a:pt x="747" y="636"/>
                </a:lnTo>
                <a:lnTo>
                  <a:pt x="758" y="630"/>
                </a:lnTo>
                <a:lnTo>
                  <a:pt x="769" y="623"/>
                </a:lnTo>
                <a:lnTo>
                  <a:pt x="769" y="623"/>
                </a:lnTo>
                <a:lnTo>
                  <a:pt x="781" y="616"/>
                </a:lnTo>
                <a:lnTo>
                  <a:pt x="781" y="616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82" y="615"/>
                </a:lnTo>
                <a:lnTo>
                  <a:pt x="773" y="622"/>
                </a:lnTo>
                <a:lnTo>
                  <a:pt x="763" y="628"/>
                </a:lnTo>
                <a:lnTo>
                  <a:pt x="743" y="641"/>
                </a:lnTo>
                <a:lnTo>
                  <a:pt x="743" y="641"/>
                </a:lnTo>
                <a:lnTo>
                  <a:pt x="718" y="654"/>
                </a:lnTo>
                <a:lnTo>
                  <a:pt x="692" y="667"/>
                </a:lnTo>
                <a:lnTo>
                  <a:pt x="692" y="667"/>
                </a:lnTo>
                <a:lnTo>
                  <a:pt x="668" y="681"/>
                </a:lnTo>
                <a:lnTo>
                  <a:pt x="657" y="687"/>
                </a:lnTo>
                <a:lnTo>
                  <a:pt x="645" y="693"/>
                </a:lnTo>
                <a:lnTo>
                  <a:pt x="645" y="693"/>
                </a:lnTo>
                <a:lnTo>
                  <a:pt x="626" y="702"/>
                </a:lnTo>
                <a:lnTo>
                  <a:pt x="617" y="707"/>
                </a:lnTo>
                <a:lnTo>
                  <a:pt x="608" y="712"/>
                </a:lnTo>
                <a:lnTo>
                  <a:pt x="608" y="712"/>
                </a:lnTo>
                <a:close/>
                <a:moveTo>
                  <a:pt x="610" y="679"/>
                </a:moveTo>
                <a:lnTo>
                  <a:pt x="610" y="679"/>
                </a:lnTo>
                <a:lnTo>
                  <a:pt x="631" y="670"/>
                </a:lnTo>
                <a:lnTo>
                  <a:pt x="652" y="660"/>
                </a:lnTo>
                <a:lnTo>
                  <a:pt x="672" y="649"/>
                </a:lnTo>
                <a:lnTo>
                  <a:pt x="692" y="639"/>
                </a:lnTo>
                <a:lnTo>
                  <a:pt x="692" y="639"/>
                </a:lnTo>
                <a:lnTo>
                  <a:pt x="718" y="627"/>
                </a:lnTo>
                <a:lnTo>
                  <a:pt x="742" y="616"/>
                </a:lnTo>
                <a:lnTo>
                  <a:pt x="742" y="616"/>
                </a:lnTo>
                <a:lnTo>
                  <a:pt x="763" y="606"/>
                </a:lnTo>
                <a:lnTo>
                  <a:pt x="763" y="606"/>
                </a:lnTo>
                <a:lnTo>
                  <a:pt x="725" y="625"/>
                </a:lnTo>
                <a:lnTo>
                  <a:pt x="685" y="645"/>
                </a:lnTo>
                <a:lnTo>
                  <a:pt x="685" y="645"/>
                </a:lnTo>
                <a:lnTo>
                  <a:pt x="673" y="651"/>
                </a:lnTo>
                <a:lnTo>
                  <a:pt x="661" y="657"/>
                </a:lnTo>
                <a:lnTo>
                  <a:pt x="638" y="671"/>
                </a:lnTo>
                <a:lnTo>
                  <a:pt x="638" y="671"/>
                </a:lnTo>
                <a:lnTo>
                  <a:pt x="623" y="679"/>
                </a:lnTo>
                <a:lnTo>
                  <a:pt x="616" y="683"/>
                </a:lnTo>
                <a:lnTo>
                  <a:pt x="610" y="688"/>
                </a:lnTo>
                <a:lnTo>
                  <a:pt x="610" y="688"/>
                </a:lnTo>
                <a:lnTo>
                  <a:pt x="610" y="679"/>
                </a:lnTo>
                <a:lnTo>
                  <a:pt x="610" y="679"/>
                </a:lnTo>
                <a:close/>
                <a:moveTo>
                  <a:pt x="640" y="678"/>
                </a:moveTo>
                <a:lnTo>
                  <a:pt x="640" y="678"/>
                </a:lnTo>
                <a:lnTo>
                  <a:pt x="662" y="666"/>
                </a:lnTo>
                <a:lnTo>
                  <a:pt x="684" y="654"/>
                </a:lnTo>
                <a:lnTo>
                  <a:pt x="684" y="654"/>
                </a:lnTo>
                <a:lnTo>
                  <a:pt x="720" y="637"/>
                </a:lnTo>
                <a:lnTo>
                  <a:pt x="754" y="620"/>
                </a:lnTo>
                <a:lnTo>
                  <a:pt x="754" y="620"/>
                </a:lnTo>
                <a:lnTo>
                  <a:pt x="741" y="627"/>
                </a:lnTo>
                <a:lnTo>
                  <a:pt x="741" y="627"/>
                </a:lnTo>
                <a:lnTo>
                  <a:pt x="716" y="641"/>
                </a:lnTo>
                <a:lnTo>
                  <a:pt x="691" y="653"/>
                </a:lnTo>
                <a:lnTo>
                  <a:pt x="691" y="653"/>
                </a:lnTo>
                <a:lnTo>
                  <a:pt x="667" y="665"/>
                </a:lnTo>
                <a:lnTo>
                  <a:pt x="645" y="679"/>
                </a:lnTo>
                <a:lnTo>
                  <a:pt x="645" y="679"/>
                </a:lnTo>
                <a:lnTo>
                  <a:pt x="636" y="684"/>
                </a:lnTo>
                <a:lnTo>
                  <a:pt x="627" y="689"/>
                </a:lnTo>
                <a:lnTo>
                  <a:pt x="609" y="698"/>
                </a:lnTo>
                <a:lnTo>
                  <a:pt x="609" y="698"/>
                </a:lnTo>
                <a:lnTo>
                  <a:pt x="610" y="692"/>
                </a:lnTo>
                <a:lnTo>
                  <a:pt x="610" y="692"/>
                </a:lnTo>
                <a:lnTo>
                  <a:pt x="617" y="690"/>
                </a:lnTo>
                <a:lnTo>
                  <a:pt x="625" y="686"/>
                </a:lnTo>
                <a:lnTo>
                  <a:pt x="640" y="678"/>
                </a:lnTo>
                <a:lnTo>
                  <a:pt x="640" y="678"/>
                </a:lnTo>
                <a:close/>
                <a:moveTo>
                  <a:pt x="610" y="758"/>
                </a:moveTo>
                <a:lnTo>
                  <a:pt x="610" y="758"/>
                </a:lnTo>
                <a:lnTo>
                  <a:pt x="620" y="753"/>
                </a:lnTo>
                <a:lnTo>
                  <a:pt x="620" y="753"/>
                </a:lnTo>
                <a:lnTo>
                  <a:pt x="610" y="758"/>
                </a:lnTo>
                <a:lnTo>
                  <a:pt x="607" y="760"/>
                </a:lnTo>
                <a:lnTo>
                  <a:pt x="610" y="758"/>
                </a:lnTo>
                <a:lnTo>
                  <a:pt x="610" y="758"/>
                </a:lnTo>
                <a:close/>
                <a:moveTo>
                  <a:pt x="699" y="726"/>
                </a:moveTo>
                <a:lnTo>
                  <a:pt x="699" y="726"/>
                </a:lnTo>
                <a:lnTo>
                  <a:pt x="725" y="718"/>
                </a:lnTo>
                <a:lnTo>
                  <a:pt x="750" y="708"/>
                </a:lnTo>
                <a:lnTo>
                  <a:pt x="750" y="708"/>
                </a:lnTo>
                <a:lnTo>
                  <a:pt x="777" y="698"/>
                </a:lnTo>
                <a:lnTo>
                  <a:pt x="777" y="698"/>
                </a:lnTo>
                <a:lnTo>
                  <a:pt x="779" y="697"/>
                </a:lnTo>
                <a:lnTo>
                  <a:pt x="779" y="697"/>
                </a:lnTo>
                <a:lnTo>
                  <a:pt x="734" y="718"/>
                </a:lnTo>
                <a:lnTo>
                  <a:pt x="711" y="727"/>
                </a:lnTo>
                <a:lnTo>
                  <a:pt x="688" y="736"/>
                </a:lnTo>
                <a:lnTo>
                  <a:pt x="688" y="736"/>
                </a:lnTo>
                <a:lnTo>
                  <a:pt x="646" y="751"/>
                </a:lnTo>
                <a:lnTo>
                  <a:pt x="624" y="760"/>
                </a:lnTo>
                <a:lnTo>
                  <a:pt x="614" y="765"/>
                </a:lnTo>
                <a:lnTo>
                  <a:pt x="604" y="771"/>
                </a:lnTo>
                <a:lnTo>
                  <a:pt x="604" y="771"/>
                </a:lnTo>
                <a:lnTo>
                  <a:pt x="605" y="762"/>
                </a:lnTo>
                <a:lnTo>
                  <a:pt x="605" y="762"/>
                </a:lnTo>
                <a:lnTo>
                  <a:pt x="652" y="743"/>
                </a:lnTo>
                <a:lnTo>
                  <a:pt x="676" y="734"/>
                </a:lnTo>
                <a:lnTo>
                  <a:pt x="699" y="726"/>
                </a:lnTo>
                <a:lnTo>
                  <a:pt x="699" y="726"/>
                </a:lnTo>
                <a:close/>
                <a:moveTo>
                  <a:pt x="605" y="758"/>
                </a:moveTo>
                <a:lnTo>
                  <a:pt x="605" y="758"/>
                </a:lnTo>
                <a:lnTo>
                  <a:pt x="606" y="748"/>
                </a:lnTo>
                <a:lnTo>
                  <a:pt x="606" y="748"/>
                </a:lnTo>
                <a:lnTo>
                  <a:pt x="656" y="726"/>
                </a:lnTo>
                <a:lnTo>
                  <a:pt x="681" y="716"/>
                </a:lnTo>
                <a:lnTo>
                  <a:pt x="706" y="705"/>
                </a:lnTo>
                <a:lnTo>
                  <a:pt x="706" y="705"/>
                </a:lnTo>
                <a:lnTo>
                  <a:pt x="732" y="697"/>
                </a:lnTo>
                <a:lnTo>
                  <a:pt x="756" y="689"/>
                </a:lnTo>
                <a:lnTo>
                  <a:pt x="756" y="689"/>
                </a:lnTo>
                <a:lnTo>
                  <a:pt x="692" y="716"/>
                </a:lnTo>
                <a:lnTo>
                  <a:pt x="692" y="716"/>
                </a:lnTo>
                <a:lnTo>
                  <a:pt x="668" y="727"/>
                </a:lnTo>
                <a:lnTo>
                  <a:pt x="644" y="739"/>
                </a:lnTo>
                <a:lnTo>
                  <a:pt x="644" y="739"/>
                </a:lnTo>
                <a:lnTo>
                  <a:pt x="624" y="748"/>
                </a:lnTo>
                <a:lnTo>
                  <a:pt x="615" y="753"/>
                </a:lnTo>
                <a:lnTo>
                  <a:pt x="605" y="758"/>
                </a:lnTo>
                <a:lnTo>
                  <a:pt x="605" y="758"/>
                </a:lnTo>
                <a:close/>
                <a:moveTo>
                  <a:pt x="607" y="735"/>
                </a:moveTo>
                <a:lnTo>
                  <a:pt x="607" y="735"/>
                </a:lnTo>
                <a:lnTo>
                  <a:pt x="658" y="712"/>
                </a:lnTo>
                <a:lnTo>
                  <a:pt x="683" y="701"/>
                </a:lnTo>
                <a:lnTo>
                  <a:pt x="708" y="691"/>
                </a:lnTo>
                <a:lnTo>
                  <a:pt x="708" y="691"/>
                </a:lnTo>
                <a:lnTo>
                  <a:pt x="760" y="673"/>
                </a:lnTo>
                <a:lnTo>
                  <a:pt x="760" y="673"/>
                </a:lnTo>
                <a:lnTo>
                  <a:pt x="778" y="666"/>
                </a:lnTo>
                <a:lnTo>
                  <a:pt x="778" y="666"/>
                </a:lnTo>
                <a:lnTo>
                  <a:pt x="775" y="667"/>
                </a:lnTo>
                <a:lnTo>
                  <a:pt x="775" y="667"/>
                </a:lnTo>
                <a:lnTo>
                  <a:pt x="751" y="678"/>
                </a:lnTo>
                <a:lnTo>
                  <a:pt x="726" y="688"/>
                </a:lnTo>
                <a:lnTo>
                  <a:pt x="701" y="698"/>
                </a:lnTo>
                <a:lnTo>
                  <a:pt x="677" y="709"/>
                </a:lnTo>
                <a:lnTo>
                  <a:pt x="677" y="709"/>
                </a:lnTo>
                <a:lnTo>
                  <a:pt x="655" y="720"/>
                </a:lnTo>
                <a:lnTo>
                  <a:pt x="631" y="730"/>
                </a:lnTo>
                <a:lnTo>
                  <a:pt x="631" y="730"/>
                </a:lnTo>
                <a:lnTo>
                  <a:pt x="618" y="736"/>
                </a:lnTo>
                <a:lnTo>
                  <a:pt x="606" y="744"/>
                </a:lnTo>
                <a:lnTo>
                  <a:pt x="606" y="744"/>
                </a:lnTo>
                <a:lnTo>
                  <a:pt x="607" y="735"/>
                </a:lnTo>
                <a:lnTo>
                  <a:pt x="607" y="735"/>
                </a:lnTo>
                <a:close/>
                <a:moveTo>
                  <a:pt x="649" y="757"/>
                </a:moveTo>
                <a:lnTo>
                  <a:pt x="649" y="757"/>
                </a:lnTo>
                <a:lnTo>
                  <a:pt x="676" y="747"/>
                </a:lnTo>
                <a:lnTo>
                  <a:pt x="702" y="738"/>
                </a:lnTo>
                <a:lnTo>
                  <a:pt x="702" y="738"/>
                </a:lnTo>
                <a:lnTo>
                  <a:pt x="729" y="729"/>
                </a:lnTo>
                <a:lnTo>
                  <a:pt x="754" y="720"/>
                </a:lnTo>
                <a:lnTo>
                  <a:pt x="754" y="720"/>
                </a:lnTo>
                <a:lnTo>
                  <a:pt x="741" y="726"/>
                </a:lnTo>
                <a:lnTo>
                  <a:pt x="728" y="731"/>
                </a:lnTo>
                <a:lnTo>
                  <a:pt x="701" y="740"/>
                </a:lnTo>
                <a:lnTo>
                  <a:pt x="701" y="740"/>
                </a:lnTo>
                <a:lnTo>
                  <a:pt x="676" y="750"/>
                </a:lnTo>
                <a:lnTo>
                  <a:pt x="652" y="761"/>
                </a:lnTo>
                <a:lnTo>
                  <a:pt x="603" y="784"/>
                </a:lnTo>
                <a:lnTo>
                  <a:pt x="603" y="784"/>
                </a:lnTo>
                <a:lnTo>
                  <a:pt x="604" y="774"/>
                </a:lnTo>
                <a:lnTo>
                  <a:pt x="604" y="774"/>
                </a:lnTo>
                <a:lnTo>
                  <a:pt x="615" y="771"/>
                </a:lnTo>
                <a:lnTo>
                  <a:pt x="626" y="766"/>
                </a:lnTo>
                <a:lnTo>
                  <a:pt x="649" y="757"/>
                </a:lnTo>
                <a:lnTo>
                  <a:pt x="649" y="757"/>
                </a:lnTo>
                <a:close/>
                <a:moveTo>
                  <a:pt x="596" y="846"/>
                </a:moveTo>
                <a:lnTo>
                  <a:pt x="596" y="846"/>
                </a:lnTo>
                <a:lnTo>
                  <a:pt x="608" y="841"/>
                </a:lnTo>
                <a:lnTo>
                  <a:pt x="608" y="841"/>
                </a:lnTo>
                <a:lnTo>
                  <a:pt x="596" y="849"/>
                </a:lnTo>
                <a:lnTo>
                  <a:pt x="596" y="849"/>
                </a:lnTo>
                <a:lnTo>
                  <a:pt x="596" y="846"/>
                </a:lnTo>
                <a:lnTo>
                  <a:pt x="596" y="846"/>
                </a:lnTo>
                <a:close/>
                <a:moveTo>
                  <a:pt x="598" y="833"/>
                </a:moveTo>
                <a:lnTo>
                  <a:pt x="598" y="833"/>
                </a:lnTo>
                <a:lnTo>
                  <a:pt x="610" y="830"/>
                </a:lnTo>
                <a:lnTo>
                  <a:pt x="622" y="826"/>
                </a:lnTo>
                <a:lnTo>
                  <a:pt x="648" y="818"/>
                </a:lnTo>
                <a:lnTo>
                  <a:pt x="648" y="818"/>
                </a:lnTo>
                <a:lnTo>
                  <a:pt x="706" y="799"/>
                </a:lnTo>
                <a:lnTo>
                  <a:pt x="706" y="799"/>
                </a:lnTo>
                <a:lnTo>
                  <a:pt x="736" y="788"/>
                </a:lnTo>
                <a:lnTo>
                  <a:pt x="736" y="788"/>
                </a:lnTo>
                <a:lnTo>
                  <a:pt x="700" y="802"/>
                </a:lnTo>
                <a:lnTo>
                  <a:pt x="665" y="813"/>
                </a:lnTo>
                <a:lnTo>
                  <a:pt x="648" y="820"/>
                </a:lnTo>
                <a:lnTo>
                  <a:pt x="630" y="827"/>
                </a:lnTo>
                <a:lnTo>
                  <a:pt x="613" y="834"/>
                </a:lnTo>
                <a:lnTo>
                  <a:pt x="596" y="843"/>
                </a:lnTo>
                <a:lnTo>
                  <a:pt x="596" y="843"/>
                </a:lnTo>
                <a:lnTo>
                  <a:pt x="598" y="833"/>
                </a:lnTo>
                <a:lnTo>
                  <a:pt x="598" y="833"/>
                </a:lnTo>
                <a:close/>
                <a:moveTo>
                  <a:pt x="599" y="825"/>
                </a:moveTo>
                <a:lnTo>
                  <a:pt x="599" y="825"/>
                </a:lnTo>
                <a:lnTo>
                  <a:pt x="611" y="821"/>
                </a:lnTo>
                <a:lnTo>
                  <a:pt x="624" y="817"/>
                </a:lnTo>
                <a:lnTo>
                  <a:pt x="649" y="807"/>
                </a:lnTo>
                <a:lnTo>
                  <a:pt x="649" y="807"/>
                </a:lnTo>
                <a:lnTo>
                  <a:pt x="671" y="799"/>
                </a:lnTo>
                <a:lnTo>
                  <a:pt x="671" y="799"/>
                </a:lnTo>
                <a:lnTo>
                  <a:pt x="629" y="816"/>
                </a:lnTo>
                <a:lnTo>
                  <a:pt x="629" y="816"/>
                </a:lnTo>
                <a:lnTo>
                  <a:pt x="613" y="822"/>
                </a:lnTo>
                <a:lnTo>
                  <a:pt x="605" y="826"/>
                </a:lnTo>
                <a:lnTo>
                  <a:pt x="598" y="830"/>
                </a:lnTo>
                <a:lnTo>
                  <a:pt x="598" y="830"/>
                </a:lnTo>
                <a:lnTo>
                  <a:pt x="599" y="825"/>
                </a:lnTo>
                <a:lnTo>
                  <a:pt x="599" y="825"/>
                </a:lnTo>
                <a:close/>
                <a:moveTo>
                  <a:pt x="600" y="816"/>
                </a:moveTo>
                <a:lnTo>
                  <a:pt x="600" y="816"/>
                </a:lnTo>
                <a:lnTo>
                  <a:pt x="627" y="804"/>
                </a:lnTo>
                <a:lnTo>
                  <a:pt x="655" y="793"/>
                </a:lnTo>
                <a:lnTo>
                  <a:pt x="655" y="793"/>
                </a:lnTo>
                <a:lnTo>
                  <a:pt x="642" y="801"/>
                </a:lnTo>
                <a:lnTo>
                  <a:pt x="642" y="801"/>
                </a:lnTo>
                <a:lnTo>
                  <a:pt x="631" y="806"/>
                </a:lnTo>
                <a:lnTo>
                  <a:pt x="620" y="811"/>
                </a:lnTo>
                <a:lnTo>
                  <a:pt x="609" y="816"/>
                </a:lnTo>
                <a:lnTo>
                  <a:pt x="599" y="822"/>
                </a:lnTo>
                <a:lnTo>
                  <a:pt x="599" y="822"/>
                </a:lnTo>
                <a:lnTo>
                  <a:pt x="600" y="816"/>
                </a:lnTo>
                <a:lnTo>
                  <a:pt x="600" y="816"/>
                </a:lnTo>
                <a:close/>
                <a:moveTo>
                  <a:pt x="601" y="802"/>
                </a:moveTo>
                <a:lnTo>
                  <a:pt x="601" y="802"/>
                </a:lnTo>
                <a:lnTo>
                  <a:pt x="612" y="799"/>
                </a:lnTo>
                <a:lnTo>
                  <a:pt x="621" y="794"/>
                </a:lnTo>
                <a:lnTo>
                  <a:pt x="642" y="785"/>
                </a:lnTo>
                <a:lnTo>
                  <a:pt x="642" y="785"/>
                </a:lnTo>
                <a:lnTo>
                  <a:pt x="655" y="779"/>
                </a:lnTo>
                <a:lnTo>
                  <a:pt x="669" y="773"/>
                </a:lnTo>
                <a:lnTo>
                  <a:pt x="697" y="763"/>
                </a:lnTo>
                <a:lnTo>
                  <a:pt x="697" y="763"/>
                </a:lnTo>
                <a:lnTo>
                  <a:pt x="796" y="727"/>
                </a:lnTo>
                <a:lnTo>
                  <a:pt x="796" y="727"/>
                </a:lnTo>
                <a:lnTo>
                  <a:pt x="784" y="731"/>
                </a:lnTo>
                <a:lnTo>
                  <a:pt x="774" y="736"/>
                </a:lnTo>
                <a:lnTo>
                  <a:pt x="752" y="746"/>
                </a:lnTo>
                <a:lnTo>
                  <a:pt x="752" y="746"/>
                </a:lnTo>
                <a:lnTo>
                  <a:pt x="723" y="758"/>
                </a:lnTo>
                <a:lnTo>
                  <a:pt x="693" y="769"/>
                </a:lnTo>
                <a:lnTo>
                  <a:pt x="693" y="769"/>
                </a:lnTo>
                <a:lnTo>
                  <a:pt x="669" y="779"/>
                </a:lnTo>
                <a:lnTo>
                  <a:pt x="646" y="789"/>
                </a:lnTo>
                <a:lnTo>
                  <a:pt x="623" y="801"/>
                </a:lnTo>
                <a:lnTo>
                  <a:pt x="600" y="813"/>
                </a:lnTo>
                <a:lnTo>
                  <a:pt x="600" y="813"/>
                </a:lnTo>
                <a:lnTo>
                  <a:pt x="601" y="802"/>
                </a:lnTo>
                <a:lnTo>
                  <a:pt x="601" y="802"/>
                </a:lnTo>
                <a:close/>
                <a:moveTo>
                  <a:pt x="602" y="800"/>
                </a:moveTo>
                <a:lnTo>
                  <a:pt x="602" y="800"/>
                </a:lnTo>
                <a:lnTo>
                  <a:pt x="608" y="797"/>
                </a:lnTo>
                <a:lnTo>
                  <a:pt x="615" y="792"/>
                </a:lnTo>
                <a:lnTo>
                  <a:pt x="615" y="792"/>
                </a:lnTo>
                <a:lnTo>
                  <a:pt x="641" y="783"/>
                </a:lnTo>
                <a:lnTo>
                  <a:pt x="641" y="783"/>
                </a:lnTo>
                <a:lnTo>
                  <a:pt x="648" y="780"/>
                </a:lnTo>
                <a:lnTo>
                  <a:pt x="648" y="780"/>
                </a:lnTo>
                <a:lnTo>
                  <a:pt x="621" y="792"/>
                </a:lnTo>
                <a:lnTo>
                  <a:pt x="621" y="792"/>
                </a:lnTo>
                <a:lnTo>
                  <a:pt x="611" y="797"/>
                </a:lnTo>
                <a:lnTo>
                  <a:pt x="602" y="800"/>
                </a:lnTo>
                <a:lnTo>
                  <a:pt x="602" y="800"/>
                </a:lnTo>
                <a:close/>
                <a:moveTo>
                  <a:pt x="694" y="759"/>
                </a:moveTo>
                <a:lnTo>
                  <a:pt x="694" y="759"/>
                </a:lnTo>
                <a:lnTo>
                  <a:pt x="679" y="764"/>
                </a:lnTo>
                <a:lnTo>
                  <a:pt x="665" y="770"/>
                </a:lnTo>
                <a:lnTo>
                  <a:pt x="636" y="783"/>
                </a:lnTo>
                <a:lnTo>
                  <a:pt x="636" y="783"/>
                </a:lnTo>
                <a:lnTo>
                  <a:pt x="618" y="789"/>
                </a:lnTo>
                <a:lnTo>
                  <a:pt x="610" y="792"/>
                </a:lnTo>
                <a:lnTo>
                  <a:pt x="602" y="797"/>
                </a:lnTo>
                <a:lnTo>
                  <a:pt x="602" y="797"/>
                </a:lnTo>
                <a:lnTo>
                  <a:pt x="603" y="787"/>
                </a:lnTo>
                <a:lnTo>
                  <a:pt x="603" y="787"/>
                </a:lnTo>
                <a:lnTo>
                  <a:pt x="615" y="783"/>
                </a:lnTo>
                <a:lnTo>
                  <a:pt x="627" y="777"/>
                </a:lnTo>
                <a:lnTo>
                  <a:pt x="640" y="772"/>
                </a:lnTo>
                <a:lnTo>
                  <a:pt x="652" y="766"/>
                </a:lnTo>
                <a:lnTo>
                  <a:pt x="652" y="766"/>
                </a:lnTo>
                <a:lnTo>
                  <a:pt x="678" y="756"/>
                </a:lnTo>
                <a:lnTo>
                  <a:pt x="705" y="748"/>
                </a:lnTo>
                <a:lnTo>
                  <a:pt x="705" y="748"/>
                </a:lnTo>
                <a:lnTo>
                  <a:pt x="734" y="739"/>
                </a:lnTo>
                <a:lnTo>
                  <a:pt x="762" y="731"/>
                </a:lnTo>
                <a:lnTo>
                  <a:pt x="762" y="731"/>
                </a:lnTo>
                <a:lnTo>
                  <a:pt x="767" y="729"/>
                </a:lnTo>
                <a:lnTo>
                  <a:pt x="767" y="729"/>
                </a:lnTo>
                <a:lnTo>
                  <a:pt x="757" y="734"/>
                </a:lnTo>
                <a:lnTo>
                  <a:pt x="757" y="734"/>
                </a:lnTo>
                <a:lnTo>
                  <a:pt x="742" y="741"/>
                </a:lnTo>
                <a:lnTo>
                  <a:pt x="726" y="748"/>
                </a:lnTo>
                <a:lnTo>
                  <a:pt x="694" y="759"/>
                </a:lnTo>
                <a:lnTo>
                  <a:pt x="694" y="759"/>
                </a:lnTo>
                <a:close/>
                <a:moveTo>
                  <a:pt x="799" y="698"/>
                </a:moveTo>
                <a:lnTo>
                  <a:pt x="799" y="698"/>
                </a:lnTo>
                <a:lnTo>
                  <a:pt x="790" y="701"/>
                </a:lnTo>
                <a:lnTo>
                  <a:pt x="783" y="704"/>
                </a:lnTo>
                <a:lnTo>
                  <a:pt x="783" y="704"/>
                </a:lnTo>
                <a:lnTo>
                  <a:pt x="759" y="715"/>
                </a:lnTo>
                <a:lnTo>
                  <a:pt x="759" y="715"/>
                </a:lnTo>
                <a:lnTo>
                  <a:pt x="744" y="722"/>
                </a:lnTo>
                <a:lnTo>
                  <a:pt x="728" y="728"/>
                </a:lnTo>
                <a:lnTo>
                  <a:pt x="694" y="739"/>
                </a:lnTo>
                <a:lnTo>
                  <a:pt x="662" y="750"/>
                </a:lnTo>
                <a:lnTo>
                  <a:pt x="646" y="756"/>
                </a:lnTo>
                <a:lnTo>
                  <a:pt x="629" y="763"/>
                </a:lnTo>
                <a:lnTo>
                  <a:pt x="629" y="763"/>
                </a:lnTo>
                <a:lnTo>
                  <a:pt x="610" y="770"/>
                </a:lnTo>
                <a:lnTo>
                  <a:pt x="610" y="770"/>
                </a:lnTo>
                <a:lnTo>
                  <a:pt x="606" y="772"/>
                </a:lnTo>
                <a:lnTo>
                  <a:pt x="609" y="770"/>
                </a:lnTo>
                <a:lnTo>
                  <a:pt x="609" y="770"/>
                </a:lnTo>
                <a:lnTo>
                  <a:pt x="616" y="766"/>
                </a:lnTo>
                <a:lnTo>
                  <a:pt x="624" y="763"/>
                </a:lnTo>
                <a:lnTo>
                  <a:pt x="640" y="757"/>
                </a:lnTo>
                <a:lnTo>
                  <a:pt x="640" y="757"/>
                </a:lnTo>
                <a:lnTo>
                  <a:pt x="693" y="736"/>
                </a:lnTo>
                <a:lnTo>
                  <a:pt x="693" y="736"/>
                </a:lnTo>
                <a:lnTo>
                  <a:pt x="720" y="726"/>
                </a:lnTo>
                <a:lnTo>
                  <a:pt x="745" y="715"/>
                </a:lnTo>
                <a:lnTo>
                  <a:pt x="745" y="715"/>
                </a:lnTo>
                <a:lnTo>
                  <a:pt x="772" y="703"/>
                </a:lnTo>
                <a:lnTo>
                  <a:pt x="785" y="697"/>
                </a:lnTo>
                <a:lnTo>
                  <a:pt x="799" y="690"/>
                </a:lnTo>
                <a:lnTo>
                  <a:pt x="799" y="690"/>
                </a:lnTo>
                <a:lnTo>
                  <a:pt x="799" y="698"/>
                </a:lnTo>
                <a:lnTo>
                  <a:pt x="799" y="698"/>
                </a:lnTo>
                <a:close/>
                <a:moveTo>
                  <a:pt x="798" y="688"/>
                </a:moveTo>
                <a:lnTo>
                  <a:pt x="798" y="688"/>
                </a:lnTo>
                <a:lnTo>
                  <a:pt x="798" y="688"/>
                </a:lnTo>
                <a:lnTo>
                  <a:pt x="798" y="688"/>
                </a:lnTo>
                <a:lnTo>
                  <a:pt x="772" y="697"/>
                </a:lnTo>
                <a:lnTo>
                  <a:pt x="746" y="707"/>
                </a:lnTo>
                <a:lnTo>
                  <a:pt x="721" y="717"/>
                </a:lnTo>
                <a:lnTo>
                  <a:pt x="694" y="726"/>
                </a:lnTo>
                <a:lnTo>
                  <a:pt x="694" y="726"/>
                </a:lnTo>
                <a:lnTo>
                  <a:pt x="672" y="733"/>
                </a:lnTo>
                <a:lnTo>
                  <a:pt x="650" y="741"/>
                </a:lnTo>
                <a:lnTo>
                  <a:pt x="650" y="741"/>
                </a:lnTo>
                <a:lnTo>
                  <a:pt x="626" y="751"/>
                </a:lnTo>
                <a:lnTo>
                  <a:pt x="626" y="751"/>
                </a:lnTo>
                <a:lnTo>
                  <a:pt x="631" y="748"/>
                </a:lnTo>
                <a:lnTo>
                  <a:pt x="631" y="748"/>
                </a:lnTo>
                <a:lnTo>
                  <a:pt x="654" y="736"/>
                </a:lnTo>
                <a:lnTo>
                  <a:pt x="654" y="736"/>
                </a:lnTo>
                <a:lnTo>
                  <a:pt x="679" y="725"/>
                </a:lnTo>
                <a:lnTo>
                  <a:pt x="704" y="713"/>
                </a:lnTo>
                <a:lnTo>
                  <a:pt x="704" y="713"/>
                </a:lnTo>
                <a:lnTo>
                  <a:pt x="797" y="674"/>
                </a:lnTo>
                <a:lnTo>
                  <a:pt x="797" y="674"/>
                </a:lnTo>
                <a:lnTo>
                  <a:pt x="798" y="688"/>
                </a:lnTo>
                <a:lnTo>
                  <a:pt x="798" y="688"/>
                </a:lnTo>
                <a:close/>
                <a:moveTo>
                  <a:pt x="797" y="672"/>
                </a:moveTo>
                <a:lnTo>
                  <a:pt x="797" y="672"/>
                </a:lnTo>
                <a:lnTo>
                  <a:pt x="785" y="676"/>
                </a:lnTo>
                <a:lnTo>
                  <a:pt x="774" y="680"/>
                </a:lnTo>
                <a:lnTo>
                  <a:pt x="752" y="689"/>
                </a:lnTo>
                <a:lnTo>
                  <a:pt x="752" y="689"/>
                </a:lnTo>
                <a:lnTo>
                  <a:pt x="727" y="697"/>
                </a:lnTo>
                <a:lnTo>
                  <a:pt x="700" y="705"/>
                </a:lnTo>
                <a:lnTo>
                  <a:pt x="700" y="705"/>
                </a:lnTo>
                <a:lnTo>
                  <a:pt x="677" y="715"/>
                </a:lnTo>
                <a:lnTo>
                  <a:pt x="654" y="724"/>
                </a:lnTo>
                <a:lnTo>
                  <a:pt x="654" y="724"/>
                </a:lnTo>
                <a:lnTo>
                  <a:pt x="628" y="736"/>
                </a:lnTo>
                <a:lnTo>
                  <a:pt x="628" y="736"/>
                </a:lnTo>
                <a:lnTo>
                  <a:pt x="618" y="740"/>
                </a:lnTo>
                <a:lnTo>
                  <a:pt x="618" y="740"/>
                </a:lnTo>
                <a:lnTo>
                  <a:pt x="611" y="744"/>
                </a:lnTo>
                <a:lnTo>
                  <a:pt x="608" y="745"/>
                </a:lnTo>
                <a:lnTo>
                  <a:pt x="610" y="744"/>
                </a:lnTo>
                <a:lnTo>
                  <a:pt x="610" y="744"/>
                </a:lnTo>
                <a:lnTo>
                  <a:pt x="619" y="738"/>
                </a:lnTo>
                <a:lnTo>
                  <a:pt x="630" y="733"/>
                </a:lnTo>
                <a:lnTo>
                  <a:pt x="652" y="724"/>
                </a:lnTo>
                <a:lnTo>
                  <a:pt x="652" y="724"/>
                </a:lnTo>
                <a:lnTo>
                  <a:pt x="672" y="715"/>
                </a:lnTo>
                <a:lnTo>
                  <a:pt x="692" y="704"/>
                </a:lnTo>
                <a:lnTo>
                  <a:pt x="692" y="704"/>
                </a:lnTo>
                <a:lnTo>
                  <a:pt x="717" y="694"/>
                </a:lnTo>
                <a:lnTo>
                  <a:pt x="741" y="684"/>
                </a:lnTo>
                <a:lnTo>
                  <a:pt x="765" y="674"/>
                </a:lnTo>
                <a:lnTo>
                  <a:pt x="788" y="664"/>
                </a:lnTo>
                <a:lnTo>
                  <a:pt x="788" y="664"/>
                </a:lnTo>
                <a:lnTo>
                  <a:pt x="790" y="663"/>
                </a:lnTo>
                <a:lnTo>
                  <a:pt x="790" y="663"/>
                </a:lnTo>
                <a:lnTo>
                  <a:pt x="796" y="660"/>
                </a:lnTo>
                <a:lnTo>
                  <a:pt x="796" y="660"/>
                </a:lnTo>
                <a:lnTo>
                  <a:pt x="797" y="672"/>
                </a:lnTo>
                <a:lnTo>
                  <a:pt x="797" y="672"/>
                </a:lnTo>
                <a:close/>
                <a:moveTo>
                  <a:pt x="793" y="644"/>
                </a:moveTo>
                <a:lnTo>
                  <a:pt x="793" y="644"/>
                </a:lnTo>
                <a:lnTo>
                  <a:pt x="796" y="658"/>
                </a:lnTo>
                <a:lnTo>
                  <a:pt x="796" y="658"/>
                </a:lnTo>
                <a:lnTo>
                  <a:pt x="794" y="658"/>
                </a:lnTo>
                <a:lnTo>
                  <a:pt x="794" y="658"/>
                </a:lnTo>
                <a:lnTo>
                  <a:pt x="697" y="693"/>
                </a:lnTo>
                <a:lnTo>
                  <a:pt x="697" y="693"/>
                </a:lnTo>
                <a:lnTo>
                  <a:pt x="675" y="701"/>
                </a:lnTo>
                <a:lnTo>
                  <a:pt x="652" y="711"/>
                </a:lnTo>
                <a:lnTo>
                  <a:pt x="607" y="732"/>
                </a:lnTo>
                <a:lnTo>
                  <a:pt x="607" y="732"/>
                </a:lnTo>
                <a:lnTo>
                  <a:pt x="608" y="728"/>
                </a:lnTo>
                <a:lnTo>
                  <a:pt x="608" y="728"/>
                </a:lnTo>
                <a:lnTo>
                  <a:pt x="617" y="724"/>
                </a:lnTo>
                <a:lnTo>
                  <a:pt x="627" y="719"/>
                </a:lnTo>
                <a:lnTo>
                  <a:pt x="647" y="709"/>
                </a:lnTo>
                <a:lnTo>
                  <a:pt x="647" y="709"/>
                </a:lnTo>
                <a:lnTo>
                  <a:pt x="671" y="697"/>
                </a:lnTo>
                <a:lnTo>
                  <a:pt x="695" y="687"/>
                </a:lnTo>
                <a:lnTo>
                  <a:pt x="695" y="687"/>
                </a:lnTo>
                <a:lnTo>
                  <a:pt x="745" y="666"/>
                </a:lnTo>
                <a:lnTo>
                  <a:pt x="770" y="655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lnTo>
                  <a:pt x="793" y="644"/>
                </a:lnTo>
                <a:close/>
                <a:moveTo>
                  <a:pt x="793" y="642"/>
                </a:moveTo>
                <a:lnTo>
                  <a:pt x="793" y="642"/>
                </a:lnTo>
                <a:lnTo>
                  <a:pt x="792" y="642"/>
                </a:lnTo>
                <a:lnTo>
                  <a:pt x="792" y="642"/>
                </a:lnTo>
                <a:lnTo>
                  <a:pt x="768" y="654"/>
                </a:lnTo>
                <a:lnTo>
                  <a:pt x="744" y="664"/>
                </a:lnTo>
                <a:lnTo>
                  <a:pt x="694" y="685"/>
                </a:lnTo>
                <a:lnTo>
                  <a:pt x="694" y="685"/>
                </a:lnTo>
                <a:lnTo>
                  <a:pt x="670" y="696"/>
                </a:lnTo>
                <a:lnTo>
                  <a:pt x="646" y="707"/>
                </a:lnTo>
                <a:lnTo>
                  <a:pt x="646" y="707"/>
                </a:lnTo>
                <a:lnTo>
                  <a:pt x="622" y="719"/>
                </a:lnTo>
                <a:lnTo>
                  <a:pt x="622" y="719"/>
                </a:lnTo>
                <a:lnTo>
                  <a:pt x="608" y="725"/>
                </a:lnTo>
                <a:lnTo>
                  <a:pt x="608" y="725"/>
                </a:lnTo>
                <a:lnTo>
                  <a:pt x="619" y="720"/>
                </a:lnTo>
                <a:lnTo>
                  <a:pt x="619" y="720"/>
                </a:lnTo>
                <a:lnTo>
                  <a:pt x="640" y="707"/>
                </a:lnTo>
                <a:lnTo>
                  <a:pt x="651" y="702"/>
                </a:lnTo>
                <a:lnTo>
                  <a:pt x="661" y="696"/>
                </a:lnTo>
                <a:lnTo>
                  <a:pt x="661" y="696"/>
                </a:lnTo>
                <a:lnTo>
                  <a:pt x="709" y="675"/>
                </a:lnTo>
                <a:lnTo>
                  <a:pt x="709" y="675"/>
                </a:lnTo>
                <a:lnTo>
                  <a:pt x="731" y="665"/>
                </a:lnTo>
                <a:lnTo>
                  <a:pt x="752" y="655"/>
                </a:lnTo>
                <a:lnTo>
                  <a:pt x="773" y="644"/>
                </a:lnTo>
                <a:lnTo>
                  <a:pt x="783" y="637"/>
                </a:lnTo>
                <a:lnTo>
                  <a:pt x="792" y="629"/>
                </a:lnTo>
                <a:lnTo>
                  <a:pt x="792" y="629"/>
                </a:lnTo>
                <a:lnTo>
                  <a:pt x="793" y="642"/>
                </a:lnTo>
                <a:lnTo>
                  <a:pt x="793" y="642"/>
                </a:lnTo>
                <a:close/>
                <a:moveTo>
                  <a:pt x="792" y="627"/>
                </a:moveTo>
                <a:lnTo>
                  <a:pt x="792" y="627"/>
                </a:lnTo>
                <a:lnTo>
                  <a:pt x="791" y="627"/>
                </a:lnTo>
                <a:lnTo>
                  <a:pt x="791" y="627"/>
                </a:lnTo>
                <a:lnTo>
                  <a:pt x="781" y="631"/>
                </a:lnTo>
                <a:lnTo>
                  <a:pt x="771" y="637"/>
                </a:lnTo>
                <a:lnTo>
                  <a:pt x="751" y="647"/>
                </a:lnTo>
                <a:lnTo>
                  <a:pt x="751" y="647"/>
                </a:lnTo>
                <a:lnTo>
                  <a:pt x="738" y="654"/>
                </a:lnTo>
                <a:lnTo>
                  <a:pt x="725" y="660"/>
                </a:lnTo>
                <a:lnTo>
                  <a:pt x="698" y="671"/>
                </a:lnTo>
                <a:lnTo>
                  <a:pt x="698" y="671"/>
                </a:lnTo>
                <a:lnTo>
                  <a:pt x="647" y="694"/>
                </a:lnTo>
                <a:lnTo>
                  <a:pt x="647" y="694"/>
                </a:lnTo>
                <a:lnTo>
                  <a:pt x="658" y="689"/>
                </a:lnTo>
                <a:lnTo>
                  <a:pt x="658" y="689"/>
                </a:lnTo>
                <a:lnTo>
                  <a:pt x="683" y="676"/>
                </a:lnTo>
                <a:lnTo>
                  <a:pt x="707" y="662"/>
                </a:lnTo>
                <a:lnTo>
                  <a:pt x="707" y="662"/>
                </a:lnTo>
                <a:lnTo>
                  <a:pt x="755" y="636"/>
                </a:lnTo>
                <a:lnTo>
                  <a:pt x="755" y="636"/>
                </a:lnTo>
                <a:lnTo>
                  <a:pt x="764" y="630"/>
                </a:lnTo>
                <a:lnTo>
                  <a:pt x="773" y="624"/>
                </a:lnTo>
                <a:lnTo>
                  <a:pt x="782" y="618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0" y="610"/>
                </a:lnTo>
                <a:lnTo>
                  <a:pt x="792" y="627"/>
                </a:lnTo>
                <a:lnTo>
                  <a:pt x="792" y="627"/>
                </a:lnTo>
                <a:close/>
                <a:moveTo>
                  <a:pt x="789" y="602"/>
                </a:moveTo>
                <a:lnTo>
                  <a:pt x="789" y="602"/>
                </a:lnTo>
                <a:lnTo>
                  <a:pt x="790" y="609"/>
                </a:lnTo>
                <a:lnTo>
                  <a:pt x="790" y="609"/>
                </a:lnTo>
                <a:lnTo>
                  <a:pt x="789" y="609"/>
                </a:lnTo>
                <a:lnTo>
                  <a:pt x="788" y="609"/>
                </a:lnTo>
                <a:lnTo>
                  <a:pt x="788" y="609"/>
                </a:lnTo>
                <a:lnTo>
                  <a:pt x="770" y="620"/>
                </a:lnTo>
                <a:lnTo>
                  <a:pt x="751" y="631"/>
                </a:lnTo>
                <a:lnTo>
                  <a:pt x="751" y="631"/>
                </a:lnTo>
                <a:lnTo>
                  <a:pt x="727" y="643"/>
                </a:lnTo>
                <a:lnTo>
                  <a:pt x="701" y="653"/>
                </a:lnTo>
                <a:lnTo>
                  <a:pt x="701" y="653"/>
                </a:lnTo>
                <a:lnTo>
                  <a:pt x="685" y="662"/>
                </a:lnTo>
                <a:lnTo>
                  <a:pt x="668" y="670"/>
                </a:lnTo>
                <a:lnTo>
                  <a:pt x="636" y="688"/>
                </a:lnTo>
                <a:lnTo>
                  <a:pt x="636" y="688"/>
                </a:lnTo>
                <a:lnTo>
                  <a:pt x="646" y="681"/>
                </a:lnTo>
                <a:lnTo>
                  <a:pt x="646" y="681"/>
                </a:lnTo>
                <a:lnTo>
                  <a:pt x="669" y="667"/>
                </a:lnTo>
                <a:lnTo>
                  <a:pt x="692" y="655"/>
                </a:lnTo>
                <a:lnTo>
                  <a:pt x="692" y="655"/>
                </a:lnTo>
                <a:lnTo>
                  <a:pt x="717" y="643"/>
                </a:lnTo>
                <a:lnTo>
                  <a:pt x="742" y="629"/>
                </a:lnTo>
                <a:lnTo>
                  <a:pt x="766" y="616"/>
                </a:lnTo>
                <a:lnTo>
                  <a:pt x="789" y="602"/>
                </a:lnTo>
                <a:lnTo>
                  <a:pt x="789" y="602"/>
                </a:lnTo>
                <a:close/>
                <a:moveTo>
                  <a:pt x="787" y="580"/>
                </a:moveTo>
                <a:lnTo>
                  <a:pt x="787" y="580"/>
                </a:lnTo>
                <a:lnTo>
                  <a:pt x="789" y="600"/>
                </a:lnTo>
                <a:lnTo>
                  <a:pt x="789" y="600"/>
                </a:lnTo>
                <a:lnTo>
                  <a:pt x="788" y="600"/>
                </a:lnTo>
                <a:lnTo>
                  <a:pt x="788" y="600"/>
                </a:lnTo>
                <a:lnTo>
                  <a:pt x="783" y="603"/>
                </a:lnTo>
                <a:lnTo>
                  <a:pt x="783" y="603"/>
                </a:lnTo>
                <a:lnTo>
                  <a:pt x="782" y="603"/>
                </a:lnTo>
                <a:lnTo>
                  <a:pt x="780" y="605"/>
                </a:lnTo>
                <a:lnTo>
                  <a:pt x="780" y="605"/>
                </a:lnTo>
                <a:lnTo>
                  <a:pt x="759" y="615"/>
                </a:lnTo>
                <a:lnTo>
                  <a:pt x="737" y="626"/>
                </a:lnTo>
                <a:lnTo>
                  <a:pt x="693" y="647"/>
                </a:lnTo>
                <a:lnTo>
                  <a:pt x="693" y="647"/>
                </a:lnTo>
                <a:lnTo>
                  <a:pt x="650" y="670"/>
                </a:lnTo>
                <a:lnTo>
                  <a:pt x="650" y="670"/>
                </a:lnTo>
                <a:lnTo>
                  <a:pt x="631" y="681"/>
                </a:lnTo>
                <a:lnTo>
                  <a:pt x="631" y="681"/>
                </a:lnTo>
                <a:lnTo>
                  <a:pt x="626" y="683"/>
                </a:lnTo>
                <a:lnTo>
                  <a:pt x="620" y="685"/>
                </a:lnTo>
                <a:lnTo>
                  <a:pt x="614" y="687"/>
                </a:lnTo>
                <a:lnTo>
                  <a:pt x="610" y="690"/>
                </a:lnTo>
                <a:lnTo>
                  <a:pt x="610" y="690"/>
                </a:lnTo>
                <a:lnTo>
                  <a:pt x="618" y="683"/>
                </a:lnTo>
                <a:lnTo>
                  <a:pt x="628" y="678"/>
                </a:lnTo>
                <a:lnTo>
                  <a:pt x="648" y="667"/>
                </a:lnTo>
                <a:lnTo>
                  <a:pt x="648" y="667"/>
                </a:lnTo>
                <a:lnTo>
                  <a:pt x="672" y="654"/>
                </a:lnTo>
                <a:lnTo>
                  <a:pt x="695" y="642"/>
                </a:lnTo>
                <a:lnTo>
                  <a:pt x="695" y="642"/>
                </a:lnTo>
                <a:lnTo>
                  <a:pt x="742" y="619"/>
                </a:lnTo>
                <a:lnTo>
                  <a:pt x="765" y="607"/>
                </a:lnTo>
                <a:lnTo>
                  <a:pt x="787" y="594"/>
                </a:lnTo>
                <a:lnTo>
                  <a:pt x="787" y="594"/>
                </a:lnTo>
                <a:lnTo>
                  <a:pt x="788" y="593"/>
                </a:lnTo>
                <a:lnTo>
                  <a:pt x="788" y="593"/>
                </a:lnTo>
                <a:lnTo>
                  <a:pt x="787" y="592"/>
                </a:lnTo>
                <a:lnTo>
                  <a:pt x="786" y="592"/>
                </a:lnTo>
                <a:lnTo>
                  <a:pt x="786" y="592"/>
                </a:lnTo>
                <a:lnTo>
                  <a:pt x="739" y="614"/>
                </a:lnTo>
                <a:lnTo>
                  <a:pt x="691" y="637"/>
                </a:lnTo>
                <a:lnTo>
                  <a:pt x="691" y="637"/>
                </a:lnTo>
                <a:lnTo>
                  <a:pt x="669" y="647"/>
                </a:lnTo>
                <a:lnTo>
                  <a:pt x="648" y="658"/>
                </a:lnTo>
                <a:lnTo>
                  <a:pt x="648" y="658"/>
                </a:lnTo>
                <a:lnTo>
                  <a:pt x="625" y="670"/>
                </a:lnTo>
                <a:lnTo>
                  <a:pt x="625" y="670"/>
                </a:lnTo>
                <a:lnTo>
                  <a:pt x="611" y="677"/>
                </a:lnTo>
                <a:lnTo>
                  <a:pt x="611" y="677"/>
                </a:lnTo>
                <a:lnTo>
                  <a:pt x="611" y="676"/>
                </a:lnTo>
                <a:lnTo>
                  <a:pt x="611" y="676"/>
                </a:lnTo>
                <a:lnTo>
                  <a:pt x="617" y="672"/>
                </a:lnTo>
                <a:lnTo>
                  <a:pt x="617" y="672"/>
                </a:lnTo>
                <a:lnTo>
                  <a:pt x="656" y="648"/>
                </a:lnTo>
                <a:lnTo>
                  <a:pt x="675" y="637"/>
                </a:lnTo>
                <a:lnTo>
                  <a:pt x="695" y="625"/>
                </a:lnTo>
                <a:lnTo>
                  <a:pt x="695" y="625"/>
                </a:lnTo>
                <a:lnTo>
                  <a:pt x="741" y="603"/>
                </a:lnTo>
                <a:lnTo>
                  <a:pt x="764" y="592"/>
                </a:lnTo>
                <a:lnTo>
                  <a:pt x="786" y="580"/>
                </a:lnTo>
                <a:lnTo>
                  <a:pt x="786" y="580"/>
                </a:lnTo>
                <a:lnTo>
                  <a:pt x="786" y="579"/>
                </a:lnTo>
                <a:lnTo>
                  <a:pt x="786" y="578"/>
                </a:lnTo>
                <a:lnTo>
                  <a:pt x="785" y="578"/>
                </a:lnTo>
                <a:lnTo>
                  <a:pt x="784" y="578"/>
                </a:lnTo>
                <a:lnTo>
                  <a:pt x="784" y="578"/>
                </a:lnTo>
                <a:lnTo>
                  <a:pt x="696" y="619"/>
                </a:lnTo>
                <a:lnTo>
                  <a:pt x="696" y="619"/>
                </a:lnTo>
                <a:lnTo>
                  <a:pt x="654" y="642"/>
                </a:lnTo>
                <a:lnTo>
                  <a:pt x="614" y="663"/>
                </a:lnTo>
                <a:lnTo>
                  <a:pt x="614" y="663"/>
                </a:lnTo>
                <a:lnTo>
                  <a:pt x="656" y="638"/>
                </a:lnTo>
                <a:lnTo>
                  <a:pt x="677" y="625"/>
                </a:lnTo>
                <a:lnTo>
                  <a:pt x="699" y="614"/>
                </a:lnTo>
                <a:lnTo>
                  <a:pt x="699" y="614"/>
                </a:lnTo>
                <a:lnTo>
                  <a:pt x="744" y="593"/>
                </a:lnTo>
                <a:lnTo>
                  <a:pt x="765" y="582"/>
                </a:lnTo>
                <a:lnTo>
                  <a:pt x="787" y="570"/>
                </a:lnTo>
                <a:lnTo>
                  <a:pt x="787" y="570"/>
                </a:lnTo>
                <a:lnTo>
                  <a:pt x="787" y="580"/>
                </a:lnTo>
                <a:lnTo>
                  <a:pt x="787" y="580"/>
                </a:lnTo>
                <a:close/>
                <a:moveTo>
                  <a:pt x="786" y="567"/>
                </a:moveTo>
                <a:lnTo>
                  <a:pt x="786" y="567"/>
                </a:lnTo>
                <a:lnTo>
                  <a:pt x="764" y="576"/>
                </a:lnTo>
                <a:lnTo>
                  <a:pt x="743" y="585"/>
                </a:lnTo>
                <a:lnTo>
                  <a:pt x="699" y="606"/>
                </a:lnTo>
                <a:lnTo>
                  <a:pt x="699" y="606"/>
                </a:lnTo>
                <a:lnTo>
                  <a:pt x="676" y="617"/>
                </a:lnTo>
                <a:lnTo>
                  <a:pt x="652" y="628"/>
                </a:lnTo>
                <a:lnTo>
                  <a:pt x="652" y="628"/>
                </a:lnTo>
                <a:lnTo>
                  <a:pt x="642" y="635"/>
                </a:lnTo>
                <a:lnTo>
                  <a:pt x="630" y="642"/>
                </a:lnTo>
                <a:lnTo>
                  <a:pt x="630" y="642"/>
                </a:lnTo>
                <a:lnTo>
                  <a:pt x="622" y="647"/>
                </a:lnTo>
                <a:lnTo>
                  <a:pt x="622" y="647"/>
                </a:lnTo>
                <a:lnTo>
                  <a:pt x="615" y="651"/>
                </a:lnTo>
                <a:lnTo>
                  <a:pt x="613" y="652"/>
                </a:lnTo>
                <a:lnTo>
                  <a:pt x="617" y="649"/>
                </a:lnTo>
                <a:lnTo>
                  <a:pt x="617" y="649"/>
                </a:lnTo>
                <a:lnTo>
                  <a:pt x="639" y="635"/>
                </a:lnTo>
                <a:lnTo>
                  <a:pt x="659" y="621"/>
                </a:lnTo>
                <a:lnTo>
                  <a:pt x="681" y="609"/>
                </a:lnTo>
                <a:lnTo>
                  <a:pt x="703" y="598"/>
                </a:lnTo>
                <a:lnTo>
                  <a:pt x="703" y="598"/>
                </a:lnTo>
                <a:lnTo>
                  <a:pt x="748" y="576"/>
                </a:lnTo>
                <a:lnTo>
                  <a:pt x="748" y="576"/>
                </a:lnTo>
                <a:lnTo>
                  <a:pt x="767" y="567"/>
                </a:lnTo>
                <a:lnTo>
                  <a:pt x="776" y="562"/>
                </a:lnTo>
                <a:lnTo>
                  <a:pt x="785" y="556"/>
                </a:lnTo>
                <a:lnTo>
                  <a:pt x="785" y="556"/>
                </a:lnTo>
                <a:lnTo>
                  <a:pt x="785" y="556"/>
                </a:lnTo>
                <a:lnTo>
                  <a:pt x="785" y="555"/>
                </a:lnTo>
                <a:lnTo>
                  <a:pt x="783" y="555"/>
                </a:lnTo>
                <a:lnTo>
                  <a:pt x="783" y="555"/>
                </a:lnTo>
                <a:lnTo>
                  <a:pt x="762" y="565"/>
                </a:lnTo>
                <a:lnTo>
                  <a:pt x="741" y="574"/>
                </a:lnTo>
                <a:lnTo>
                  <a:pt x="719" y="583"/>
                </a:lnTo>
                <a:lnTo>
                  <a:pt x="696" y="592"/>
                </a:lnTo>
                <a:lnTo>
                  <a:pt x="696" y="592"/>
                </a:lnTo>
                <a:lnTo>
                  <a:pt x="674" y="602"/>
                </a:lnTo>
                <a:lnTo>
                  <a:pt x="652" y="613"/>
                </a:lnTo>
                <a:lnTo>
                  <a:pt x="652" y="613"/>
                </a:lnTo>
                <a:lnTo>
                  <a:pt x="638" y="623"/>
                </a:lnTo>
                <a:lnTo>
                  <a:pt x="638" y="623"/>
                </a:lnTo>
                <a:lnTo>
                  <a:pt x="631" y="625"/>
                </a:lnTo>
                <a:lnTo>
                  <a:pt x="625" y="628"/>
                </a:lnTo>
                <a:lnTo>
                  <a:pt x="619" y="630"/>
                </a:lnTo>
                <a:lnTo>
                  <a:pt x="614" y="634"/>
                </a:lnTo>
                <a:lnTo>
                  <a:pt x="614" y="634"/>
                </a:lnTo>
                <a:lnTo>
                  <a:pt x="634" y="621"/>
                </a:lnTo>
                <a:lnTo>
                  <a:pt x="653" y="610"/>
                </a:lnTo>
                <a:lnTo>
                  <a:pt x="693" y="589"/>
                </a:lnTo>
                <a:lnTo>
                  <a:pt x="693" y="589"/>
                </a:lnTo>
                <a:lnTo>
                  <a:pt x="716" y="578"/>
                </a:lnTo>
                <a:lnTo>
                  <a:pt x="738" y="567"/>
                </a:lnTo>
                <a:lnTo>
                  <a:pt x="738" y="567"/>
                </a:lnTo>
                <a:lnTo>
                  <a:pt x="762" y="556"/>
                </a:lnTo>
                <a:lnTo>
                  <a:pt x="762" y="556"/>
                </a:lnTo>
                <a:lnTo>
                  <a:pt x="772" y="550"/>
                </a:lnTo>
                <a:lnTo>
                  <a:pt x="772" y="550"/>
                </a:lnTo>
                <a:lnTo>
                  <a:pt x="777" y="548"/>
                </a:lnTo>
                <a:lnTo>
                  <a:pt x="777" y="548"/>
                </a:lnTo>
                <a:lnTo>
                  <a:pt x="781" y="547"/>
                </a:lnTo>
                <a:lnTo>
                  <a:pt x="781" y="546"/>
                </a:lnTo>
                <a:lnTo>
                  <a:pt x="782" y="545"/>
                </a:lnTo>
                <a:lnTo>
                  <a:pt x="782" y="545"/>
                </a:lnTo>
                <a:lnTo>
                  <a:pt x="785" y="544"/>
                </a:lnTo>
                <a:lnTo>
                  <a:pt x="785" y="544"/>
                </a:lnTo>
                <a:lnTo>
                  <a:pt x="786" y="567"/>
                </a:lnTo>
                <a:lnTo>
                  <a:pt x="786" y="567"/>
                </a:lnTo>
                <a:close/>
                <a:moveTo>
                  <a:pt x="785" y="541"/>
                </a:moveTo>
                <a:lnTo>
                  <a:pt x="785" y="541"/>
                </a:lnTo>
                <a:lnTo>
                  <a:pt x="765" y="553"/>
                </a:lnTo>
                <a:lnTo>
                  <a:pt x="765" y="553"/>
                </a:lnTo>
                <a:lnTo>
                  <a:pt x="730" y="568"/>
                </a:lnTo>
                <a:lnTo>
                  <a:pt x="694" y="583"/>
                </a:lnTo>
                <a:lnTo>
                  <a:pt x="694" y="583"/>
                </a:lnTo>
                <a:lnTo>
                  <a:pt x="671" y="594"/>
                </a:lnTo>
                <a:lnTo>
                  <a:pt x="649" y="605"/>
                </a:lnTo>
                <a:lnTo>
                  <a:pt x="649" y="605"/>
                </a:lnTo>
                <a:lnTo>
                  <a:pt x="630" y="615"/>
                </a:lnTo>
                <a:lnTo>
                  <a:pt x="630" y="615"/>
                </a:lnTo>
                <a:lnTo>
                  <a:pt x="627" y="616"/>
                </a:lnTo>
                <a:lnTo>
                  <a:pt x="627" y="616"/>
                </a:lnTo>
                <a:lnTo>
                  <a:pt x="664" y="594"/>
                </a:lnTo>
                <a:lnTo>
                  <a:pt x="682" y="584"/>
                </a:lnTo>
                <a:lnTo>
                  <a:pt x="701" y="575"/>
                </a:lnTo>
                <a:lnTo>
                  <a:pt x="701" y="575"/>
                </a:lnTo>
                <a:lnTo>
                  <a:pt x="723" y="565"/>
                </a:lnTo>
                <a:lnTo>
                  <a:pt x="744" y="556"/>
                </a:lnTo>
                <a:lnTo>
                  <a:pt x="764" y="544"/>
                </a:lnTo>
                <a:lnTo>
                  <a:pt x="774" y="538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4" y="531"/>
                </a:lnTo>
                <a:lnTo>
                  <a:pt x="785" y="541"/>
                </a:lnTo>
                <a:lnTo>
                  <a:pt x="785" y="541"/>
                </a:lnTo>
                <a:close/>
                <a:moveTo>
                  <a:pt x="784" y="529"/>
                </a:moveTo>
                <a:lnTo>
                  <a:pt x="784" y="529"/>
                </a:lnTo>
                <a:lnTo>
                  <a:pt x="783" y="529"/>
                </a:lnTo>
                <a:lnTo>
                  <a:pt x="783" y="529"/>
                </a:lnTo>
                <a:lnTo>
                  <a:pt x="762" y="540"/>
                </a:lnTo>
                <a:lnTo>
                  <a:pt x="740" y="550"/>
                </a:lnTo>
                <a:lnTo>
                  <a:pt x="719" y="561"/>
                </a:lnTo>
                <a:lnTo>
                  <a:pt x="697" y="571"/>
                </a:lnTo>
                <a:lnTo>
                  <a:pt x="697" y="571"/>
                </a:lnTo>
                <a:lnTo>
                  <a:pt x="652" y="594"/>
                </a:lnTo>
                <a:lnTo>
                  <a:pt x="652" y="594"/>
                </a:lnTo>
                <a:lnTo>
                  <a:pt x="625" y="605"/>
                </a:lnTo>
                <a:lnTo>
                  <a:pt x="625" y="605"/>
                </a:lnTo>
                <a:lnTo>
                  <a:pt x="616" y="609"/>
                </a:lnTo>
                <a:lnTo>
                  <a:pt x="615" y="610"/>
                </a:lnTo>
                <a:lnTo>
                  <a:pt x="616" y="609"/>
                </a:lnTo>
                <a:lnTo>
                  <a:pt x="626" y="603"/>
                </a:lnTo>
                <a:lnTo>
                  <a:pt x="626" y="603"/>
                </a:lnTo>
                <a:lnTo>
                  <a:pt x="647" y="591"/>
                </a:lnTo>
                <a:lnTo>
                  <a:pt x="667" y="580"/>
                </a:lnTo>
                <a:lnTo>
                  <a:pt x="708" y="560"/>
                </a:lnTo>
                <a:lnTo>
                  <a:pt x="708" y="560"/>
                </a:lnTo>
                <a:lnTo>
                  <a:pt x="728" y="550"/>
                </a:lnTo>
                <a:lnTo>
                  <a:pt x="747" y="541"/>
                </a:lnTo>
                <a:lnTo>
                  <a:pt x="766" y="530"/>
                </a:lnTo>
                <a:lnTo>
                  <a:pt x="775" y="524"/>
                </a:lnTo>
                <a:lnTo>
                  <a:pt x="783" y="518"/>
                </a:lnTo>
                <a:lnTo>
                  <a:pt x="783" y="518"/>
                </a:lnTo>
                <a:lnTo>
                  <a:pt x="784" y="529"/>
                </a:lnTo>
                <a:lnTo>
                  <a:pt x="784" y="529"/>
                </a:lnTo>
                <a:close/>
                <a:moveTo>
                  <a:pt x="782" y="516"/>
                </a:moveTo>
                <a:lnTo>
                  <a:pt x="782" y="516"/>
                </a:lnTo>
                <a:lnTo>
                  <a:pt x="782" y="516"/>
                </a:lnTo>
                <a:lnTo>
                  <a:pt x="782" y="516"/>
                </a:lnTo>
                <a:lnTo>
                  <a:pt x="741" y="537"/>
                </a:lnTo>
                <a:lnTo>
                  <a:pt x="699" y="557"/>
                </a:lnTo>
                <a:lnTo>
                  <a:pt x="699" y="557"/>
                </a:lnTo>
                <a:lnTo>
                  <a:pt x="653" y="578"/>
                </a:lnTo>
                <a:lnTo>
                  <a:pt x="653" y="578"/>
                </a:lnTo>
                <a:lnTo>
                  <a:pt x="635" y="587"/>
                </a:lnTo>
                <a:lnTo>
                  <a:pt x="616" y="597"/>
                </a:lnTo>
                <a:lnTo>
                  <a:pt x="616" y="597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16" y="592"/>
                </a:lnTo>
                <a:lnTo>
                  <a:pt x="637" y="581"/>
                </a:lnTo>
                <a:lnTo>
                  <a:pt x="657" y="570"/>
                </a:lnTo>
                <a:lnTo>
                  <a:pt x="677" y="561"/>
                </a:lnTo>
                <a:lnTo>
                  <a:pt x="698" y="551"/>
                </a:lnTo>
                <a:lnTo>
                  <a:pt x="698" y="551"/>
                </a:lnTo>
                <a:lnTo>
                  <a:pt x="719" y="541"/>
                </a:lnTo>
                <a:lnTo>
                  <a:pt x="739" y="531"/>
                </a:lnTo>
                <a:lnTo>
                  <a:pt x="780" y="510"/>
                </a:lnTo>
                <a:lnTo>
                  <a:pt x="780" y="510"/>
                </a:lnTo>
                <a:lnTo>
                  <a:pt x="782" y="513"/>
                </a:lnTo>
                <a:lnTo>
                  <a:pt x="782" y="513"/>
                </a:lnTo>
                <a:lnTo>
                  <a:pt x="782" y="516"/>
                </a:lnTo>
                <a:lnTo>
                  <a:pt x="782" y="516"/>
                </a:lnTo>
                <a:close/>
                <a:moveTo>
                  <a:pt x="766" y="502"/>
                </a:moveTo>
                <a:lnTo>
                  <a:pt x="766" y="502"/>
                </a:lnTo>
                <a:lnTo>
                  <a:pt x="686" y="542"/>
                </a:lnTo>
                <a:lnTo>
                  <a:pt x="686" y="542"/>
                </a:lnTo>
                <a:lnTo>
                  <a:pt x="652" y="560"/>
                </a:lnTo>
                <a:lnTo>
                  <a:pt x="635" y="568"/>
                </a:lnTo>
                <a:lnTo>
                  <a:pt x="617" y="578"/>
                </a:lnTo>
                <a:lnTo>
                  <a:pt x="617" y="578"/>
                </a:lnTo>
                <a:lnTo>
                  <a:pt x="618" y="567"/>
                </a:lnTo>
                <a:lnTo>
                  <a:pt x="618" y="567"/>
                </a:lnTo>
                <a:lnTo>
                  <a:pt x="636" y="559"/>
                </a:lnTo>
                <a:lnTo>
                  <a:pt x="652" y="550"/>
                </a:lnTo>
                <a:lnTo>
                  <a:pt x="683" y="531"/>
                </a:lnTo>
                <a:lnTo>
                  <a:pt x="683" y="531"/>
                </a:lnTo>
                <a:lnTo>
                  <a:pt x="701" y="523"/>
                </a:lnTo>
                <a:lnTo>
                  <a:pt x="719" y="514"/>
                </a:lnTo>
                <a:lnTo>
                  <a:pt x="736" y="506"/>
                </a:lnTo>
                <a:lnTo>
                  <a:pt x="745" y="501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3" y="495"/>
                </a:lnTo>
                <a:lnTo>
                  <a:pt x="756" y="496"/>
                </a:lnTo>
                <a:lnTo>
                  <a:pt x="756" y="496"/>
                </a:lnTo>
                <a:lnTo>
                  <a:pt x="744" y="504"/>
                </a:lnTo>
                <a:lnTo>
                  <a:pt x="738" y="508"/>
                </a:lnTo>
                <a:lnTo>
                  <a:pt x="731" y="511"/>
                </a:lnTo>
                <a:lnTo>
                  <a:pt x="731" y="511"/>
                </a:lnTo>
                <a:lnTo>
                  <a:pt x="711" y="521"/>
                </a:lnTo>
                <a:lnTo>
                  <a:pt x="692" y="532"/>
                </a:lnTo>
                <a:lnTo>
                  <a:pt x="692" y="532"/>
                </a:lnTo>
                <a:lnTo>
                  <a:pt x="657" y="553"/>
                </a:lnTo>
                <a:lnTo>
                  <a:pt x="619" y="572"/>
                </a:lnTo>
                <a:lnTo>
                  <a:pt x="619" y="572"/>
                </a:lnTo>
                <a:lnTo>
                  <a:pt x="618" y="573"/>
                </a:lnTo>
                <a:lnTo>
                  <a:pt x="619" y="573"/>
                </a:lnTo>
                <a:lnTo>
                  <a:pt x="619" y="574"/>
                </a:lnTo>
                <a:lnTo>
                  <a:pt x="620" y="574"/>
                </a:lnTo>
                <a:lnTo>
                  <a:pt x="620" y="574"/>
                </a:lnTo>
                <a:lnTo>
                  <a:pt x="658" y="555"/>
                </a:lnTo>
                <a:lnTo>
                  <a:pt x="694" y="534"/>
                </a:lnTo>
                <a:lnTo>
                  <a:pt x="694" y="534"/>
                </a:lnTo>
                <a:lnTo>
                  <a:pt x="710" y="525"/>
                </a:lnTo>
                <a:lnTo>
                  <a:pt x="728" y="516"/>
                </a:lnTo>
                <a:lnTo>
                  <a:pt x="728" y="516"/>
                </a:lnTo>
                <a:lnTo>
                  <a:pt x="737" y="511"/>
                </a:lnTo>
                <a:lnTo>
                  <a:pt x="746" y="506"/>
                </a:lnTo>
                <a:lnTo>
                  <a:pt x="746" y="506"/>
                </a:lnTo>
                <a:lnTo>
                  <a:pt x="752" y="502"/>
                </a:lnTo>
                <a:lnTo>
                  <a:pt x="759" y="497"/>
                </a:lnTo>
                <a:lnTo>
                  <a:pt x="759" y="497"/>
                </a:lnTo>
                <a:lnTo>
                  <a:pt x="766" y="501"/>
                </a:lnTo>
                <a:lnTo>
                  <a:pt x="773" y="505"/>
                </a:lnTo>
                <a:lnTo>
                  <a:pt x="773" y="505"/>
                </a:lnTo>
                <a:lnTo>
                  <a:pt x="735" y="524"/>
                </a:lnTo>
                <a:lnTo>
                  <a:pt x="695" y="543"/>
                </a:lnTo>
                <a:lnTo>
                  <a:pt x="657" y="563"/>
                </a:lnTo>
                <a:lnTo>
                  <a:pt x="618" y="583"/>
                </a:lnTo>
                <a:lnTo>
                  <a:pt x="618" y="583"/>
                </a:lnTo>
                <a:lnTo>
                  <a:pt x="617" y="583"/>
                </a:lnTo>
                <a:lnTo>
                  <a:pt x="618" y="584"/>
                </a:lnTo>
                <a:lnTo>
                  <a:pt x="618" y="585"/>
                </a:lnTo>
                <a:lnTo>
                  <a:pt x="619" y="584"/>
                </a:lnTo>
                <a:lnTo>
                  <a:pt x="619" y="584"/>
                </a:lnTo>
                <a:lnTo>
                  <a:pt x="658" y="564"/>
                </a:lnTo>
                <a:lnTo>
                  <a:pt x="697" y="545"/>
                </a:lnTo>
                <a:lnTo>
                  <a:pt x="736" y="526"/>
                </a:lnTo>
                <a:lnTo>
                  <a:pt x="775" y="506"/>
                </a:lnTo>
                <a:lnTo>
                  <a:pt x="775" y="506"/>
                </a:lnTo>
                <a:lnTo>
                  <a:pt x="778" y="509"/>
                </a:lnTo>
                <a:lnTo>
                  <a:pt x="778" y="509"/>
                </a:lnTo>
                <a:lnTo>
                  <a:pt x="738" y="529"/>
                </a:lnTo>
                <a:lnTo>
                  <a:pt x="718" y="539"/>
                </a:lnTo>
                <a:lnTo>
                  <a:pt x="697" y="549"/>
                </a:lnTo>
                <a:lnTo>
                  <a:pt x="697" y="549"/>
                </a:lnTo>
                <a:lnTo>
                  <a:pt x="656" y="568"/>
                </a:lnTo>
                <a:lnTo>
                  <a:pt x="636" y="578"/>
                </a:lnTo>
                <a:lnTo>
                  <a:pt x="616" y="590"/>
                </a:lnTo>
                <a:lnTo>
                  <a:pt x="616" y="590"/>
                </a:lnTo>
                <a:lnTo>
                  <a:pt x="617" y="581"/>
                </a:lnTo>
                <a:lnTo>
                  <a:pt x="617" y="581"/>
                </a:lnTo>
                <a:lnTo>
                  <a:pt x="635" y="571"/>
                </a:lnTo>
                <a:lnTo>
                  <a:pt x="652" y="562"/>
                </a:lnTo>
                <a:lnTo>
                  <a:pt x="687" y="544"/>
                </a:lnTo>
                <a:lnTo>
                  <a:pt x="687" y="544"/>
                </a:lnTo>
                <a:lnTo>
                  <a:pt x="728" y="524"/>
                </a:lnTo>
                <a:lnTo>
                  <a:pt x="767" y="504"/>
                </a:lnTo>
                <a:lnTo>
                  <a:pt x="767" y="504"/>
                </a:lnTo>
                <a:lnTo>
                  <a:pt x="768" y="503"/>
                </a:lnTo>
                <a:lnTo>
                  <a:pt x="768" y="503"/>
                </a:lnTo>
                <a:lnTo>
                  <a:pt x="767" y="502"/>
                </a:lnTo>
                <a:lnTo>
                  <a:pt x="766" y="502"/>
                </a:lnTo>
                <a:lnTo>
                  <a:pt x="766" y="502"/>
                </a:lnTo>
                <a:close/>
                <a:moveTo>
                  <a:pt x="649" y="469"/>
                </a:moveTo>
                <a:lnTo>
                  <a:pt x="649" y="469"/>
                </a:lnTo>
                <a:lnTo>
                  <a:pt x="636" y="468"/>
                </a:lnTo>
                <a:lnTo>
                  <a:pt x="636" y="468"/>
                </a:lnTo>
                <a:lnTo>
                  <a:pt x="635" y="463"/>
                </a:lnTo>
                <a:lnTo>
                  <a:pt x="635" y="463"/>
                </a:lnTo>
                <a:lnTo>
                  <a:pt x="649" y="466"/>
                </a:lnTo>
                <a:lnTo>
                  <a:pt x="649" y="466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lnTo>
                  <a:pt x="649" y="469"/>
                </a:lnTo>
                <a:close/>
                <a:moveTo>
                  <a:pt x="620" y="566"/>
                </a:moveTo>
                <a:lnTo>
                  <a:pt x="620" y="566"/>
                </a:lnTo>
                <a:lnTo>
                  <a:pt x="639" y="554"/>
                </a:lnTo>
                <a:lnTo>
                  <a:pt x="639" y="554"/>
                </a:lnTo>
                <a:lnTo>
                  <a:pt x="654" y="542"/>
                </a:lnTo>
                <a:lnTo>
                  <a:pt x="670" y="531"/>
                </a:lnTo>
                <a:lnTo>
                  <a:pt x="670" y="531"/>
                </a:lnTo>
                <a:lnTo>
                  <a:pt x="703" y="512"/>
                </a:lnTo>
                <a:lnTo>
                  <a:pt x="720" y="502"/>
                </a:lnTo>
                <a:lnTo>
                  <a:pt x="736" y="491"/>
                </a:lnTo>
                <a:lnTo>
                  <a:pt x="736" y="491"/>
                </a:lnTo>
                <a:lnTo>
                  <a:pt x="737" y="490"/>
                </a:lnTo>
                <a:lnTo>
                  <a:pt x="737" y="490"/>
                </a:lnTo>
                <a:lnTo>
                  <a:pt x="751" y="494"/>
                </a:lnTo>
                <a:lnTo>
                  <a:pt x="751" y="494"/>
                </a:lnTo>
                <a:lnTo>
                  <a:pt x="737" y="503"/>
                </a:lnTo>
                <a:lnTo>
                  <a:pt x="722" y="510"/>
                </a:lnTo>
                <a:lnTo>
                  <a:pt x="691" y="525"/>
                </a:lnTo>
                <a:lnTo>
                  <a:pt x="691" y="525"/>
                </a:lnTo>
                <a:lnTo>
                  <a:pt x="660" y="542"/>
                </a:lnTo>
                <a:lnTo>
                  <a:pt x="645" y="551"/>
                </a:lnTo>
                <a:lnTo>
                  <a:pt x="628" y="561"/>
                </a:lnTo>
                <a:lnTo>
                  <a:pt x="628" y="561"/>
                </a:lnTo>
                <a:lnTo>
                  <a:pt x="620" y="566"/>
                </a:lnTo>
                <a:lnTo>
                  <a:pt x="620" y="566"/>
                </a:lnTo>
                <a:close/>
                <a:moveTo>
                  <a:pt x="619" y="564"/>
                </a:moveTo>
                <a:lnTo>
                  <a:pt x="619" y="564"/>
                </a:lnTo>
                <a:lnTo>
                  <a:pt x="620" y="556"/>
                </a:lnTo>
                <a:lnTo>
                  <a:pt x="620" y="556"/>
                </a:lnTo>
                <a:lnTo>
                  <a:pt x="634" y="548"/>
                </a:lnTo>
                <a:lnTo>
                  <a:pt x="648" y="541"/>
                </a:lnTo>
                <a:lnTo>
                  <a:pt x="674" y="524"/>
                </a:lnTo>
                <a:lnTo>
                  <a:pt x="674" y="524"/>
                </a:lnTo>
                <a:lnTo>
                  <a:pt x="688" y="516"/>
                </a:lnTo>
                <a:lnTo>
                  <a:pt x="703" y="508"/>
                </a:lnTo>
                <a:lnTo>
                  <a:pt x="718" y="500"/>
                </a:lnTo>
                <a:lnTo>
                  <a:pt x="733" y="492"/>
                </a:lnTo>
                <a:lnTo>
                  <a:pt x="733" y="492"/>
                </a:lnTo>
                <a:lnTo>
                  <a:pt x="676" y="527"/>
                </a:lnTo>
                <a:lnTo>
                  <a:pt x="648" y="544"/>
                </a:lnTo>
                <a:lnTo>
                  <a:pt x="619" y="564"/>
                </a:lnTo>
                <a:lnTo>
                  <a:pt x="619" y="564"/>
                </a:lnTo>
                <a:close/>
                <a:moveTo>
                  <a:pt x="712" y="502"/>
                </a:moveTo>
                <a:lnTo>
                  <a:pt x="712" y="502"/>
                </a:lnTo>
                <a:lnTo>
                  <a:pt x="705" y="506"/>
                </a:lnTo>
                <a:lnTo>
                  <a:pt x="697" y="510"/>
                </a:lnTo>
                <a:lnTo>
                  <a:pt x="681" y="517"/>
                </a:lnTo>
                <a:lnTo>
                  <a:pt x="681" y="517"/>
                </a:lnTo>
                <a:lnTo>
                  <a:pt x="667" y="526"/>
                </a:lnTo>
                <a:lnTo>
                  <a:pt x="653" y="535"/>
                </a:lnTo>
                <a:lnTo>
                  <a:pt x="639" y="543"/>
                </a:lnTo>
                <a:lnTo>
                  <a:pt x="623" y="551"/>
                </a:lnTo>
                <a:lnTo>
                  <a:pt x="623" y="551"/>
                </a:lnTo>
                <a:lnTo>
                  <a:pt x="620" y="554"/>
                </a:lnTo>
                <a:lnTo>
                  <a:pt x="620" y="554"/>
                </a:lnTo>
                <a:lnTo>
                  <a:pt x="620" y="553"/>
                </a:lnTo>
                <a:lnTo>
                  <a:pt x="620" y="553"/>
                </a:lnTo>
                <a:lnTo>
                  <a:pt x="640" y="541"/>
                </a:lnTo>
                <a:lnTo>
                  <a:pt x="640" y="541"/>
                </a:lnTo>
                <a:lnTo>
                  <a:pt x="654" y="531"/>
                </a:lnTo>
                <a:lnTo>
                  <a:pt x="669" y="521"/>
                </a:lnTo>
                <a:lnTo>
                  <a:pt x="669" y="521"/>
                </a:lnTo>
                <a:lnTo>
                  <a:pt x="681" y="513"/>
                </a:lnTo>
                <a:lnTo>
                  <a:pt x="694" y="505"/>
                </a:lnTo>
                <a:lnTo>
                  <a:pt x="707" y="496"/>
                </a:lnTo>
                <a:lnTo>
                  <a:pt x="720" y="487"/>
                </a:lnTo>
                <a:lnTo>
                  <a:pt x="720" y="487"/>
                </a:lnTo>
                <a:lnTo>
                  <a:pt x="734" y="489"/>
                </a:lnTo>
                <a:lnTo>
                  <a:pt x="734" y="489"/>
                </a:lnTo>
                <a:lnTo>
                  <a:pt x="723" y="495"/>
                </a:lnTo>
                <a:lnTo>
                  <a:pt x="712" y="502"/>
                </a:lnTo>
                <a:lnTo>
                  <a:pt x="712" y="502"/>
                </a:lnTo>
                <a:close/>
                <a:moveTo>
                  <a:pt x="620" y="550"/>
                </a:moveTo>
                <a:lnTo>
                  <a:pt x="620" y="550"/>
                </a:lnTo>
                <a:lnTo>
                  <a:pt x="621" y="543"/>
                </a:lnTo>
                <a:lnTo>
                  <a:pt x="621" y="543"/>
                </a:lnTo>
                <a:lnTo>
                  <a:pt x="645" y="530"/>
                </a:lnTo>
                <a:lnTo>
                  <a:pt x="667" y="515"/>
                </a:lnTo>
                <a:lnTo>
                  <a:pt x="667" y="515"/>
                </a:lnTo>
                <a:lnTo>
                  <a:pt x="685" y="506"/>
                </a:lnTo>
                <a:lnTo>
                  <a:pt x="704" y="496"/>
                </a:lnTo>
                <a:lnTo>
                  <a:pt x="704" y="496"/>
                </a:lnTo>
                <a:lnTo>
                  <a:pt x="703" y="497"/>
                </a:lnTo>
                <a:lnTo>
                  <a:pt x="703" y="497"/>
                </a:lnTo>
                <a:lnTo>
                  <a:pt x="690" y="505"/>
                </a:lnTo>
                <a:lnTo>
                  <a:pt x="690" y="505"/>
                </a:lnTo>
                <a:lnTo>
                  <a:pt x="676" y="514"/>
                </a:lnTo>
                <a:lnTo>
                  <a:pt x="663" y="523"/>
                </a:lnTo>
                <a:lnTo>
                  <a:pt x="663" y="523"/>
                </a:lnTo>
                <a:lnTo>
                  <a:pt x="642" y="536"/>
                </a:lnTo>
                <a:lnTo>
                  <a:pt x="631" y="543"/>
                </a:lnTo>
                <a:lnTo>
                  <a:pt x="620" y="550"/>
                </a:lnTo>
                <a:lnTo>
                  <a:pt x="620" y="550"/>
                </a:lnTo>
                <a:close/>
                <a:moveTo>
                  <a:pt x="675" y="508"/>
                </a:moveTo>
                <a:lnTo>
                  <a:pt x="675" y="508"/>
                </a:lnTo>
                <a:lnTo>
                  <a:pt x="654" y="521"/>
                </a:lnTo>
                <a:lnTo>
                  <a:pt x="634" y="534"/>
                </a:lnTo>
                <a:lnTo>
                  <a:pt x="634" y="534"/>
                </a:lnTo>
                <a:lnTo>
                  <a:pt x="635" y="533"/>
                </a:lnTo>
                <a:lnTo>
                  <a:pt x="635" y="533"/>
                </a:lnTo>
                <a:lnTo>
                  <a:pt x="661" y="515"/>
                </a:lnTo>
                <a:lnTo>
                  <a:pt x="661" y="515"/>
                </a:lnTo>
                <a:lnTo>
                  <a:pt x="683" y="501"/>
                </a:lnTo>
                <a:lnTo>
                  <a:pt x="693" y="493"/>
                </a:lnTo>
                <a:lnTo>
                  <a:pt x="704" y="485"/>
                </a:lnTo>
                <a:lnTo>
                  <a:pt x="704" y="485"/>
                </a:lnTo>
                <a:lnTo>
                  <a:pt x="717" y="487"/>
                </a:lnTo>
                <a:lnTo>
                  <a:pt x="717" y="487"/>
                </a:lnTo>
                <a:lnTo>
                  <a:pt x="706" y="493"/>
                </a:lnTo>
                <a:lnTo>
                  <a:pt x="695" y="498"/>
                </a:lnTo>
                <a:lnTo>
                  <a:pt x="675" y="508"/>
                </a:lnTo>
                <a:lnTo>
                  <a:pt x="675" y="508"/>
                </a:lnTo>
                <a:close/>
                <a:moveTo>
                  <a:pt x="660" y="513"/>
                </a:moveTo>
                <a:lnTo>
                  <a:pt x="660" y="513"/>
                </a:lnTo>
                <a:lnTo>
                  <a:pt x="641" y="526"/>
                </a:lnTo>
                <a:lnTo>
                  <a:pt x="621" y="539"/>
                </a:lnTo>
                <a:lnTo>
                  <a:pt x="621" y="539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2" y="531"/>
                </a:lnTo>
                <a:lnTo>
                  <a:pt x="624" y="531"/>
                </a:lnTo>
                <a:lnTo>
                  <a:pt x="626" y="529"/>
                </a:lnTo>
                <a:lnTo>
                  <a:pt x="626" y="529"/>
                </a:lnTo>
                <a:lnTo>
                  <a:pt x="656" y="510"/>
                </a:lnTo>
                <a:lnTo>
                  <a:pt x="656" y="510"/>
                </a:lnTo>
                <a:lnTo>
                  <a:pt x="678" y="497"/>
                </a:lnTo>
                <a:lnTo>
                  <a:pt x="678" y="497"/>
                </a:lnTo>
                <a:lnTo>
                  <a:pt x="689" y="492"/>
                </a:lnTo>
                <a:lnTo>
                  <a:pt x="695" y="489"/>
                </a:lnTo>
                <a:lnTo>
                  <a:pt x="699" y="486"/>
                </a:lnTo>
                <a:lnTo>
                  <a:pt x="699" y="486"/>
                </a:lnTo>
                <a:lnTo>
                  <a:pt x="690" y="494"/>
                </a:lnTo>
                <a:lnTo>
                  <a:pt x="680" y="500"/>
                </a:lnTo>
                <a:lnTo>
                  <a:pt x="660" y="513"/>
                </a:lnTo>
                <a:lnTo>
                  <a:pt x="660" y="513"/>
                </a:lnTo>
                <a:close/>
                <a:moveTo>
                  <a:pt x="650" y="497"/>
                </a:moveTo>
                <a:lnTo>
                  <a:pt x="650" y="497"/>
                </a:lnTo>
                <a:lnTo>
                  <a:pt x="661" y="490"/>
                </a:lnTo>
                <a:lnTo>
                  <a:pt x="672" y="482"/>
                </a:lnTo>
                <a:lnTo>
                  <a:pt x="672" y="482"/>
                </a:lnTo>
                <a:lnTo>
                  <a:pt x="686" y="484"/>
                </a:lnTo>
                <a:lnTo>
                  <a:pt x="686" y="484"/>
                </a:lnTo>
                <a:lnTo>
                  <a:pt x="670" y="492"/>
                </a:lnTo>
                <a:lnTo>
                  <a:pt x="655" y="500"/>
                </a:lnTo>
                <a:lnTo>
                  <a:pt x="640" y="509"/>
                </a:lnTo>
                <a:lnTo>
                  <a:pt x="632" y="513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24" y="516"/>
                </a:lnTo>
                <a:lnTo>
                  <a:pt x="630" y="512"/>
                </a:lnTo>
                <a:lnTo>
                  <a:pt x="638" y="507"/>
                </a:lnTo>
                <a:lnTo>
                  <a:pt x="650" y="497"/>
                </a:lnTo>
                <a:lnTo>
                  <a:pt x="650" y="497"/>
                </a:lnTo>
                <a:close/>
                <a:moveTo>
                  <a:pt x="624" y="513"/>
                </a:moveTo>
                <a:lnTo>
                  <a:pt x="624" y="513"/>
                </a:lnTo>
                <a:lnTo>
                  <a:pt x="624" y="506"/>
                </a:lnTo>
                <a:lnTo>
                  <a:pt x="624" y="506"/>
                </a:lnTo>
                <a:lnTo>
                  <a:pt x="636" y="501"/>
                </a:lnTo>
                <a:lnTo>
                  <a:pt x="647" y="496"/>
                </a:lnTo>
                <a:lnTo>
                  <a:pt x="657" y="490"/>
                </a:lnTo>
                <a:lnTo>
                  <a:pt x="665" y="485"/>
                </a:lnTo>
                <a:lnTo>
                  <a:pt x="665" y="485"/>
                </a:lnTo>
                <a:lnTo>
                  <a:pt x="645" y="499"/>
                </a:lnTo>
                <a:lnTo>
                  <a:pt x="635" y="505"/>
                </a:lnTo>
                <a:lnTo>
                  <a:pt x="624" y="513"/>
                </a:lnTo>
                <a:lnTo>
                  <a:pt x="624" y="513"/>
                </a:lnTo>
                <a:close/>
                <a:moveTo>
                  <a:pt x="684" y="487"/>
                </a:moveTo>
                <a:lnTo>
                  <a:pt x="684" y="487"/>
                </a:lnTo>
                <a:lnTo>
                  <a:pt x="676" y="491"/>
                </a:lnTo>
                <a:lnTo>
                  <a:pt x="669" y="495"/>
                </a:lnTo>
                <a:lnTo>
                  <a:pt x="654" y="506"/>
                </a:lnTo>
                <a:lnTo>
                  <a:pt x="639" y="518"/>
                </a:lnTo>
                <a:lnTo>
                  <a:pt x="623" y="529"/>
                </a:lnTo>
                <a:lnTo>
                  <a:pt x="623" y="529"/>
                </a:lnTo>
                <a:lnTo>
                  <a:pt x="623" y="518"/>
                </a:lnTo>
                <a:lnTo>
                  <a:pt x="623" y="518"/>
                </a:lnTo>
                <a:lnTo>
                  <a:pt x="631" y="515"/>
                </a:lnTo>
                <a:lnTo>
                  <a:pt x="640" y="512"/>
                </a:lnTo>
                <a:lnTo>
                  <a:pt x="655" y="503"/>
                </a:lnTo>
                <a:lnTo>
                  <a:pt x="669" y="495"/>
                </a:lnTo>
                <a:lnTo>
                  <a:pt x="684" y="487"/>
                </a:lnTo>
                <a:lnTo>
                  <a:pt x="684" y="487"/>
                </a:lnTo>
                <a:close/>
                <a:moveTo>
                  <a:pt x="652" y="510"/>
                </a:moveTo>
                <a:lnTo>
                  <a:pt x="652" y="510"/>
                </a:lnTo>
                <a:lnTo>
                  <a:pt x="689" y="485"/>
                </a:lnTo>
                <a:lnTo>
                  <a:pt x="689" y="485"/>
                </a:lnTo>
                <a:lnTo>
                  <a:pt x="689" y="484"/>
                </a:lnTo>
                <a:lnTo>
                  <a:pt x="689" y="484"/>
                </a:lnTo>
                <a:lnTo>
                  <a:pt x="698" y="485"/>
                </a:lnTo>
                <a:lnTo>
                  <a:pt x="698" y="485"/>
                </a:lnTo>
                <a:lnTo>
                  <a:pt x="686" y="490"/>
                </a:lnTo>
                <a:lnTo>
                  <a:pt x="675" y="496"/>
                </a:lnTo>
                <a:lnTo>
                  <a:pt x="652" y="510"/>
                </a:lnTo>
                <a:lnTo>
                  <a:pt x="652" y="510"/>
                </a:lnTo>
                <a:close/>
                <a:moveTo>
                  <a:pt x="679" y="475"/>
                </a:moveTo>
                <a:lnTo>
                  <a:pt x="679" y="475"/>
                </a:lnTo>
                <a:lnTo>
                  <a:pt x="658" y="470"/>
                </a:lnTo>
                <a:lnTo>
                  <a:pt x="658" y="470"/>
                </a:lnTo>
                <a:lnTo>
                  <a:pt x="658" y="469"/>
                </a:lnTo>
                <a:lnTo>
                  <a:pt x="658" y="469"/>
                </a:lnTo>
                <a:lnTo>
                  <a:pt x="658" y="468"/>
                </a:lnTo>
                <a:lnTo>
                  <a:pt x="658" y="468"/>
                </a:lnTo>
                <a:lnTo>
                  <a:pt x="662" y="469"/>
                </a:lnTo>
                <a:lnTo>
                  <a:pt x="662" y="469"/>
                </a:lnTo>
                <a:lnTo>
                  <a:pt x="688" y="476"/>
                </a:lnTo>
                <a:lnTo>
                  <a:pt x="688" y="476"/>
                </a:lnTo>
                <a:lnTo>
                  <a:pt x="679" y="475"/>
                </a:lnTo>
                <a:lnTo>
                  <a:pt x="679" y="475"/>
                </a:lnTo>
                <a:close/>
                <a:moveTo>
                  <a:pt x="667" y="481"/>
                </a:moveTo>
                <a:lnTo>
                  <a:pt x="667" y="481"/>
                </a:lnTo>
                <a:lnTo>
                  <a:pt x="667" y="481"/>
                </a:lnTo>
                <a:lnTo>
                  <a:pt x="667" y="481"/>
                </a:lnTo>
                <a:lnTo>
                  <a:pt x="652" y="489"/>
                </a:lnTo>
                <a:lnTo>
                  <a:pt x="637" y="498"/>
                </a:lnTo>
                <a:lnTo>
                  <a:pt x="637" y="498"/>
                </a:lnTo>
                <a:lnTo>
                  <a:pt x="628" y="502"/>
                </a:lnTo>
                <a:lnTo>
                  <a:pt x="628" y="502"/>
                </a:lnTo>
                <a:lnTo>
                  <a:pt x="625" y="503"/>
                </a:lnTo>
                <a:lnTo>
                  <a:pt x="625" y="503"/>
                </a:lnTo>
                <a:lnTo>
                  <a:pt x="628" y="499"/>
                </a:lnTo>
                <a:lnTo>
                  <a:pt x="636" y="494"/>
                </a:lnTo>
                <a:lnTo>
                  <a:pt x="636" y="494"/>
                </a:lnTo>
                <a:lnTo>
                  <a:pt x="646" y="487"/>
                </a:lnTo>
                <a:lnTo>
                  <a:pt x="655" y="480"/>
                </a:lnTo>
                <a:lnTo>
                  <a:pt x="655" y="480"/>
                </a:lnTo>
                <a:lnTo>
                  <a:pt x="655" y="479"/>
                </a:lnTo>
                <a:lnTo>
                  <a:pt x="655" y="479"/>
                </a:lnTo>
                <a:lnTo>
                  <a:pt x="667" y="481"/>
                </a:lnTo>
                <a:lnTo>
                  <a:pt x="667" y="481"/>
                </a:lnTo>
                <a:close/>
                <a:moveTo>
                  <a:pt x="625" y="500"/>
                </a:moveTo>
                <a:lnTo>
                  <a:pt x="625" y="500"/>
                </a:lnTo>
                <a:lnTo>
                  <a:pt x="625" y="493"/>
                </a:lnTo>
                <a:lnTo>
                  <a:pt x="625" y="493"/>
                </a:lnTo>
                <a:lnTo>
                  <a:pt x="639" y="488"/>
                </a:lnTo>
                <a:lnTo>
                  <a:pt x="645" y="485"/>
                </a:lnTo>
                <a:lnTo>
                  <a:pt x="650" y="481"/>
                </a:lnTo>
                <a:lnTo>
                  <a:pt x="650" y="481"/>
                </a:lnTo>
                <a:lnTo>
                  <a:pt x="638" y="491"/>
                </a:lnTo>
                <a:lnTo>
                  <a:pt x="625" y="500"/>
                </a:lnTo>
                <a:lnTo>
                  <a:pt x="625" y="500"/>
                </a:lnTo>
                <a:close/>
                <a:moveTo>
                  <a:pt x="629" y="489"/>
                </a:moveTo>
                <a:lnTo>
                  <a:pt x="629" y="489"/>
                </a:lnTo>
                <a:lnTo>
                  <a:pt x="625" y="491"/>
                </a:lnTo>
                <a:lnTo>
                  <a:pt x="625" y="491"/>
                </a:lnTo>
                <a:lnTo>
                  <a:pt x="625" y="490"/>
                </a:lnTo>
                <a:lnTo>
                  <a:pt x="625" y="490"/>
                </a:lnTo>
                <a:lnTo>
                  <a:pt x="630" y="487"/>
                </a:lnTo>
                <a:lnTo>
                  <a:pt x="630" y="487"/>
                </a:lnTo>
                <a:lnTo>
                  <a:pt x="635" y="483"/>
                </a:lnTo>
                <a:lnTo>
                  <a:pt x="639" y="479"/>
                </a:lnTo>
                <a:lnTo>
                  <a:pt x="639" y="479"/>
                </a:lnTo>
                <a:lnTo>
                  <a:pt x="639" y="478"/>
                </a:lnTo>
                <a:lnTo>
                  <a:pt x="639" y="478"/>
                </a:lnTo>
                <a:lnTo>
                  <a:pt x="652" y="479"/>
                </a:lnTo>
                <a:lnTo>
                  <a:pt x="652" y="479"/>
                </a:lnTo>
                <a:lnTo>
                  <a:pt x="641" y="484"/>
                </a:lnTo>
                <a:lnTo>
                  <a:pt x="629" y="489"/>
                </a:lnTo>
                <a:lnTo>
                  <a:pt x="629" y="489"/>
                </a:lnTo>
                <a:close/>
                <a:moveTo>
                  <a:pt x="625" y="483"/>
                </a:moveTo>
                <a:lnTo>
                  <a:pt x="625" y="483"/>
                </a:lnTo>
                <a:lnTo>
                  <a:pt x="630" y="482"/>
                </a:lnTo>
                <a:lnTo>
                  <a:pt x="632" y="481"/>
                </a:lnTo>
                <a:lnTo>
                  <a:pt x="635" y="480"/>
                </a:lnTo>
                <a:lnTo>
                  <a:pt x="635" y="480"/>
                </a:lnTo>
                <a:lnTo>
                  <a:pt x="630" y="484"/>
                </a:lnTo>
                <a:lnTo>
                  <a:pt x="625" y="488"/>
                </a:lnTo>
                <a:lnTo>
                  <a:pt x="625" y="488"/>
                </a:lnTo>
                <a:lnTo>
                  <a:pt x="625" y="483"/>
                </a:lnTo>
                <a:lnTo>
                  <a:pt x="625" y="483"/>
                </a:lnTo>
                <a:close/>
                <a:moveTo>
                  <a:pt x="636" y="477"/>
                </a:moveTo>
                <a:lnTo>
                  <a:pt x="636" y="477"/>
                </a:lnTo>
                <a:lnTo>
                  <a:pt x="625" y="481"/>
                </a:lnTo>
                <a:lnTo>
                  <a:pt x="625" y="481"/>
                </a:lnTo>
                <a:lnTo>
                  <a:pt x="625" y="477"/>
                </a:lnTo>
                <a:lnTo>
                  <a:pt x="625" y="477"/>
                </a:lnTo>
                <a:lnTo>
                  <a:pt x="636" y="477"/>
                </a:lnTo>
                <a:lnTo>
                  <a:pt x="636" y="477"/>
                </a:lnTo>
                <a:close/>
                <a:moveTo>
                  <a:pt x="618" y="467"/>
                </a:moveTo>
                <a:lnTo>
                  <a:pt x="618" y="467"/>
                </a:lnTo>
                <a:lnTo>
                  <a:pt x="618" y="467"/>
                </a:lnTo>
                <a:lnTo>
                  <a:pt x="618" y="467"/>
                </a:lnTo>
                <a:lnTo>
                  <a:pt x="618" y="462"/>
                </a:lnTo>
                <a:lnTo>
                  <a:pt x="618" y="462"/>
                </a:lnTo>
                <a:lnTo>
                  <a:pt x="625" y="462"/>
                </a:lnTo>
                <a:lnTo>
                  <a:pt x="625" y="462"/>
                </a:lnTo>
                <a:lnTo>
                  <a:pt x="626" y="465"/>
                </a:lnTo>
                <a:lnTo>
                  <a:pt x="626" y="465"/>
                </a:lnTo>
                <a:lnTo>
                  <a:pt x="626" y="467"/>
                </a:lnTo>
                <a:lnTo>
                  <a:pt x="626" y="467"/>
                </a:lnTo>
                <a:lnTo>
                  <a:pt x="618" y="467"/>
                </a:lnTo>
                <a:lnTo>
                  <a:pt x="618" y="467"/>
                </a:lnTo>
                <a:close/>
                <a:moveTo>
                  <a:pt x="744" y="358"/>
                </a:moveTo>
                <a:lnTo>
                  <a:pt x="744" y="358"/>
                </a:lnTo>
                <a:lnTo>
                  <a:pt x="745" y="359"/>
                </a:lnTo>
                <a:lnTo>
                  <a:pt x="747" y="360"/>
                </a:lnTo>
                <a:lnTo>
                  <a:pt x="747" y="360"/>
                </a:lnTo>
                <a:lnTo>
                  <a:pt x="753" y="376"/>
                </a:lnTo>
                <a:lnTo>
                  <a:pt x="759" y="393"/>
                </a:lnTo>
                <a:lnTo>
                  <a:pt x="764" y="410"/>
                </a:lnTo>
                <a:lnTo>
                  <a:pt x="769" y="426"/>
                </a:lnTo>
                <a:lnTo>
                  <a:pt x="772" y="443"/>
                </a:lnTo>
                <a:lnTo>
                  <a:pt x="775" y="460"/>
                </a:lnTo>
                <a:lnTo>
                  <a:pt x="780" y="495"/>
                </a:lnTo>
                <a:lnTo>
                  <a:pt x="780" y="495"/>
                </a:lnTo>
                <a:lnTo>
                  <a:pt x="766" y="489"/>
                </a:lnTo>
                <a:lnTo>
                  <a:pt x="752" y="484"/>
                </a:lnTo>
                <a:lnTo>
                  <a:pt x="723" y="476"/>
                </a:lnTo>
                <a:lnTo>
                  <a:pt x="693" y="467"/>
                </a:lnTo>
                <a:lnTo>
                  <a:pt x="664" y="460"/>
                </a:lnTo>
                <a:lnTo>
                  <a:pt x="664" y="460"/>
                </a:lnTo>
                <a:lnTo>
                  <a:pt x="647" y="456"/>
                </a:lnTo>
                <a:lnTo>
                  <a:pt x="629" y="454"/>
                </a:lnTo>
                <a:lnTo>
                  <a:pt x="612" y="452"/>
                </a:lnTo>
                <a:lnTo>
                  <a:pt x="595" y="452"/>
                </a:lnTo>
                <a:lnTo>
                  <a:pt x="578" y="452"/>
                </a:lnTo>
                <a:lnTo>
                  <a:pt x="561" y="453"/>
                </a:lnTo>
                <a:lnTo>
                  <a:pt x="542" y="455"/>
                </a:lnTo>
                <a:lnTo>
                  <a:pt x="525" y="458"/>
                </a:lnTo>
                <a:lnTo>
                  <a:pt x="525" y="458"/>
                </a:lnTo>
                <a:lnTo>
                  <a:pt x="498" y="463"/>
                </a:lnTo>
                <a:lnTo>
                  <a:pt x="469" y="469"/>
                </a:lnTo>
                <a:lnTo>
                  <a:pt x="442" y="478"/>
                </a:lnTo>
                <a:lnTo>
                  <a:pt x="415" y="486"/>
                </a:lnTo>
                <a:lnTo>
                  <a:pt x="415" y="486"/>
                </a:lnTo>
                <a:lnTo>
                  <a:pt x="415" y="484"/>
                </a:lnTo>
                <a:lnTo>
                  <a:pt x="414" y="481"/>
                </a:lnTo>
                <a:lnTo>
                  <a:pt x="412" y="479"/>
                </a:lnTo>
                <a:lnTo>
                  <a:pt x="409" y="478"/>
                </a:lnTo>
                <a:lnTo>
                  <a:pt x="409" y="478"/>
                </a:lnTo>
                <a:lnTo>
                  <a:pt x="405" y="478"/>
                </a:lnTo>
                <a:lnTo>
                  <a:pt x="401" y="478"/>
                </a:lnTo>
                <a:lnTo>
                  <a:pt x="398" y="480"/>
                </a:lnTo>
                <a:lnTo>
                  <a:pt x="395" y="483"/>
                </a:lnTo>
                <a:lnTo>
                  <a:pt x="395" y="483"/>
                </a:lnTo>
                <a:lnTo>
                  <a:pt x="394" y="486"/>
                </a:lnTo>
                <a:lnTo>
                  <a:pt x="393" y="488"/>
                </a:lnTo>
                <a:lnTo>
                  <a:pt x="393" y="494"/>
                </a:lnTo>
                <a:lnTo>
                  <a:pt x="393" y="494"/>
                </a:lnTo>
                <a:lnTo>
                  <a:pt x="362" y="507"/>
                </a:lnTo>
                <a:lnTo>
                  <a:pt x="334" y="521"/>
                </a:lnTo>
                <a:lnTo>
                  <a:pt x="321" y="529"/>
                </a:lnTo>
                <a:lnTo>
                  <a:pt x="306" y="537"/>
                </a:lnTo>
                <a:lnTo>
                  <a:pt x="293" y="546"/>
                </a:lnTo>
                <a:lnTo>
                  <a:pt x="281" y="557"/>
                </a:lnTo>
                <a:lnTo>
                  <a:pt x="281" y="557"/>
                </a:lnTo>
                <a:lnTo>
                  <a:pt x="283" y="535"/>
                </a:lnTo>
                <a:lnTo>
                  <a:pt x="287" y="515"/>
                </a:lnTo>
                <a:lnTo>
                  <a:pt x="292" y="495"/>
                </a:lnTo>
                <a:lnTo>
                  <a:pt x="298" y="475"/>
                </a:lnTo>
                <a:lnTo>
                  <a:pt x="305" y="455"/>
                </a:lnTo>
                <a:lnTo>
                  <a:pt x="313" y="435"/>
                </a:lnTo>
                <a:lnTo>
                  <a:pt x="329" y="398"/>
                </a:lnTo>
                <a:lnTo>
                  <a:pt x="329" y="398"/>
                </a:lnTo>
                <a:lnTo>
                  <a:pt x="337" y="380"/>
                </a:lnTo>
                <a:lnTo>
                  <a:pt x="346" y="364"/>
                </a:lnTo>
                <a:lnTo>
                  <a:pt x="357" y="349"/>
                </a:lnTo>
                <a:lnTo>
                  <a:pt x="369" y="336"/>
                </a:lnTo>
                <a:lnTo>
                  <a:pt x="369" y="336"/>
                </a:lnTo>
                <a:lnTo>
                  <a:pt x="377" y="329"/>
                </a:lnTo>
                <a:lnTo>
                  <a:pt x="385" y="322"/>
                </a:lnTo>
                <a:lnTo>
                  <a:pt x="403" y="311"/>
                </a:lnTo>
                <a:lnTo>
                  <a:pt x="421" y="299"/>
                </a:lnTo>
                <a:lnTo>
                  <a:pt x="439" y="290"/>
                </a:lnTo>
                <a:lnTo>
                  <a:pt x="439" y="290"/>
                </a:lnTo>
                <a:lnTo>
                  <a:pt x="453" y="284"/>
                </a:lnTo>
                <a:lnTo>
                  <a:pt x="467" y="278"/>
                </a:lnTo>
                <a:lnTo>
                  <a:pt x="483" y="274"/>
                </a:lnTo>
                <a:lnTo>
                  <a:pt x="498" y="270"/>
                </a:lnTo>
                <a:lnTo>
                  <a:pt x="498" y="270"/>
                </a:lnTo>
                <a:lnTo>
                  <a:pt x="494" y="293"/>
                </a:lnTo>
                <a:lnTo>
                  <a:pt x="492" y="305"/>
                </a:lnTo>
                <a:lnTo>
                  <a:pt x="491" y="318"/>
                </a:lnTo>
                <a:lnTo>
                  <a:pt x="492" y="329"/>
                </a:lnTo>
                <a:lnTo>
                  <a:pt x="493" y="333"/>
                </a:lnTo>
                <a:lnTo>
                  <a:pt x="495" y="337"/>
                </a:lnTo>
                <a:lnTo>
                  <a:pt x="497" y="340"/>
                </a:lnTo>
                <a:lnTo>
                  <a:pt x="500" y="342"/>
                </a:lnTo>
                <a:lnTo>
                  <a:pt x="504" y="343"/>
                </a:lnTo>
                <a:lnTo>
                  <a:pt x="509" y="342"/>
                </a:lnTo>
                <a:lnTo>
                  <a:pt x="509" y="342"/>
                </a:lnTo>
                <a:lnTo>
                  <a:pt x="512" y="341"/>
                </a:lnTo>
                <a:lnTo>
                  <a:pt x="516" y="339"/>
                </a:lnTo>
                <a:lnTo>
                  <a:pt x="518" y="336"/>
                </a:lnTo>
                <a:lnTo>
                  <a:pt x="520" y="333"/>
                </a:lnTo>
                <a:lnTo>
                  <a:pt x="522" y="324"/>
                </a:lnTo>
                <a:lnTo>
                  <a:pt x="523" y="315"/>
                </a:lnTo>
                <a:lnTo>
                  <a:pt x="523" y="315"/>
                </a:lnTo>
                <a:lnTo>
                  <a:pt x="526" y="321"/>
                </a:lnTo>
                <a:lnTo>
                  <a:pt x="530" y="327"/>
                </a:lnTo>
                <a:lnTo>
                  <a:pt x="534" y="332"/>
                </a:lnTo>
                <a:lnTo>
                  <a:pt x="538" y="336"/>
                </a:lnTo>
                <a:lnTo>
                  <a:pt x="543" y="339"/>
                </a:lnTo>
                <a:lnTo>
                  <a:pt x="548" y="340"/>
                </a:lnTo>
                <a:lnTo>
                  <a:pt x="554" y="340"/>
                </a:lnTo>
                <a:lnTo>
                  <a:pt x="560" y="338"/>
                </a:lnTo>
                <a:lnTo>
                  <a:pt x="560" y="338"/>
                </a:lnTo>
                <a:lnTo>
                  <a:pt x="565" y="334"/>
                </a:lnTo>
                <a:lnTo>
                  <a:pt x="569" y="330"/>
                </a:lnTo>
                <a:lnTo>
                  <a:pt x="571" y="325"/>
                </a:lnTo>
                <a:lnTo>
                  <a:pt x="572" y="319"/>
                </a:lnTo>
                <a:lnTo>
                  <a:pt x="571" y="313"/>
                </a:lnTo>
                <a:lnTo>
                  <a:pt x="569" y="307"/>
                </a:lnTo>
                <a:lnTo>
                  <a:pt x="567" y="301"/>
                </a:lnTo>
                <a:lnTo>
                  <a:pt x="563" y="296"/>
                </a:lnTo>
                <a:lnTo>
                  <a:pt x="563" y="296"/>
                </a:lnTo>
                <a:lnTo>
                  <a:pt x="555" y="287"/>
                </a:lnTo>
                <a:lnTo>
                  <a:pt x="545" y="279"/>
                </a:lnTo>
                <a:lnTo>
                  <a:pt x="535" y="271"/>
                </a:lnTo>
                <a:lnTo>
                  <a:pt x="525" y="265"/>
                </a:lnTo>
                <a:lnTo>
                  <a:pt x="525" y="265"/>
                </a:lnTo>
                <a:lnTo>
                  <a:pt x="528" y="265"/>
                </a:lnTo>
                <a:lnTo>
                  <a:pt x="528" y="265"/>
                </a:lnTo>
                <a:lnTo>
                  <a:pt x="539" y="264"/>
                </a:lnTo>
                <a:lnTo>
                  <a:pt x="550" y="264"/>
                </a:lnTo>
                <a:lnTo>
                  <a:pt x="561" y="264"/>
                </a:lnTo>
                <a:lnTo>
                  <a:pt x="572" y="266"/>
                </a:lnTo>
                <a:lnTo>
                  <a:pt x="592" y="270"/>
                </a:lnTo>
                <a:lnTo>
                  <a:pt x="613" y="276"/>
                </a:lnTo>
                <a:lnTo>
                  <a:pt x="613" y="276"/>
                </a:lnTo>
                <a:lnTo>
                  <a:pt x="632" y="282"/>
                </a:lnTo>
                <a:lnTo>
                  <a:pt x="652" y="289"/>
                </a:lnTo>
                <a:lnTo>
                  <a:pt x="671" y="297"/>
                </a:lnTo>
                <a:lnTo>
                  <a:pt x="688" y="307"/>
                </a:lnTo>
                <a:lnTo>
                  <a:pt x="688" y="307"/>
                </a:lnTo>
                <a:lnTo>
                  <a:pt x="711" y="325"/>
                </a:lnTo>
                <a:lnTo>
                  <a:pt x="733" y="343"/>
                </a:lnTo>
                <a:lnTo>
                  <a:pt x="733" y="343"/>
                </a:lnTo>
                <a:lnTo>
                  <a:pt x="739" y="350"/>
                </a:lnTo>
                <a:lnTo>
                  <a:pt x="744" y="358"/>
                </a:lnTo>
                <a:lnTo>
                  <a:pt x="744" y="358"/>
                </a:lnTo>
                <a:close/>
                <a:moveTo>
                  <a:pt x="293" y="467"/>
                </a:moveTo>
                <a:lnTo>
                  <a:pt x="293" y="467"/>
                </a:lnTo>
                <a:lnTo>
                  <a:pt x="298" y="448"/>
                </a:lnTo>
                <a:lnTo>
                  <a:pt x="304" y="429"/>
                </a:lnTo>
                <a:lnTo>
                  <a:pt x="313" y="410"/>
                </a:lnTo>
                <a:lnTo>
                  <a:pt x="322" y="392"/>
                </a:lnTo>
                <a:lnTo>
                  <a:pt x="322" y="392"/>
                </a:lnTo>
                <a:lnTo>
                  <a:pt x="314" y="410"/>
                </a:lnTo>
                <a:lnTo>
                  <a:pt x="306" y="429"/>
                </a:lnTo>
                <a:lnTo>
                  <a:pt x="293" y="467"/>
                </a:lnTo>
                <a:lnTo>
                  <a:pt x="293" y="467"/>
                </a:lnTo>
                <a:close/>
                <a:moveTo>
                  <a:pt x="483" y="265"/>
                </a:moveTo>
                <a:lnTo>
                  <a:pt x="483" y="265"/>
                </a:lnTo>
                <a:lnTo>
                  <a:pt x="499" y="260"/>
                </a:lnTo>
                <a:lnTo>
                  <a:pt x="499" y="260"/>
                </a:lnTo>
                <a:lnTo>
                  <a:pt x="499" y="261"/>
                </a:lnTo>
                <a:lnTo>
                  <a:pt x="499" y="261"/>
                </a:lnTo>
                <a:lnTo>
                  <a:pt x="483" y="265"/>
                </a:lnTo>
                <a:lnTo>
                  <a:pt x="483" y="265"/>
                </a:lnTo>
                <a:close/>
                <a:moveTo>
                  <a:pt x="521" y="257"/>
                </a:moveTo>
                <a:lnTo>
                  <a:pt x="521" y="257"/>
                </a:lnTo>
                <a:lnTo>
                  <a:pt x="518" y="257"/>
                </a:lnTo>
                <a:lnTo>
                  <a:pt x="518" y="257"/>
                </a:lnTo>
                <a:lnTo>
                  <a:pt x="518" y="256"/>
                </a:lnTo>
                <a:lnTo>
                  <a:pt x="518" y="256"/>
                </a:lnTo>
                <a:lnTo>
                  <a:pt x="520" y="256"/>
                </a:lnTo>
                <a:lnTo>
                  <a:pt x="520" y="256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lnTo>
                  <a:pt x="521" y="257"/>
                </a:lnTo>
                <a:close/>
                <a:moveTo>
                  <a:pt x="549" y="294"/>
                </a:moveTo>
                <a:lnTo>
                  <a:pt x="549" y="294"/>
                </a:lnTo>
                <a:lnTo>
                  <a:pt x="554" y="299"/>
                </a:lnTo>
                <a:lnTo>
                  <a:pt x="558" y="303"/>
                </a:lnTo>
                <a:lnTo>
                  <a:pt x="561" y="310"/>
                </a:lnTo>
                <a:lnTo>
                  <a:pt x="563" y="315"/>
                </a:lnTo>
                <a:lnTo>
                  <a:pt x="563" y="315"/>
                </a:lnTo>
                <a:lnTo>
                  <a:pt x="564" y="318"/>
                </a:lnTo>
                <a:lnTo>
                  <a:pt x="563" y="321"/>
                </a:lnTo>
                <a:lnTo>
                  <a:pt x="561" y="326"/>
                </a:lnTo>
                <a:lnTo>
                  <a:pt x="557" y="330"/>
                </a:lnTo>
                <a:lnTo>
                  <a:pt x="554" y="331"/>
                </a:lnTo>
                <a:lnTo>
                  <a:pt x="550" y="332"/>
                </a:lnTo>
                <a:lnTo>
                  <a:pt x="550" y="332"/>
                </a:lnTo>
                <a:lnTo>
                  <a:pt x="546" y="331"/>
                </a:lnTo>
                <a:lnTo>
                  <a:pt x="542" y="328"/>
                </a:lnTo>
                <a:lnTo>
                  <a:pt x="539" y="324"/>
                </a:lnTo>
                <a:lnTo>
                  <a:pt x="535" y="319"/>
                </a:lnTo>
                <a:lnTo>
                  <a:pt x="530" y="308"/>
                </a:lnTo>
                <a:lnTo>
                  <a:pt x="527" y="299"/>
                </a:lnTo>
                <a:lnTo>
                  <a:pt x="527" y="299"/>
                </a:lnTo>
                <a:lnTo>
                  <a:pt x="522" y="285"/>
                </a:lnTo>
                <a:lnTo>
                  <a:pt x="518" y="271"/>
                </a:lnTo>
                <a:lnTo>
                  <a:pt x="518" y="271"/>
                </a:lnTo>
                <a:lnTo>
                  <a:pt x="526" y="276"/>
                </a:lnTo>
                <a:lnTo>
                  <a:pt x="534" y="282"/>
                </a:lnTo>
                <a:lnTo>
                  <a:pt x="549" y="294"/>
                </a:lnTo>
                <a:lnTo>
                  <a:pt x="549" y="294"/>
                </a:lnTo>
                <a:close/>
                <a:moveTo>
                  <a:pt x="507" y="248"/>
                </a:moveTo>
                <a:lnTo>
                  <a:pt x="507" y="248"/>
                </a:lnTo>
                <a:lnTo>
                  <a:pt x="511" y="246"/>
                </a:lnTo>
                <a:lnTo>
                  <a:pt x="515" y="245"/>
                </a:lnTo>
                <a:lnTo>
                  <a:pt x="515" y="245"/>
                </a:lnTo>
                <a:lnTo>
                  <a:pt x="518" y="245"/>
                </a:lnTo>
                <a:lnTo>
                  <a:pt x="519" y="246"/>
                </a:lnTo>
                <a:lnTo>
                  <a:pt x="519" y="246"/>
                </a:lnTo>
                <a:lnTo>
                  <a:pt x="507" y="248"/>
                </a:lnTo>
                <a:lnTo>
                  <a:pt x="507" y="248"/>
                </a:lnTo>
                <a:close/>
                <a:moveTo>
                  <a:pt x="512" y="294"/>
                </a:moveTo>
                <a:lnTo>
                  <a:pt x="512" y="294"/>
                </a:lnTo>
                <a:lnTo>
                  <a:pt x="513" y="303"/>
                </a:lnTo>
                <a:lnTo>
                  <a:pt x="514" y="314"/>
                </a:lnTo>
                <a:lnTo>
                  <a:pt x="514" y="319"/>
                </a:lnTo>
                <a:lnTo>
                  <a:pt x="513" y="324"/>
                </a:lnTo>
                <a:lnTo>
                  <a:pt x="512" y="328"/>
                </a:lnTo>
                <a:lnTo>
                  <a:pt x="509" y="332"/>
                </a:lnTo>
                <a:lnTo>
                  <a:pt x="509" y="332"/>
                </a:lnTo>
                <a:lnTo>
                  <a:pt x="507" y="334"/>
                </a:lnTo>
                <a:lnTo>
                  <a:pt x="505" y="334"/>
                </a:lnTo>
                <a:lnTo>
                  <a:pt x="504" y="332"/>
                </a:lnTo>
                <a:lnTo>
                  <a:pt x="502" y="330"/>
                </a:lnTo>
                <a:lnTo>
                  <a:pt x="500" y="324"/>
                </a:lnTo>
                <a:lnTo>
                  <a:pt x="500" y="319"/>
                </a:lnTo>
                <a:lnTo>
                  <a:pt x="500" y="319"/>
                </a:lnTo>
                <a:lnTo>
                  <a:pt x="500" y="314"/>
                </a:lnTo>
                <a:lnTo>
                  <a:pt x="500" y="307"/>
                </a:lnTo>
                <a:lnTo>
                  <a:pt x="503" y="295"/>
                </a:lnTo>
                <a:lnTo>
                  <a:pt x="503" y="295"/>
                </a:lnTo>
                <a:lnTo>
                  <a:pt x="505" y="284"/>
                </a:lnTo>
                <a:lnTo>
                  <a:pt x="507" y="272"/>
                </a:lnTo>
                <a:lnTo>
                  <a:pt x="507" y="272"/>
                </a:lnTo>
                <a:lnTo>
                  <a:pt x="512" y="294"/>
                </a:lnTo>
                <a:lnTo>
                  <a:pt x="512" y="294"/>
                </a:lnTo>
                <a:close/>
                <a:moveTo>
                  <a:pt x="529" y="254"/>
                </a:moveTo>
                <a:lnTo>
                  <a:pt x="529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4"/>
                </a:lnTo>
                <a:lnTo>
                  <a:pt x="533" y="255"/>
                </a:lnTo>
                <a:lnTo>
                  <a:pt x="533" y="255"/>
                </a:lnTo>
                <a:lnTo>
                  <a:pt x="534" y="255"/>
                </a:lnTo>
                <a:lnTo>
                  <a:pt x="534" y="255"/>
                </a:lnTo>
                <a:lnTo>
                  <a:pt x="533" y="255"/>
                </a:lnTo>
                <a:lnTo>
                  <a:pt x="533" y="255"/>
                </a:lnTo>
                <a:lnTo>
                  <a:pt x="529" y="256"/>
                </a:lnTo>
                <a:lnTo>
                  <a:pt x="529" y="256"/>
                </a:lnTo>
                <a:lnTo>
                  <a:pt x="529" y="254"/>
                </a:lnTo>
                <a:lnTo>
                  <a:pt x="529" y="254"/>
                </a:lnTo>
                <a:close/>
                <a:moveTo>
                  <a:pt x="545" y="254"/>
                </a:move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4"/>
                </a:lnTo>
                <a:lnTo>
                  <a:pt x="545" y="255"/>
                </a:lnTo>
                <a:lnTo>
                  <a:pt x="545" y="255"/>
                </a:lnTo>
                <a:lnTo>
                  <a:pt x="543" y="255"/>
                </a:lnTo>
                <a:lnTo>
                  <a:pt x="543" y="255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2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3"/>
                </a:lnTo>
                <a:lnTo>
                  <a:pt x="545" y="254"/>
                </a:lnTo>
                <a:lnTo>
                  <a:pt x="545" y="254"/>
                </a:lnTo>
                <a:close/>
                <a:moveTo>
                  <a:pt x="555" y="255"/>
                </a:moveTo>
                <a:lnTo>
                  <a:pt x="555" y="255"/>
                </a:lnTo>
                <a:lnTo>
                  <a:pt x="555" y="253"/>
                </a:lnTo>
                <a:lnTo>
                  <a:pt x="555" y="253"/>
                </a:lnTo>
                <a:lnTo>
                  <a:pt x="558" y="253"/>
                </a:lnTo>
                <a:lnTo>
                  <a:pt x="558" y="253"/>
                </a:lnTo>
                <a:lnTo>
                  <a:pt x="558" y="254"/>
                </a:lnTo>
                <a:lnTo>
                  <a:pt x="558" y="254"/>
                </a:lnTo>
                <a:lnTo>
                  <a:pt x="558" y="256"/>
                </a:lnTo>
                <a:lnTo>
                  <a:pt x="558" y="256"/>
                </a:lnTo>
                <a:lnTo>
                  <a:pt x="555" y="255"/>
                </a:lnTo>
                <a:lnTo>
                  <a:pt x="555" y="255"/>
                </a:lnTo>
                <a:close/>
                <a:moveTo>
                  <a:pt x="567" y="253"/>
                </a:moveTo>
                <a:lnTo>
                  <a:pt x="567" y="253"/>
                </a:lnTo>
                <a:lnTo>
                  <a:pt x="572" y="254"/>
                </a:lnTo>
                <a:lnTo>
                  <a:pt x="572" y="254"/>
                </a:lnTo>
                <a:lnTo>
                  <a:pt x="572" y="257"/>
                </a:lnTo>
                <a:lnTo>
                  <a:pt x="572" y="257"/>
                </a:lnTo>
                <a:lnTo>
                  <a:pt x="567" y="256"/>
                </a:lnTo>
                <a:lnTo>
                  <a:pt x="567" y="256"/>
                </a:lnTo>
                <a:lnTo>
                  <a:pt x="567" y="253"/>
                </a:lnTo>
                <a:lnTo>
                  <a:pt x="567" y="253"/>
                </a:lnTo>
                <a:close/>
                <a:moveTo>
                  <a:pt x="586" y="260"/>
                </a:moveTo>
                <a:lnTo>
                  <a:pt x="586" y="260"/>
                </a:lnTo>
                <a:lnTo>
                  <a:pt x="581" y="259"/>
                </a:lnTo>
                <a:lnTo>
                  <a:pt x="581" y="259"/>
                </a:lnTo>
                <a:lnTo>
                  <a:pt x="581" y="255"/>
                </a:lnTo>
                <a:lnTo>
                  <a:pt x="581" y="255"/>
                </a:lnTo>
                <a:lnTo>
                  <a:pt x="587" y="256"/>
                </a:lnTo>
                <a:lnTo>
                  <a:pt x="587" y="256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lnTo>
                  <a:pt x="586" y="260"/>
                </a:lnTo>
                <a:close/>
                <a:moveTo>
                  <a:pt x="596" y="262"/>
                </a:moveTo>
                <a:lnTo>
                  <a:pt x="596" y="262"/>
                </a:lnTo>
                <a:lnTo>
                  <a:pt x="595" y="262"/>
                </a:lnTo>
                <a:lnTo>
                  <a:pt x="595" y="262"/>
                </a:lnTo>
                <a:lnTo>
                  <a:pt x="595" y="260"/>
                </a:lnTo>
                <a:lnTo>
                  <a:pt x="595" y="260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5" y="258"/>
                </a:lnTo>
                <a:lnTo>
                  <a:pt x="596" y="259"/>
                </a:lnTo>
                <a:lnTo>
                  <a:pt x="596" y="259"/>
                </a:lnTo>
                <a:lnTo>
                  <a:pt x="596" y="261"/>
                </a:lnTo>
                <a:lnTo>
                  <a:pt x="596" y="261"/>
                </a:lnTo>
                <a:lnTo>
                  <a:pt x="596" y="262"/>
                </a:lnTo>
                <a:lnTo>
                  <a:pt x="596" y="262"/>
                </a:lnTo>
                <a:close/>
                <a:moveTo>
                  <a:pt x="609" y="266"/>
                </a:moveTo>
                <a:lnTo>
                  <a:pt x="609" y="266"/>
                </a:lnTo>
                <a:lnTo>
                  <a:pt x="606" y="265"/>
                </a:lnTo>
                <a:lnTo>
                  <a:pt x="606" y="265"/>
                </a:lnTo>
                <a:lnTo>
                  <a:pt x="605" y="262"/>
                </a:lnTo>
                <a:lnTo>
                  <a:pt x="605" y="262"/>
                </a:lnTo>
                <a:lnTo>
                  <a:pt x="605" y="261"/>
                </a:lnTo>
                <a:lnTo>
                  <a:pt x="605" y="261"/>
                </a:lnTo>
                <a:lnTo>
                  <a:pt x="609" y="263"/>
                </a:lnTo>
                <a:lnTo>
                  <a:pt x="609" y="263"/>
                </a:lnTo>
                <a:lnTo>
                  <a:pt x="609" y="266"/>
                </a:lnTo>
                <a:lnTo>
                  <a:pt x="609" y="266"/>
                </a:lnTo>
                <a:close/>
                <a:moveTo>
                  <a:pt x="615" y="267"/>
                </a:moveTo>
                <a:lnTo>
                  <a:pt x="615" y="267"/>
                </a:lnTo>
                <a:lnTo>
                  <a:pt x="617" y="265"/>
                </a:lnTo>
                <a:lnTo>
                  <a:pt x="617" y="265"/>
                </a:lnTo>
                <a:lnTo>
                  <a:pt x="628" y="270"/>
                </a:lnTo>
                <a:lnTo>
                  <a:pt x="640" y="276"/>
                </a:lnTo>
                <a:lnTo>
                  <a:pt x="640" y="276"/>
                </a:lnTo>
                <a:lnTo>
                  <a:pt x="619" y="269"/>
                </a:lnTo>
                <a:lnTo>
                  <a:pt x="619" y="269"/>
                </a:lnTo>
                <a:lnTo>
                  <a:pt x="615" y="267"/>
                </a:lnTo>
                <a:lnTo>
                  <a:pt x="615" y="267"/>
                </a:lnTo>
                <a:close/>
                <a:moveTo>
                  <a:pt x="547" y="157"/>
                </a:moveTo>
                <a:lnTo>
                  <a:pt x="547" y="157"/>
                </a:lnTo>
                <a:lnTo>
                  <a:pt x="571" y="170"/>
                </a:lnTo>
                <a:lnTo>
                  <a:pt x="571" y="170"/>
                </a:lnTo>
                <a:lnTo>
                  <a:pt x="594" y="184"/>
                </a:lnTo>
                <a:lnTo>
                  <a:pt x="617" y="201"/>
                </a:lnTo>
                <a:lnTo>
                  <a:pt x="639" y="218"/>
                </a:lnTo>
                <a:lnTo>
                  <a:pt x="659" y="238"/>
                </a:lnTo>
                <a:lnTo>
                  <a:pt x="679" y="258"/>
                </a:lnTo>
                <a:lnTo>
                  <a:pt x="696" y="279"/>
                </a:lnTo>
                <a:lnTo>
                  <a:pt x="713" y="301"/>
                </a:lnTo>
                <a:lnTo>
                  <a:pt x="729" y="326"/>
                </a:lnTo>
                <a:lnTo>
                  <a:pt x="729" y="326"/>
                </a:lnTo>
                <a:lnTo>
                  <a:pt x="721" y="319"/>
                </a:lnTo>
                <a:lnTo>
                  <a:pt x="712" y="312"/>
                </a:lnTo>
                <a:lnTo>
                  <a:pt x="694" y="300"/>
                </a:lnTo>
                <a:lnTo>
                  <a:pt x="694" y="300"/>
                </a:lnTo>
                <a:lnTo>
                  <a:pt x="679" y="289"/>
                </a:lnTo>
                <a:lnTo>
                  <a:pt x="664" y="279"/>
                </a:lnTo>
                <a:lnTo>
                  <a:pt x="648" y="270"/>
                </a:lnTo>
                <a:lnTo>
                  <a:pt x="631" y="262"/>
                </a:lnTo>
                <a:lnTo>
                  <a:pt x="614" y="255"/>
                </a:lnTo>
                <a:lnTo>
                  <a:pt x="596" y="250"/>
                </a:lnTo>
                <a:lnTo>
                  <a:pt x="578" y="246"/>
                </a:lnTo>
                <a:lnTo>
                  <a:pt x="560" y="244"/>
                </a:lnTo>
                <a:lnTo>
                  <a:pt x="560" y="244"/>
                </a:lnTo>
                <a:lnTo>
                  <a:pt x="543" y="244"/>
                </a:lnTo>
                <a:lnTo>
                  <a:pt x="528" y="245"/>
                </a:lnTo>
                <a:lnTo>
                  <a:pt x="528" y="245"/>
                </a:lnTo>
                <a:lnTo>
                  <a:pt x="526" y="241"/>
                </a:lnTo>
                <a:lnTo>
                  <a:pt x="524" y="239"/>
                </a:lnTo>
                <a:lnTo>
                  <a:pt x="521" y="237"/>
                </a:lnTo>
                <a:lnTo>
                  <a:pt x="516" y="236"/>
                </a:lnTo>
                <a:lnTo>
                  <a:pt x="516" y="236"/>
                </a:lnTo>
                <a:lnTo>
                  <a:pt x="510" y="237"/>
                </a:lnTo>
                <a:lnTo>
                  <a:pt x="505" y="239"/>
                </a:lnTo>
                <a:lnTo>
                  <a:pt x="501" y="243"/>
                </a:lnTo>
                <a:lnTo>
                  <a:pt x="498" y="248"/>
                </a:lnTo>
                <a:lnTo>
                  <a:pt x="498" y="248"/>
                </a:lnTo>
                <a:lnTo>
                  <a:pt x="497" y="250"/>
                </a:lnTo>
                <a:lnTo>
                  <a:pt x="497" y="250"/>
                </a:lnTo>
                <a:lnTo>
                  <a:pt x="478" y="256"/>
                </a:lnTo>
                <a:lnTo>
                  <a:pt x="457" y="263"/>
                </a:lnTo>
                <a:lnTo>
                  <a:pt x="438" y="272"/>
                </a:lnTo>
                <a:lnTo>
                  <a:pt x="420" y="282"/>
                </a:lnTo>
                <a:lnTo>
                  <a:pt x="402" y="293"/>
                </a:lnTo>
                <a:lnTo>
                  <a:pt x="385" y="305"/>
                </a:lnTo>
                <a:lnTo>
                  <a:pt x="369" y="318"/>
                </a:lnTo>
                <a:lnTo>
                  <a:pt x="355" y="332"/>
                </a:lnTo>
                <a:lnTo>
                  <a:pt x="355" y="332"/>
                </a:lnTo>
                <a:lnTo>
                  <a:pt x="345" y="342"/>
                </a:lnTo>
                <a:lnTo>
                  <a:pt x="336" y="353"/>
                </a:lnTo>
                <a:lnTo>
                  <a:pt x="327" y="364"/>
                </a:lnTo>
                <a:lnTo>
                  <a:pt x="320" y="376"/>
                </a:lnTo>
                <a:lnTo>
                  <a:pt x="313" y="388"/>
                </a:lnTo>
                <a:lnTo>
                  <a:pt x="306" y="402"/>
                </a:lnTo>
                <a:lnTo>
                  <a:pt x="300" y="415"/>
                </a:lnTo>
                <a:lnTo>
                  <a:pt x="295" y="428"/>
                </a:lnTo>
                <a:lnTo>
                  <a:pt x="287" y="455"/>
                </a:lnTo>
                <a:lnTo>
                  <a:pt x="281" y="483"/>
                </a:lnTo>
                <a:lnTo>
                  <a:pt x="276" y="511"/>
                </a:lnTo>
                <a:lnTo>
                  <a:pt x="273" y="539"/>
                </a:lnTo>
                <a:lnTo>
                  <a:pt x="273" y="539"/>
                </a:lnTo>
                <a:lnTo>
                  <a:pt x="270" y="576"/>
                </a:lnTo>
                <a:lnTo>
                  <a:pt x="268" y="611"/>
                </a:lnTo>
                <a:lnTo>
                  <a:pt x="267" y="647"/>
                </a:lnTo>
                <a:lnTo>
                  <a:pt x="267" y="683"/>
                </a:lnTo>
                <a:lnTo>
                  <a:pt x="268" y="719"/>
                </a:lnTo>
                <a:lnTo>
                  <a:pt x="269" y="754"/>
                </a:lnTo>
                <a:lnTo>
                  <a:pt x="273" y="826"/>
                </a:lnTo>
                <a:lnTo>
                  <a:pt x="273" y="826"/>
                </a:lnTo>
                <a:lnTo>
                  <a:pt x="276" y="863"/>
                </a:lnTo>
                <a:lnTo>
                  <a:pt x="280" y="902"/>
                </a:lnTo>
                <a:lnTo>
                  <a:pt x="280" y="902"/>
                </a:lnTo>
                <a:lnTo>
                  <a:pt x="272" y="896"/>
                </a:lnTo>
                <a:lnTo>
                  <a:pt x="265" y="890"/>
                </a:lnTo>
                <a:lnTo>
                  <a:pt x="258" y="883"/>
                </a:lnTo>
                <a:lnTo>
                  <a:pt x="251" y="874"/>
                </a:lnTo>
                <a:lnTo>
                  <a:pt x="245" y="867"/>
                </a:lnTo>
                <a:lnTo>
                  <a:pt x="240" y="859"/>
                </a:lnTo>
                <a:lnTo>
                  <a:pt x="235" y="850"/>
                </a:lnTo>
                <a:lnTo>
                  <a:pt x="231" y="841"/>
                </a:lnTo>
                <a:lnTo>
                  <a:pt x="231" y="841"/>
                </a:lnTo>
                <a:lnTo>
                  <a:pt x="225" y="828"/>
                </a:lnTo>
                <a:lnTo>
                  <a:pt x="222" y="815"/>
                </a:lnTo>
                <a:lnTo>
                  <a:pt x="221" y="802"/>
                </a:lnTo>
                <a:lnTo>
                  <a:pt x="220" y="787"/>
                </a:lnTo>
                <a:lnTo>
                  <a:pt x="221" y="774"/>
                </a:lnTo>
                <a:lnTo>
                  <a:pt x="222" y="760"/>
                </a:lnTo>
                <a:lnTo>
                  <a:pt x="225" y="734"/>
                </a:lnTo>
                <a:lnTo>
                  <a:pt x="225" y="734"/>
                </a:lnTo>
                <a:lnTo>
                  <a:pt x="227" y="717"/>
                </a:lnTo>
                <a:lnTo>
                  <a:pt x="230" y="699"/>
                </a:lnTo>
                <a:lnTo>
                  <a:pt x="231" y="665"/>
                </a:lnTo>
                <a:lnTo>
                  <a:pt x="232" y="631"/>
                </a:lnTo>
                <a:lnTo>
                  <a:pt x="233" y="597"/>
                </a:lnTo>
                <a:lnTo>
                  <a:pt x="233" y="597"/>
                </a:lnTo>
                <a:lnTo>
                  <a:pt x="235" y="581"/>
                </a:lnTo>
                <a:lnTo>
                  <a:pt x="237" y="565"/>
                </a:lnTo>
                <a:lnTo>
                  <a:pt x="239" y="547"/>
                </a:lnTo>
                <a:lnTo>
                  <a:pt x="240" y="531"/>
                </a:lnTo>
                <a:lnTo>
                  <a:pt x="240" y="531"/>
                </a:lnTo>
                <a:lnTo>
                  <a:pt x="240" y="515"/>
                </a:lnTo>
                <a:lnTo>
                  <a:pt x="240" y="500"/>
                </a:lnTo>
                <a:lnTo>
                  <a:pt x="238" y="484"/>
                </a:lnTo>
                <a:lnTo>
                  <a:pt x="236" y="467"/>
                </a:lnTo>
                <a:lnTo>
                  <a:pt x="236" y="467"/>
                </a:lnTo>
                <a:lnTo>
                  <a:pt x="231" y="434"/>
                </a:lnTo>
                <a:lnTo>
                  <a:pt x="225" y="402"/>
                </a:lnTo>
                <a:lnTo>
                  <a:pt x="223" y="385"/>
                </a:lnTo>
                <a:lnTo>
                  <a:pt x="222" y="368"/>
                </a:lnTo>
                <a:lnTo>
                  <a:pt x="223" y="352"/>
                </a:lnTo>
                <a:lnTo>
                  <a:pt x="225" y="335"/>
                </a:lnTo>
                <a:lnTo>
                  <a:pt x="225" y="335"/>
                </a:lnTo>
                <a:lnTo>
                  <a:pt x="230" y="319"/>
                </a:lnTo>
                <a:lnTo>
                  <a:pt x="235" y="303"/>
                </a:lnTo>
                <a:lnTo>
                  <a:pt x="241" y="289"/>
                </a:lnTo>
                <a:lnTo>
                  <a:pt x="249" y="275"/>
                </a:lnTo>
                <a:lnTo>
                  <a:pt x="258" y="262"/>
                </a:lnTo>
                <a:lnTo>
                  <a:pt x="268" y="250"/>
                </a:lnTo>
                <a:lnTo>
                  <a:pt x="279" y="238"/>
                </a:lnTo>
                <a:lnTo>
                  <a:pt x="291" y="226"/>
                </a:lnTo>
                <a:lnTo>
                  <a:pt x="291" y="226"/>
                </a:lnTo>
                <a:lnTo>
                  <a:pt x="303" y="217"/>
                </a:lnTo>
                <a:lnTo>
                  <a:pt x="317" y="208"/>
                </a:lnTo>
                <a:lnTo>
                  <a:pt x="331" y="200"/>
                </a:lnTo>
                <a:lnTo>
                  <a:pt x="345" y="194"/>
                </a:lnTo>
                <a:lnTo>
                  <a:pt x="359" y="188"/>
                </a:lnTo>
                <a:lnTo>
                  <a:pt x="374" y="183"/>
                </a:lnTo>
                <a:lnTo>
                  <a:pt x="389" y="179"/>
                </a:lnTo>
                <a:lnTo>
                  <a:pt x="405" y="176"/>
                </a:lnTo>
                <a:lnTo>
                  <a:pt x="405" y="176"/>
                </a:lnTo>
                <a:lnTo>
                  <a:pt x="424" y="174"/>
                </a:lnTo>
                <a:lnTo>
                  <a:pt x="443" y="172"/>
                </a:lnTo>
                <a:lnTo>
                  <a:pt x="481" y="169"/>
                </a:lnTo>
                <a:lnTo>
                  <a:pt x="481" y="169"/>
                </a:lnTo>
                <a:lnTo>
                  <a:pt x="498" y="167"/>
                </a:lnTo>
                <a:lnTo>
                  <a:pt x="514" y="164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lnTo>
                  <a:pt x="547" y="157"/>
                </a:lnTo>
                <a:close/>
                <a:moveTo>
                  <a:pt x="535" y="151"/>
                </a:moveTo>
                <a:lnTo>
                  <a:pt x="535" y="151"/>
                </a:lnTo>
                <a:lnTo>
                  <a:pt x="508" y="157"/>
                </a:lnTo>
                <a:lnTo>
                  <a:pt x="495" y="159"/>
                </a:lnTo>
                <a:lnTo>
                  <a:pt x="481" y="161"/>
                </a:lnTo>
                <a:lnTo>
                  <a:pt x="481" y="161"/>
                </a:lnTo>
                <a:lnTo>
                  <a:pt x="445" y="164"/>
                </a:lnTo>
                <a:lnTo>
                  <a:pt x="427" y="165"/>
                </a:lnTo>
                <a:lnTo>
                  <a:pt x="410" y="167"/>
                </a:lnTo>
                <a:lnTo>
                  <a:pt x="410" y="167"/>
                </a:lnTo>
                <a:lnTo>
                  <a:pt x="396" y="169"/>
                </a:lnTo>
                <a:lnTo>
                  <a:pt x="382" y="172"/>
                </a:lnTo>
                <a:lnTo>
                  <a:pt x="369" y="175"/>
                </a:lnTo>
                <a:lnTo>
                  <a:pt x="356" y="180"/>
                </a:lnTo>
                <a:lnTo>
                  <a:pt x="344" y="184"/>
                </a:lnTo>
                <a:lnTo>
                  <a:pt x="332" y="190"/>
                </a:lnTo>
                <a:lnTo>
                  <a:pt x="320" y="196"/>
                </a:lnTo>
                <a:lnTo>
                  <a:pt x="307" y="203"/>
                </a:lnTo>
                <a:lnTo>
                  <a:pt x="307" y="203"/>
                </a:lnTo>
                <a:lnTo>
                  <a:pt x="296" y="211"/>
                </a:lnTo>
                <a:lnTo>
                  <a:pt x="285" y="220"/>
                </a:lnTo>
                <a:lnTo>
                  <a:pt x="275" y="230"/>
                </a:lnTo>
                <a:lnTo>
                  <a:pt x="265" y="240"/>
                </a:lnTo>
                <a:lnTo>
                  <a:pt x="257" y="250"/>
                </a:lnTo>
                <a:lnTo>
                  <a:pt x="249" y="261"/>
                </a:lnTo>
                <a:lnTo>
                  <a:pt x="242" y="272"/>
                </a:lnTo>
                <a:lnTo>
                  <a:pt x="235" y="284"/>
                </a:lnTo>
                <a:lnTo>
                  <a:pt x="230" y="296"/>
                </a:lnTo>
                <a:lnTo>
                  <a:pt x="224" y="308"/>
                </a:lnTo>
                <a:lnTo>
                  <a:pt x="220" y="322"/>
                </a:lnTo>
                <a:lnTo>
                  <a:pt x="217" y="335"/>
                </a:lnTo>
                <a:lnTo>
                  <a:pt x="215" y="348"/>
                </a:lnTo>
                <a:lnTo>
                  <a:pt x="213" y="362"/>
                </a:lnTo>
                <a:lnTo>
                  <a:pt x="213" y="375"/>
                </a:lnTo>
                <a:lnTo>
                  <a:pt x="214" y="389"/>
                </a:lnTo>
                <a:lnTo>
                  <a:pt x="214" y="389"/>
                </a:lnTo>
                <a:lnTo>
                  <a:pt x="215" y="406"/>
                </a:lnTo>
                <a:lnTo>
                  <a:pt x="218" y="421"/>
                </a:lnTo>
                <a:lnTo>
                  <a:pt x="223" y="452"/>
                </a:lnTo>
                <a:lnTo>
                  <a:pt x="229" y="484"/>
                </a:lnTo>
                <a:lnTo>
                  <a:pt x="231" y="499"/>
                </a:lnTo>
                <a:lnTo>
                  <a:pt x="232" y="515"/>
                </a:lnTo>
                <a:lnTo>
                  <a:pt x="232" y="515"/>
                </a:lnTo>
                <a:lnTo>
                  <a:pt x="231" y="531"/>
                </a:lnTo>
                <a:lnTo>
                  <a:pt x="230" y="548"/>
                </a:lnTo>
                <a:lnTo>
                  <a:pt x="225" y="581"/>
                </a:lnTo>
                <a:lnTo>
                  <a:pt x="225" y="581"/>
                </a:lnTo>
                <a:lnTo>
                  <a:pt x="223" y="604"/>
                </a:lnTo>
                <a:lnTo>
                  <a:pt x="223" y="604"/>
                </a:lnTo>
                <a:lnTo>
                  <a:pt x="222" y="604"/>
                </a:lnTo>
                <a:lnTo>
                  <a:pt x="220" y="604"/>
                </a:lnTo>
                <a:lnTo>
                  <a:pt x="220" y="604"/>
                </a:lnTo>
                <a:lnTo>
                  <a:pt x="214" y="605"/>
                </a:lnTo>
                <a:lnTo>
                  <a:pt x="208" y="606"/>
                </a:lnTo>
                <a:lnTo>
                  <a:pt x="202" y="606"/>
                </a:lnTo>
                <a:lnTo>
                  <a:pt x="196" y="606"/>
                </a:lnTo>
                <a:lnTo>
                  <a:pt x="184" y="603"/>
                </a:lnTo>
                <a:lnTo>
                  <a:pt x="174" y="598"/>
                </a:lnTo>
                <a:lnTo>
                  <a:pt x="164" y="591"/>
                </a:lnTo>
                <a:lnTo>
                  <a:pt x="155" y="582"/>
                </a:lnTo>
                <a:lnTo>
                  <a:pt x="148" y="573"/>
                </a:lnTo>
                <a:lnTo>
                  <a:pt x="140" y="563"/>
                </a:lnTo>
                <a:lnTo>
                  <a:pt x="140" y="563"/>
                </a:lnTo>
                <a:lnTo>
                  <a:pt x="140" y="528"/>
                </a:lnTo>
                <a:lnTo>
                  <a:pt x="140" y="528"/>
                </a:lnTo>
                <a:lnTo>
                  <a:pt x="138" y="497"/>
                </a:lnTo>
                <a:lnTo>
                  <a:pt x="136" y="465"/>
                </a:lnTo>
                <a:lnTo>
                  <a:pt x="134" y="434"/>
                </a:lnTo>
                <a:lnTo>
                  <a:pt x="133" y="404"/>
                </a:lnTo>
                <a:lnTo>
                  <a:pt x="134" y="372"/>
                </a:lnTo>
                <a:lnTo>
                  <a:pt x="135" y="357"/>
                </a:lnTo>
                <a:lnTo>
                  <a:pt x="137" y="341"/>
                </a:lnTo>
                <a:lnTo>
                  <a:pt x="139" y="326"/>
                </a:lnTo>
                <a:lnTo>
                  <a:pt x="142" y="311"/>
                </a:lnTo>
                <a:lnTo>
                  <a:pt x="148" y="295"/>
                </a:lnTo>
                <a:lnTo>
                  <a:pt x="153" y="280"/>
                </a:lnTo>
                <a:lnTo>
                  <a:pt x="153" y="280"/>
                </a:lnTo>
                <a:lnTo>
                  <a:pt x="159" y="266"/>
                </a:lnTo>
                <a:lnTo>
                  <a:pt x="166" y="252"/>
                </a:lnTo>
                <a:lnTo>
                  <a:pt x="174" y="239"/>
                </a:lnTo>
                <a:lnTo>
                  <a:pt x="183" y="226"/>
                </a:lnTo>
                <a:lnTo>
                  <a:pt x="192" y="214"/>
                </a:lnTo>
                <a:lnTo>
                  <a:pt x="202" y="202"/>
                </a:lnTo>
                <a:lnTo>
                  <a:pt x="213" y="192"/>
                </a:lnTo>
                <a:lnTo>
                  <a:pt x="225" y="181"/>
                </a:lnTo>
                <a:lnTo>
                  <a:pt x="238" y="172"/>
                </a:lnTo>
                <a:lnTo>
                  <a:pt x="250" y="163"/>
                </a:lnTo>
                <a:lnTo>
                  <a:pt x="263" y="155"/>
                </a:lnTo>
                <a:lnTo>
                  <a:pt x="277" y="148"/>
                </a:lnTo>
                <a:lnTo>
                  <a:pt x="290" y="140"/>
                </a:lnTo>
                <a:lnTo>
                  <a:pt x="304" y="134"/>
                </a:lnTo>
                <a:lnTo>
                  <a:pt x="320" y="129"/>
                </a:lnTo>
                <a:lnTo>
                  <a:pt x="334" y="124"/>
                </a:lnTo>
                <a:lnTo>
                  <a:pt x="334" y="124"/>
                </a:lnTo>
                <a:lnTo>
                  <a:pt x="354" y="120"/>
                </a:lnTo>
                <a:lnTo>
                  <a:pt x="375" y="117"/>
                </a:lnTo>
                <a:lnTo>
                  <a:pt x="396" y="116"/>
                </a:lnTo>
                <a:lnTo>
                  <a:pt x="416" y="117"/>
                </a:lnTo>
                <a:lnTo>
                  <a:pt x="416" y="117"/>
                </a:lnTo>
                <a:lnTo>
                  <a:pt x="419" y="117"/>
                </a:lnTo>
                <a:lnTo>
                  <a:pt x="419" y="117"/>
                </a:lnTo>
                <a:lnTo>
                  <a:pt x="434" y="119"/>
                </a:lnTo>
                <a:lnTo>
                  <a:pt x="448" y="121"/>
                </a:lnTo>
                <a:lnTo>
                  <a:pt x="463" y="124"/>
                </a:lnTo>
                <a:lnTo>
                  <a:pt x="479" y="128"/>
                </a:lnTo>
                <a:lnTo>
                  <a:pt x="493" y="133"/>
                </a:lnTo>
                <a:lnTo>
                  <a:pt x="507" y="138"/>
                </a:lnTo>
                <a:lnTo>
                  <a:pt x="535" y="151"/>
                </a:lnTo>
                <a:lnTo>
                  <a:pt x="535" y="151"/>
                </a:lnTo>
                <a:close/>
                <a:moveTo>
                  <a:pt x="138" y="293"/>
                </a:moveTo>
                <a:lnTo>
                  <a:pt x="138" y="293"/>
                </a:lnTo>
                <a:lnTo>
                  <a:pt x="110" y="306"/>
                </a:lnTo>
                <a:lnTo>
                  <a:pt x="110" y="306"/>
                </a:lnTo>
                <a:lnTo>
                  <a:pt x="99" y="312"/>
                </a:lnTo>
                <a:lnTo>
                  <a:pt x="88" y="316"/>
                </a:lnTo>
                <a:lnTo>
                  <a:pt x="88" y="316"/>
                </a:lnTo>
                <a:lnTo>
                  <a:pt x="85" y="317"/>
                </a:lnTo>
                <a:lnTo>
                  <a:pt x="84" y="317"/>
                </a:lnTo>
                <a:lnTo>
                  <a:pt x="88" y="314"/>
                </a:lnTo>
                <a:lnTo>
                  <a:pt x="97" y="308"/>
                </a:lnTo>
                <a:lnTo>
                  <a:pt x="97" y="308"/>
                </a:lnTo>
                <a:lnTo>
                  <a:pt x="109" y="303"/>
                </a:lnTo>
                <a:lnTo>
                  <a:pt x="121" y="298"/>
                </a:lnTo>
                <a:lnTo>
                  <a:pt x="132" y="291"/>
                </a:lnTo>
                <a:lnTo>
                  <a:pt x="142" y="283"/>
                </a:lnTo>
                <a:lnTo>
                  <a:pt x="142" y="283"/>
                </a:lnTo>
                <a:lnTo>
                  <a:pt x="138" y="293"/>
                </a:lnTo>
                <a:lnTo>
                  <a:pt x="138" y="293"/>
                </a:lnTo>
                <a:close/>
                <a:moveTo>
                  <a:pt x="144" y="277"/>
                </a:moveTo>
                <a:lnTo>
                  <a:pt x="144" y="277"/>
                </a:lnTo>
                <a:lnTo>
                  <a:pt x="129" y="284"/>
                </a:lnTo>
                <a:lnTo>
                  <a:pt x="115" y="291"/>
                </a:lnTo>
                <a:lnTo>
                  <a:pt x="115" y="291"/>
                </a:lnTo>
                <a:lnTo>
                  <a:pt x="97" y="300"/>
                </a:lnTo>
                <a:lnTo>
                  <a:pt x="97" y="300"/>
                </a:lnTo>
                <a:lnTo>
                  <a:pt x="90" y="303"/>
                </a:lnTo>
                <a:lnTo>
                  <a:pt x="90" y="303"/>
                </a:lnTo>
                <a:lnTo>
                  <a:pt x="94" y="301"/>
                </a:lnTo>
                <a:lnTo>
                  <a:pt x="94" y="301"/>
                </a:lnTo>
                <a:lnTo>
                  <a:pt x="107" y="294"/>
                </a:lnTo>
                <a:lnTo>
                  <a:pt x="121" y="287"/>
                </a:lnTo>
                <a:lnTo>
                  <a:pt x="134" y="280"/>
                </a:lnTo>
                <a:lnTo>
                  <a:pt x="148" y="271"/>
                </a:lnTo>
                <a:lnTo>
                  <a:pt x="148" y="271"/>
                </a:lnTo>
                <a:lnTo>
                  <a:pt x="144" y="277"/>
                </a:lnTo>
                <a:lnTo>
                  <a:pt x="144" y="277"/>
                </a:lnTo>
                <a:close/>
                <a:moveTo>
                  <a:pt x="286" y="101"/>
                </a:moveTo>
                <a:lnTo>
                  <a:pt x="286" y="101"/>
                </a:lnTo>
                <a:lnTo>
                  <a:pt x="294" y="99"/>
                </a:lnTo>
                <a:lnTo>
                  <a:pt x="297" y="99"/>
                </a:lnTo>
                <a:lnTo>
                  <a:pt x="297" y="99"/>
                </a:lnTo>
                <a:lnTo>
                  <a:pt x="295" y="101"/>
                </a:lnTo>
                <a:lnTo>
                  <a:pt x="295" y="101"/>
                </a:lnTo>
                <a:lnTo>
                  <a:pt x="286" y="106"/>
                </a:lnTo>
                <a:lnTo>
                  <a:pt x="278" y="112"/>
                </a:lnTo>
                <a:lnTo>
                  <a:pt x="278" y="112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77" y="104"/>
                </a:lnTo>
                <a:lnTo>
                  <a:pt x="282" y="103"/>
                </a:lnTo>
                <a:lnTo>
                  <a:pt x="286" y="101"/>
                </a:lnTo>
                <a:lnTo>
                  <a:pt x="286" y="101"/>
                </a:lnTo>
                <a:close/>
                <a:moveTo>
                  <a:pt x="283" y="101"/>
                </a:moveTo>
                <a:lnTo>
                  <a:pt x="283" y="101"/>
                </a:lnTo>
                <a:lnTo>
                  <a:pt x="291" y="97"/>
                </a:lnTo>
                <a:lnTo>
                  <a:pt x="291" y="97"/>
                </a:lnTo>
                <a:lnTo>
                  <a:pt x="283" y="101"/>
                </a:lnTo>
                <a:lnTo>
                  <a:pt x="283" y="101"/>
                </a:lnTo>
                <a:close/>
                <a:moveTo>
                  <a:pt x="285" y="133"/>
                </a:moveTo>
                <a:lnTo>
                  <a:pt x="285" y="133"/>
                </a:lnTo>
                <a:lnTo>
                  <a:pt x="282" y="134"/>
                </a:lnTo>
                <a:lnTo>
                  <a:pt x="282" y="134"/>
                </a:lnTo>
                <a:lnTo>
                  <a:pt x="280" y="124"/>
                </a:lnTo>
                <a:lnTo>
                  <a:pt x="280" y="124"/>
                </a:lnTo>
                <a:lnTo>
                  <a:pt x="286" y="123"/>
                </a:lnTo>
                <a:lnTo>
                  <a:pt x="292" y="120"/>
                </a:lnTo>
                <a:lnTo>
                  <a:pt x="292" y="120"/>
                </a:lnTo>
                <a:lnTo>
                  <a:pt x="301" y="121"/>
                </a:lnTo>
                <a:lnTo>
                  <a:pt x="301" y="121"/>
                </a:lnTo>
                <a:lnTo>
                  <a:pt x="293" y="126"/>
                </a:lnTo>
                <a:lnTo>
                  <a:pt x="293" y="126"/>
                </a:lnTo>
                <a:lnTo>
                  <a:pt x="285" y="131"/>
                </a:lnTo>
                <a:lnTo>
                  <a:pt x="285" y="131"/>
                </a:lnTo>
                <a:lnTo>
                  <a:pt x="285" y="132"/>
                </a:lnTo>
                <a:lnTo>
                  <a:pt x="285" y="133"/>
                </a:lnTo>
                <a:lnTo>
                  <a:pt x="285" y="133"/>
                </a:lnTo>
                <a:close/>
                <a:moveTo>
                  <a:pt x="278" y="114"/>
                </a:moveTo>
                <a:lnTo>
                  <a:pt x="278" y="114"/>
                </a:lnTo>
                <a:lnTo>
                  <a:pt x="288" y="110"/>
                </a:lnTo>
                <a:lnTo>
                  <a:pt x="297" y="106"/>
                </a:lnTo>
                <a:lnTo>
                  <a:pt x="297" y="106"/>
                </a:lnTo>
                <a:lnTo>
                  <a:pt x="295" y="113"/>
                </a:lnTo>
                <a:lnTo>
                  <a:pt x="295" y="113"/>
                </a:lnTo>
                <a:lnTo>
                  <a:pt x="289" y="116"/>
                </a:lnTo>
                <a:lnTo>
                  <a:pt x="289" y="116"/>
                </a:lnTo>
                <a:lnTo>
                  <a:pt x="279" y="122"/>
                </a:lnTo>
                <a:lnTo>
                  <a:pt x="279" y="122"/>
                </a:lnTo>
                <a:lnTo>
                  <a:pt x="278" y="114"/>
                </a:lnTo>
                <a:lnTo>
                  <a:pt x="278" y="114"/>
                </a:lnTo>
                <a:close/>
                <a:moveTo>
                  <a:pt x="420" y="95"/>
                </a:moveTo>
                <a:lnTo>
                  <a:pt x="420" y="95"/>
                </a:lnTo>
                <a:lnTo>
                  <a:pt x="431" y="92"/>
                </a:lnTo>
                <a:lnTo>
                  <a:pt x="437" y="91"/>
                </a:lnTo>
                <a:lnTo>
                  <a:pt x="443" y="91"/>
                </a:lnTo>
                <a:lnTo>
                  <a:pt x="443" y="91"/>
                </a:lnTo>
                <a:lnTo>
                  <a:pt x="439" y="93"/>
                </a:lnTo>
                <a:lnTo>
                  <a:pt x="436" y="95"/>
                </a:lnTo>
                <a:lnTo>
                  <a:pt x="436" y="95"/>
                </a:lnTo>
                <a:lnTo>
                  <a:pt x="427" y="99"/>
                </a:lnTo>
                <a:lnTo>
                  <a:pt x="427" y="99"/>
                </a:lnTo>
                <a:lnTo>
                  <a:pt x="421" y="102"/>
                </a:lnTo>
                <a:lnTo>
                  <a:pt x="421" y="102"/>
                </a:lnTo>
                <a:lnTo>
                  <a:pt x="420" y="95"/>
                </a:lnTo>
                <a:lnTo>
                  <a:pt x="420" y="95"/>
                </a:lnTo>
                <a:close/>
                <a:moveTo>
                  <a:pt x="422" y="109"/>
                </a:moveTo>
                <a:lnTo>
                  <a:pt x="422" y="109"/>
                </a:lnTo>
                <a:lnTo>
                  <a:pt x="422" y="106"/>
                </a:lnTo>
                <a:lnTo>
                  <a:pt x="422" y="106"/>
                </a:lnTo>
                <a:lnTo>
                  <a:pt x="434" y="102"/>
                </a:lnTo>
                <a:lnTo>
                  <a:pt x="440" y="100"/>
                </a:lnTo>
                <a:lnTo>
                  <a:pt x="447" y="100"/>
                </a:lnTo>
                <a:lnTo>
                  <a:pt x="447" y="100"/>
                </a:lnTo>
                <a:lnTo>
                  <a:pt x="437" y="106"/>
                </a:lnTo>
                <a:lnTo>
                  <a:pt x="437" y="106"/>
                </a:lnTo>
                <a:lnTo>
                  <a:pt x="434" y="107"/>
                </a:lnTo>
                <a:lnTo>
                  <a:pt x="431" y="110"/>
                </a:lnTo>
                <a:lnTo>
                  <a:pt x="431" y="110"/>
                </a:lnTo>
                <a:lnTo>
                  <a:pt x="422" y="109"/>
                </a:lnTo>
                <a:lnTo>
                  <a:pt x="422" y="109"/>
                </a:lnTo>
                <a:close/>
                <a:moveTo>
                  <a:pt x="442" y="111"/>
                </a:moveTo>
                <a:lnTo>
                  <a:pt x="442" y="111"/>
                </a:lnTo>
                <a:lnTo>
                  <a:pt x="447" y="111"/>
                </a:lnTo>
                <a:lnTo>
                  <a:pt x="449" y="111"/>
                </a:lnTo>
                <a:lnTo>
                  <a:pt x="449" y="113"/>
                </a:lnTo>
                <a:lnTo>
                  <a:pt x="449" y="113"/>
                </a:lnTo>
                <a:lnTo>
                  <a:pt x="442" y="111"/>
                </a:lnTo>
                <a:lnTo>
                  <a:pt x="442" y="111"/>
                </a:lnTo>
                <a:close/>
                <a:moveTo>
                  <a:pt x="446" y="88"/>
                </a:moveTo>
                <a:lnTo>
                  <a:pt x="446" y="88"/>
                </a:lnTo>
                <a:lnTo>
                  <a:pt x="449" y="94"/>
                </a:lnTo>
                <a:lnTo>
                  <a:pt x="451" y="100"/>
                </a:lnTo>
                <a:lnTo>
                  <a:pt x="453" y="113"/>
                </a:lnTo>
                <a:lnTo>
                  <a:pt x="453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3"/>
                </a:lnTo>
                <a:lnTo>
                  <a:pt x="451" y="111"/>
                </a:lnTo>
                <a:lnTo>
                  <a:pt x="450" y="110"/>
                </a:lnTo>
                <a:lnTo>
                  <a:pt x="448" y="109"/>
                </a:lnTo>
                <a:lnTo>
                  <a:pt x="444" y="109"/>
                </a:lnTo>
                <a:lnTo>
                  <a:pt x="441" y="109"/>
                </a:lnTo>
                <a:lnTo>
                  <a:pt x="441" y="109"/>
                </a:lnTo>
                <a:lnTo>
                  <a:pt x="435" y="110"/>
                </a:lnTo>
                <a:lnTo>
                  <a:pt x="435" y="110"/>
                </a:lnTo>
                <a:lnTo>
                  <a:pt x="433" y="110"/>
                </a:lnTo>
                <a:lnTo>
                  <a:pt x="433" y="110"/>
                </a:lnTo>
                <a:lnTo>
                  <a:pt x="436" y="108"/>
                </a:lnTo>
                <a:lnTo>
                  <a:pt x="436" y="108"/>
                </a:lnTo>
                <a:lnTo>
                  <a:pt x="444" y="105"/>
                </a:lnTo>
                <a:lnTo>
                  <a:pt x="447" y="103"/>
                </a:lnTo>
                <a:lnTo>
                  <a:pt x="450" y="100"/>
                </a:lnTo>
                <a:lnTo>
                  <a:pt x="450" y="100"/>
                </a:lnTo>
                <a:lnTo>
                  <a:pt x="450" y="99"/>
                </a:lnTo>
                <a:lnTo>
                  <a:pt x="449" y="98"/>
                </a:lnTo>
                <a:lnTo>
                  <a:pt x="449" y="98"/>
                </a:lnTo>
                <a:lnTo>
                  <a:pt x="446" y="98"/>
                </a:lnTo>
                <a:lnTo>
                  <a:pt x="442" y="98"/>
                </a:lnTo>
                <a:lnTo>
                  <a:pt x="435" y="99"/>
                </a:lnTo>
                <a:lnTo>
                  <a:pt x="422" y="104"/>
                </a:lnTo>
                <a:lnTo>
                  <a:pt x="422" y="104"/>
                </a:lnTo>
                <a:lnTo>
                  <a:pt x="434" y="98"/>
                </a:lnTo>
                <a:lnTo>
                  <a:pt x="440" y="95"/>
                </a:lnTo>
                <a:lnTo>
                  <a:pt x="445" y="92"/>
                </a:lnTo>
                <a:lnTo>
                  <a:pt x="445" y="92"/>
                </a:lnTo>
                <a:lnTo>
                  <a:pt x="446" y="91"/>
                </a:lnTo>
                <a:lnTo>
                  <a:pt x="445" y="90"/>
                </a:lnTo>
                <a:lnTo>
                  <a:pt x="445" y="90"/>
                </a:lnTo>
                <a:lnTo>
                  <a:pt x="442" y="89"/>
                </a:lnTo>
                <a:lnTo>
                  <a:pt x="439" y="89"/>
                </a:lnTo>
                <a:lnTo>
                  <a:pt x="433" y="90"/>
                </a:lnTo>
                <a:lnTo>
                  <a:pt x="421" y="93"/>
                </a:lnTo>
                <a:lnTo>
                  <a:pt x="421" y="93"/>
                </a:lnTo>
                <a:lnTo>
                  <a:pt x="431" y="88"/>
                </a:lnTo>
                <a:lnTo>
                  <a:pt x="436" y="84"/>
                </a:lnTo>
                <a:lnTo>
                  <a:pt x="439" y="80"/>
                </a:lnTo>
                <a:lnTo>
                  <a:pt x="439" y="80"/>
                </a:lnTo>
                <a:lnTo>
                  <a:pt x="443" y="84"/>
                </a:lnTo>
                <a:lnTo>
                  <a:pt x="446" y="88"/>
                </a:lnTo>
                <a:lnTo>
                  <a:pt x="446" y="88"/>
                </a:lnTo>
                <a:close/>
                <a:moveTo>
                  <a:pt x="419" y="91"/>
                </a:moveTo>
                <a:lnTo>
                  <a:pt x="419" y="91"/>
                </a:lnTo>
                <a:lnTo>
                  <a:pt x="417" y="86"/>
                </a:lnTo>
                <a:lnTo>
                  <a:pt x="417" y="86"/>
                </a:lnTo>
                <a:lnTo>
                  <a:pt x="422" y="85"/>
                </a:lnTo>
                <a:lnTo>
                  <a:pt x="422" y="85"/>
                </a:lnTo>
                <a:lnTo>
                  <a:pt x="430" y="82"/>
                </a:lnTo>
                <a:lnTo>
                  <a:pt x="437" y="80"/>
                </a:lnTo>
                <a:lnTo>
                  <a:pt x="437" y="80"/>
                </a:lnTo>
                <a:lnTo>
                  <a:pt x="434" y="84"/>
                </a:lnTo>
                <a:lnTo>
                  <a:pt x="430" y="87"/>
                </a:lnTo>
                <a:lnTo>
                  <a:pt x="419" y="91"/>
                </a:lnTo>
                <a:lnTo>
                  <a:pt x="419" y="91"/>
                </a:lnTo>
                <a:close/>
                <a:moveTo>
                  <a:pt x="436" y="78"/>
                </a:moveTo>
                <a:lnTo>
                  <a:pt x="436" y="78"/>
                </a:lnTo>
                <a:lnTo>
                  <a:pt x="431" y="79"/>
                </a:lnTo>
                <a:lnTo>
                  <a:pt x="426" y="81"/>
                </a:lnTo>
                <a:lnTo>
                  <a:pt x="416" y="84"/>
                </a:lnTo>
                <a:lnTo>
                  <a:pt x="416" y="84"/>
                </a:lnTo>
                <a:lnTo>
                  <a:pt x="415" y="83"/>
                </a:lnTo>
                <a:lnTo>
                  <a:pt x="415" y="83"/>
                </a:lnTo>
                <a:lnTo>
                  <a:pt x="422" y="78"/>
                </a:lnTo>
                <a:lnTo>
                  <a:pt x="422" y="78"/>
                </a:lnTo>
                <a:lnTo>
                  <a:pt x="426" y="74"/>
                </a:lnTo>
                <a:lnTo>
                  <a:pt x="426" y="74"/>
                </a:lnTo>
                <a:lnTo>
                  <a:pt x="431" y="76"/>
                </a:lnTo>
                <a:lnTo>
                  <a:pt x="436" y="78"/>
                </a:lnTo>
                <a:lnTo>
                  <a:pt x="436" y="78"/>
                </a:lnTo>
                <a:close/>
                <a:moveTo>
                  <a:pt x="423" y="74"/>
                </a:moveTo>
                <a:lnTo>
                  <a:pt x="423" y="74"/>
                </a:lnTo>
                <a:lnTo>
                  <a:pt x="419" y="76"/>
                </a:lnTo>
                <a:lnTo>
                  <a:pt x="416" y="79"/>
                </a:lnTo>
                <a:lnTo>
                  <a:pt x="416" y="79"/>
                </a:lnTo>
                <a:lnTo>
                  <a:pt x="414" y="81"/>
                </a:lnTo>
                <a:lnTo>
                  <a:pt x="414" y="81"/>
                </a:lnTo>
                <a:lnTo>
                  <a:pt x="411" y="77"/>
                </a:lnTo>
                <a:lnTo>
                  <a:pt x="411" y="77"/>
                </a:lnTo>
                <a:lnTo>
                  <a:pt x="417" y="76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lnTo>
                  <a:pt x="423" y="74"/>
                </a:lnTo>
                <a:close/>
                <a:moveTo>
                  <a:pt x="418" y="73"/>
                </a:moveTo>
                <a:lnTo>
                  <a:pt x="418" y="73"/>
                </a:lnTo>
                <a:lnTo>
                  <a:pt x="418" y="73"/>
                </a:lnTo>
                <a:lnTo>
                  <a:pt x="418" y="73"/>
                </a:lnTo>
                <a:lnTo>
                  <a:pt x="414" y="74"/>
                </a:lnTo>
                <a:lnTo>
                  <a:pt x="409" y="74"/>
                </a:lnTo>
                <a:lnTo>
                  <a:pt x="409" y="74"/>
                </a:lnTo>
                <a:lnTo>
                  <a:pt x="407" y="72"/>
                </a:lnTo>
                <a:lnTo>
                  <a:pt x="407" y="72"/>
                </a:lnTo>
                <a:lnTo>
                  <a:pt x="418" y="73"/>
                </a:lnTo>
                <a:lnTo>
                  <a:pt x="418" y="73"/>
                </a:lnTo>
                <a:close/>
                <a:moveTo>
                  <a:pt x="413" y="108"/>
                </a:moveTo>
                <a:lnTo>
                  <a:pt x="413" y="108"/>
                </a:lnTo>
                <a:lnTo>
                  <a:pt x="401" y="107"/>
                </a:lnTo>
                <a:lnTo>
                  <a:pt x="388" y="107"/>
                </a:lnTo>
                <a:lnTo>
                  <a:pt x="364" y="110"/>
                </a:lnTo>
                <a:lnTo>
                  <a:pt x="341" y="114"/>
                </a:lnTo>
                <a:lnTo>
                  <a:pt x="318" y="120"/>
                </a:lnTo>
                <a:lnTo>
                  <a:pt x="318" y="120"/>
                </a:lnTo>
                <a:lnTo>
                  <a:pt x="317" y="101"/>
                </a:lnTo>
                <a:lnTo>
                  <a:pt x="317" y="91"/>
                </a:lnTo>
                <a:lnTo>
                  <a:pt x="317" y="80"/>
                </a:lnTo>
                <a:lnTo>
                  <a:pt x="319" y="69"/>
                </a:lnTo>
                <a:lnTo>
                  <a:pt x="321" y="58"/>
                </a:lnTo>
                <a:lnTo>
                  <a:pt x="323" y="54"/>
                </a:lnTo>
                <a:lnTo>
                  <a:pt x="325" y="50"/>
                </a:lnTo>
                <a:lnTo>
                  <a:pt x="328" y="46"/>
                </a:lnTo>
                <a:lnTo>
                  <a:pt x="332" y="43"/>
                </a:lnTo>
                <a:lnTo>
                  <a:pt x="332" y="43"/>
                </a:lnTo>
                <a:lnTo>
                  <a:pt x="334" y="42"/>
                </a:lnTo>
                <a:lnTo>
                  <a:pt x="337" y="41"/>
                </a:lnTo>
                <a:lnTo>
                  <a:pt x="343" y="41"/>
                </a:lnTo>
                <a:lnTo>
                  <a:pt x="349" y="42"/>
                </a:lnTo>
                <a:lnTo>
                  <a:pt x="355" y="45"/>
                </a:lnTo>
                <a:lnTo>
                  <a:pt x="368" y="53"/>
                </a:lnTo>
                <a:lnTo>
                  <a:pt x="377" y="60"/>
                </a:lnTo>
                <a:lnTo>
                  <a:pt x="377" y="60"/>
                </a:lnTo>
                <a:lnTo>
                  <a:pt x="391" y="70"/>
                </a:lnTo>
                <a:lnTo>
                  <a:pt x="397" y="75"/>
                </a:lnTo>
                <a:lnTo>
                  <a:pt x="403" y="81"/>
                </a:lnTo>
                <a:lnTo>
                  <a:pt x="407" y="86"/>
                </a:lnTo>
                <a:lnTo>
                  <a:pt x="410" y="93"/>
                </a:lnTo>
                <a:lnTo>
                  <a:pt x="413" y="100"/>
                </a:lnTo>
                <a:lnTo>
                  <a:pt x="413" y="108"/>
                </a:lnTo>
                <a:lnTo>
                  <a:pt x="413" y="108"/>
                </a:lnTo>
                <a:close/>
                <a:moveTo>
                  <a:pt x="334" y="33"/>
                </a:moveTo>
                <a:lnTo>
                  <a:pt x="334" y="33"/>
                </a:lnTo>
                <a:lnTo>
                  <a:pt x="343" y="28"/>
                </a:lnTo>
                <a:lnTo>
                  <a:pt x="343" y="28"/>
                </a:lnTo>
                <a:lnTo>
                  <a:pt x="351" y="26"/>
                </a:lnTo>
                <a:lnTo>
                  <a:pt x="351" y="26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53" y="25"/>
                </a:lnTo>
                <a:lnTo>
                  <a:pt x="347" y="29"/>
                </a:lnTo>
                <a:lnTo>
                  <a:pt x="341" y="32"/>
                </a:lnTo>
                <a:lnTo>
                  <a:pt x="341" y="32"/>
                </a:lnTo>
                <a:lnTo>
                  <a:pt x="337" y="32"/>
                </a:lnTo>
                <a:lnTo>
                  <a:pt x="337" y="32"/>
                </a:lnTo>
                <a:lnTo>
                  <a:pt x="334" y="33"/>
                </a:lnTo>
                <a:lnTo>
                  <a:pt x="334" y="33"/>
                </a:lnTo>
                <a:close/>
                <a:moveTo>
                  <a:pt x="350" y="34"/>
                </a:moveTo>
                <a:lnTo>
                  <a:pt x="350" y="34"/>
                </a:lnTo>
                <a:lnTo>
                  <a:pt x="352" y="33"/>
                </a:lnTo>
                <a:lnTo>
                  <a:pt x="352" y="33"/>
                </a:lnTo>
                <a:lnTo>
                  <a:pt x="356" y="32"/>
                </a:lnTo>
                <a:lnTo>
                  <a:pt x="360" y="33"/>
                </a:lnTo>
                <a:lnTo>
                  <a:pt x="360" y="33"/>
                </a:lnTo>
                <a:lnTo>
                  <a:pt x="356" y="36"/>
                </a:lnTo>
                <a:lnTo>
                  <a:pt x="356" y="36"/>
                </a:lnTo>
                <a:lnTo>
                  <a:pt x="350" y="34"/>
                </a:lnTo>
                <a:lnTo>
                  <a:pt x="350" y="34"/>
                </a:lnTo>
                <a:close/>
                <a:moveTo>
                  <a:pt x="364" y="32"/>
                </a:moveTo>
                <a:lnTo>
                  <a:pt x="364" y="32"/>
                </a:lnTo>
                <a:lnTo>
                  <a:pt x="370" y="44"/>
                </a:lnTo>
                <a:lnTo>
                  <a:pt x="370" y="44"/>
                </a:lnTo>
                <a:lnTo>
                  <a:pt x="367" y="42"/>
                </a:lnTo>
                <a:lnTo>
                  <a:pt x="367" y="42"/>
                </a:lnTo>
                <a:lnTo>
                  <a:pt x="368" y="41"/>
                </a:lnTo>
                <a:lnTo>
                  <a:pt x="368" y="40"/>
                </a:lnTo>
                <a:lnTo>
                  <a:pt x="368" y="40"/>
                </a:lnTo>
                <a:lnTo>
                  <a:pt x="364" y="38"/>
                </a:lnTo>
                <a:lnTo>
                  <a:pt x="362" y="37"/>
                </a:lnTo>
                <a:lnTo>
                  <a:pt x="362" y="35"/>
                </a:lnTo>
                <a:lnTo>
                  <a:pt x="364" y="32"/>
                </a:lnTo>
                <a:lnTo>
                  <a:pt x="364" y="32"/>
                </a:lnTo>
                <a:close/>
                <a:moveTo>
                  <a:pt x="360" y="24"/>
                </a:moveTo>
                <a:lnTo>
                  <a:pt x="360" y="24"/>
                </a:lnTo>
                <a:lnTo>
                  <a:pt x="360" y="24"/>
                </a:lnTo>
                <a:lnTo>
                  <a:pt x="360" y="24"/>
                </a:lnTo>
                <a:lnTo>
                  <a:pt x="363" y="29"/>
                </a:lnTo>
                <a:lnTo>
                  <a:pt x="363" y="29"/>
                </a:lnTo>
                <a:lnTo>
                  <a:pt x="359" y="29"/>
                </a:lnTo>
                <a:lnTo>
                  <a:pt x="355" y="30"/>
                </a:lnTo>
                <a:lnTo>
                  <a:pt x="348" y="32"/>
                </a:lnTo>
                <a:lnTo>
                  <a:pt x="348" y="32"/>
                </a:lnTo>
                <a:lnTo>
                  <a:pt x="346" y="33"/>
                </a:lnTo>
                <a:lnTo>
                  <a:pt x="346" y="33"/>
                </a:lnTo>
                <a:lnTo>
                  <a:pt x="345" y="33"/>
                </a:lnTo>
                <a:lnTo>
                  <a:pt x="345" y="33"/>
                </a:lnTo>
                <a:lnTo>
                  <a:pt x="347" y="31"/>
                </a:lnTo>
                <a:lnTo>
                  <a:pt x="347" y="31"/>
                </a:lnTo>
                <a:lnTo>
                  <a:pt x="360" y="24"/>
                </a:lnTo>
                <a:lnTo>
                  <a:pt x="360" y="24"/>
                </a:lnTo>
                <a:close/>
                <a:moveTo>
                  <a:pt x="328" y="12"/>
                </a:moveTo>
                <a:lnTo>
                  <a:pt x="328" y="12"/>
                </a:lnTo>
                <a:lnTo>
                  <a:pt x="332" y="10"/>
                </a:lnTo>
                <a:lnTo>
                  <a:pt x="336" y="9"/>
                </a:lnTo>
                <a:lnTo>
                  <a:pt x="340" y="9"/>
                </a:lnTo>
                <a:lnTo>
                  <a:pt x="343" y="9"/>
                </a:lnTo>
                <a:lnTo>
                  <a:pt x="343" y="9"/>
                </a:lnTo>
                <a:lnTo>
                  <a:pt x="332" y="15"/>
                </a:lnTo>
                <a:lnTo>
                  <a:pt x="326" y="17"/>
                </a:lnTo>
                <a:lnTo>
                  <a:pt x="321" y="18"/>
                </a:lnTo>
                <a:lnTo>
                  <a:pt x="321" y="18"/>
                </a:lnTo>
                <a:lnTo>
                  <a:pt x="324" y="15"/>
                </a:lnTo>
                <a:lnTo>
                  <a:pt x="328" y="12"/>
                </a:lnTo>
                <a:lnTo>
                  <a:pt x="328" y="12"/>
                </a:lnTo>
                <a:close/>
                <a:moveTo>
                  <a:pt x="319" y="21"/>
                </a:moveTo>
                <a:lnTo>
                  <a:pt x="319" y="21"/>
                </a:lnTo>
                <a:lnTo>
                  <a:pt x="323" y="20"/>
                </a:lnTo>
                <a:lnTo>
                  <a:pt x="328" y="18"/>
                </a:lnTo>
                <a:lnTo>
                  <a:pt x="328" y="18"/>
                </a:lnTo>
                <a:lnTo>
                  <a:pt x="335" y="15"/>
                </a:lnTo>
                <a:lnTo>
                  <a:pt x="335" y="15"/>
                </a:lnTo>
                <a:lnTo>
                  <a:pt x="342" y="12"/>
                </a:lnTo>
                <a:lnTo>
                  <a:pt x="344" y="10"/>
                </a:lnTo>
                <a:lnTo>
                  <a:pt x="342" y="12"/>
                </a:lnTo>
                <a:lnTo>
                  <a:pt x="342" y="12"/>
                </a:lnTo>
                <a:lnTo>
                  <a:pt x="335" y="16"/>
                </a:lnTo>
                <a:lnTo>
                  <a:pt x="329" y="19"/>
                </a:lnTo>
                <a:lnTo>
                  <a:pt x="315" y="25"/>
                </a:lnTo>
                <a:lnTo>
                  <a:pt x="315" y="25"/>
                </a:lnTo>
                <a:lnTo>
                  <a:pt x="319" y="21"/>
                </a:lnTo>
                <a:lnTo>
                  <a:pt x="319" y="21"/>
                </a:lnTo>
                <a:close/>
                <a:moveTo>
                  <a:pt x="313" y="28"/>
                </a:moveTo>
                <a:lnTo>
                  <a:pt x="313" y="28"/>
                </a:lnTo>
                <a:lnTo>
                  <a:pt x="331" y="20"/>
                </a:lnTo>
                <a:lnTo>
                  <a:pt x="339" y="16"/>
                </a:lnTo>
                <a:lnTo>
                  <a:pt x="347" y="11"/>
                </a:lnTo>
                <a:lnTo>
                  <a:pt x="347" y="11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53" y="15"/>
                </a:lnTo>
                <a:lnTo>
                  <a:pt x="342" y="18"/>
                </a:lnTo>
                <a:lnTo>
                  <a:pt x="331" y="22"/>
                </a:lnTo>
                <a:lnTo>
                  <a:pt x="331" y="22"/>
                </a:lnTo>
                <a:lnTo>
                  <a:pt x="318" y="27"/>
                </a:lnTo>
                <a:lnTo>
                  <a:pt x="318" y="27"/>
                </a:lnTo>
                <a:lnTo>
                  <a:pt x="313" y="29"/>
                </a:lnTo>
                <a:lnTo>
                  <a:pt x="313" y="29"/>
                </a:lnTo>
                <a:lnTo>
                  <a:pt x="313" y="28"/>
                </a:lnTo>
                <a:lnTo>
                  <a:pt x="313" y="28"/>
                </a:lnTo>
                <a:close/>
                <a:moveTo>
                  <a:pt x="312" y="31"/>
                </a:moveTo>
                <a:lnTo>
                  <a:pt x="312" y="31"/>
                </a:lnTo>
                <a:lnTo>
                  <a:pt x="319" y="29"/>
                </a:lnTo>
                <a:lnTo>
                  <a:pt x="327" y="26"/>
                </a:lnTo>
                <a:lnTo>
                  <a:pt x="327" y="26"/>
                </a:lnTo>
                <a:lnTo>
                  <a:pt x="340" y="21"/>
                </a:lnTo>
                <a:lnTo>
                  <a:pt x="340" y="21"/>
                </a:lnTo>
                <a:lnTo>
                  <a:pt x="347" y="18"/>
                </a:lnTo>
                <a:lnTo>
                  <a:pt x="348" y="18"/>
                </a:lnTo>
                <a:lnTo>
                  <a:pt x="347" y="19"/>
                </a:lnTo>
                <a:lnTo>
                  <a:pt x="343" y="21"/>
                </a:lnTo>
                <a:lnTo>
                  <a:pt x="343" y="21"/>
                </a:lnTo>
                <a:lnTo>
                  <a:pt x="335" y="25"/>
                </a:lnTo>
                <a:lnTo>
                  <a:pt x="326" y="29"/>
                </a:lnTo>
                <a:lnTo>
                  <a:pt x="317" y="32"/>
                </a:lnTo>
                <a:lnTo>
                  <a:pt x="308" y="36"/>
                </a:lnTo>
                <a:lnTo>
                  <a:pt x="308" y="36"/>
                </a:lnTo>
                <a:lnTo>
                  <a:pt x="312" y="31"/>
                </a:lnTo>
                <a:lnTo>
                  <a:pt x="312" y="31"/>
                </a:lnTo>
                <a:close/>
                <a:moveTo>
                  <a:pt x="306" y="39"/>
                </a:moveTo>
                <a:lnTo>
                  <a:pt x="306" y="39"/>
                </a:lnTo>
                <a:lnTo>
                  <a:pt x="319" y="34"/>
                </a:lnTo>
                <a:lnTo>
                  <a:pt x="331" y="29"/>
                </a:lnTo>
                <a:lnTo>
                  <a:pt x="343" y="24"/>
                </a:lnTo>
                <a:lnTo>
                  <a:pt x="348" y="20"/>
                </a:lnTo>
                <a:lnTo>
                  <a:pt x="354" y="17"/>
                </a:lnTo>
                <a:lnTo>
                  <a:pt x="354" y="17"/>
                </a:lnTo>
                <a:lnTo>
                  <a:pt x="354" y="16"/>
                </a:lnTo>
                <a:lnTo>
                  <a:pt x="354" y="16"/>
                </a:lnTo>
                <a:lnTo>
                  <a:pt x="358" y="21"/>
                </a:lnTo>
                <a:lnTo>
                  <a:pt x="358" y="21"/>
                </a:lnTo>
                <a:lnTo>
                  <a:pt x="359" y="22"/>
                </a:lnTo>
                <a:lnTo>
                  <a:pt x="359" y="22"/>
                </a:lnTo>
                <a:lnTo>
                  <a:pt x="346" y="25"/>
                </a:lnTo>
                <a:lnTo>
                  <a:pt x="334" y="30"/>
                </a:lnTo>
                <a:lnTo>
                  <a:pt x="334" y="30"/>
                </a:lnTo>
                <a:lnTo>
                  <a:pt x="315" y="39"/>
                </a:lnTo>
                <a:lnTo>
                  <a:pt x="315" y="39"/>
                </a:lnTo>
                <a:lnTo>
                  <a:pt x="305" y="42"/>
                </a:lnTo>
                <a:lnTo>
                  <a:pt x="305" y="42"/>
                </a:lnTo>
                <a:lnTo>
                  <a:pt x="306" y="39"/>
                </a:lnTo>
                <a:lnTo>
                  <a:pt x="306" y="39"/>
                </a:lnTo>
                <a:close/>
                <a:moveTo>
                  <a:pt x="304" y="44"/>
                </a:moveTo>
                <a:lnTo>
                  <a:pt x="304" y="44"/>
                </a:lnTo>
                <a:lnTo>
                  <a:pt x="315" y="41"/>
                </a:lnTo>
                <a:lnTo>
                  <a:pt x="324" y="37"/>
                </a:lnTo>
                <a:lnTo>
                  <a:pt x="324" y="37"/>
                </a:lnTo>
                <a:lnTo>
                  <a:pt x="321" y="41"/>
                </a:lnTo>
                <a:lnTo>
                  <a:pt x="317" y="45"/>
                </a:lnTo>
                <a:lnTo>
                  <a:pt x="317" y="45"/>
                </a:lnTo>
                <a:lnTo>
                  <a:pt x="301" y="50"/>
                </a:lnTo>
                <a:lnTo>
                  <a:pt x="301" y="50"/>
                </a:lnTo>
                <a:lnTo>
                  <a:pt x="304" y="44"/>
                </a:lnTo>
                <a:lnTo>
                  <a:pt x="304" y="44"/>
                </a:lnTo>
                <a:close/>
                <a:moveTo>
                  <a:pt x="299" y="53"/>
                </a:moveTo>
                <a:lnTo>
                  <a:pt x="299" y="53"/>
                </a:lnTo>
                <a:lnTo>
                  <a:pt x="310" y="49"/>
                </a:lnTo>
                <a:lnTo>
                  <a:pt x="310" y="49"/>
                </a:lnTo>
                <a:lnTo>
                  <a:pt x="315" y="48"/>
                </a:lnTo>
                <a:lnTo>
                  <a:pt x="315" y="48"/>
                </a:lnTo>
                <a:lnTo>
                  <a:pt x="315" y="48"/>
                </a:lnTo>
                <a:lnTo>
                  <a:pt x="308" y="51"/>
                </a:lnTo>
                <a:lnTo>
                  <a:pt x="308" y="51"/>
                </a:lnTo>
                <a:lnTo>
                  <a:pt x="295" y="59"/>
                </a:lnTo>
                <a:lnTo>
                  <a:pt x="295" y="59"/>
                </a:lnTo>
                <a:lnTo>
                  <a:pt x="299" y="53"/>
                </a:lnTo>
                <a:lnTo>
                  <a:pt x="299" y="53"/>
                </a:lnTo>
                <a:close/>
                <a:moveTo>
                  <a:pt x="290" y="67"/>
                </a:moveTo>
                <a:lnTo>
                  <a:pt x="290" y="67"/>
                </a:lnTo>
                <a:lnTo>
                  <a:pt x="297" y="63"/>
                </a:lnTo>
                <a:lnTo>
                  <a:pt x="297" y="63"/>
                </a:lnTo>
                <a:lnTo>
                  <a:pt x="304" y="60"/>
                </a:lnTo>
                <a:lnTo>
                  <a:pt x="305" y="60"/>
                </a:lnTo>
                <a:lnTo>
                  <a:pt x="304" y="61"/>
                </a:lnTo>
                <a:lnTo>
                  <a:pt x="300" y="64"/>
                </a:lnTo>
                <a:lnTo>
                  <a:pt x="300" y="64"/>
                </a:lnTo>
                <a:lnTo>
                  <a:pt x="287" y="72"/>
                </a:lnTo>
                <a:lnTo>
                  <a:pt x="287" y="72"/>
                </a:lnTo>
                <a:lnTo>
                  <a:pt x="290" y="67"/>
                </a:lnTo>
                <a:lnTo>
                  <a:pt x="290" y="67"/>
                </a:lnTo>
                <a:close/>
                <a:moveTo>
                  <a:pt x="286" y="74"/>
                </a:moveTo>
                <a:lnTo>
                  <a:pt x="286" y="74"/>
                </a:lnTo>
                <a:lnTo>
                  <a:pt x="299" y="67"/>
                </a:lnTo>
                <a:lnTo>
                  <a:pt x="305" y="63"/>
                </a:lnTo>
                <a:lnTo>
                  <a:pt x="311" y="59"/>
                </a:lnTo>
                <a:lnTo>
                  <a:pt x="311" y="59"/>
                </a:lnTo>
                <a:lnTo>
                  <a:pt x="312" y="57"/>
                </a:lnTo>
                <a:lnTo>
                  <a:pt x="310" y="57"/>
                </a:lnTo>
                <a:lnTo>
                  <a:pt x="310" y="57"/>
                </a:lnTo>
                <a:lnTo>
                  <a:pt x="304" y="58"/>
                </a:lnTo>
                <a:lnTo>
                  <a:pt x="299" y="60"/>
                </a:lnTo>
                <a:lnTo>
                  <a:pt x="299" y="60"/>
                </a:lnTo>
                <a:lnTo>
                  <a:pt x="291" y="64"/>
                </a:lnTo>
                <a:lnTo>
                  <a:pt x="291" y="64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292" y="63"/>
                </a:lnTo>
                <a:lnTo>
                  <a:pt x="303" y="56"/>
                </a:lnTo>
                <a:lnTo>
                  <a:pt x="315" y="50"/>
                </a:lnTo>
                <a:lnTo>
                  <a:pt x="315" y="50"/>
                </a:lnTo>
                <a:lnTo>
                  <a:pt x="312" y="59"/>
                </a:lnTo>
                <a:lnTo>
                  <a:pt x="310" y="69"/>
                </a:lnTo>
                <a:lnTo>
                  <a:pt x="308" y="79"/>
                </a:lnTo>
                <a:lnTo>
                  <a:pt x="308" y="88"/>
                </a:lnTo>
                <a:lnTo>
                  <a:pt x="308" y="107"/>
                </a:lnTo>
                <a:lnTo>
                  <a:pt x="308" y="121"/>
                </a:lnTo>
                <a:lnTo>
                  <a:pt x="308" y="121"/>
                </a:lnTo>
                <a:lnTo>
                  <a:pt x="310" y="123"/>
                </a:lnTo>
                <a:lnTo>
                  <a:pt x="310" y="123"/>
                </a:lnTo>
                <a:lnTo>
                  <a:pt x="300" y="126"/>
                </a:lnTo>
                <a:lnTo>
                  <a:pt x="300" y="126"/>
                </a:lnTo>
                <a:lnTo>
                  <a:pt x="299" y="126"/>
                </a:lnTo>
                <a:lnTo>
                  <a:pt x="299" y="126"/>
                </a:lnTo>
                <a:lnTo>
                  <a:pt x="298" y="126"/>
                </a:lnTo>
                <a:lnTo>
                  <a:pt x="298" y="126"/>
                </a:lnTo>
                <a:lnTo>
                  <a:pt x="303" y="123"/>
                </a:lnTo>
                <a:lnTo>
                  <a:pt x="306" y="117"/>
                </a:lnTo>
                <a:lnTo>
                  <a:pt x="306" y="117"/>
                </a:lnTo>
                <a:lnTo>
                  <a:pt x="306" y="117"/>
                </a:lnTo>
                <a:lnTo>
                  <a:pt x="306" y="116"/>
                </a:lnTo>
                <a:lnTo>
                  <a:pt x="306" y="116"/>
                </a:lnTo>
                <a:lnTo>
                  <a:pt x="300" y="115"/>
                </a:lnTo>
                <a:lnTo>
                  <a:pt x="295" y="117"/>
                </a:lnTo>
                <a:lnTo>
                  <a:pt x="295" y="117"/>
                </a:lnTo>
                <a:lnTo>
                  <a:pt x="286" y="121"/>
                </a:lnTo>
                <a:lnTo>
                  <a:pt x="282" y="123"/>
                </a:lnTo>
                <a:lnTo>
                  <a:pt x="284" y="121"/>
                </a:lnTo>
                <a:lnTo>
                  <a:pt x="284" y="121"/>
                </a:lnTo>
                <a:lnTo>
                  <a:pt x="295" y="115"/>
                </a:lnTo>
                <a:lnTo>
                  <a:pt x="300" y="111"/>
                </a:lnTo>
                <a:lnTo>
                  <a:pt x="302" y="108"/>
                </a:lnTo>
                <a:lnTo>
                  <a:pt x="304" y="105"/>
                </a:lnTo>
                <a:lnTo>
                  <a:pt x="304" y="105"/>
                </a:lnTo>
                <a:lnTo>
                  <a:pt x="303" y="104"/>
                </a:lnTo>
                <a:lnTo>
                  <a:pt x="302" y="104"/>
                </a:lnTo>
                <a:lnTo>
                  <a:pt x="302" y="104"/>
                </a:lnTo>
                <a:lnTo>
                  <a:pt x="298" y="104"/>
                </a:lnTo>
                <a:lnTo>
                  <a:pt x="294" y="105"/>
                </a:lnTo>
                <a:lnTo>
                  <a:pt x="285" y="109"/>
                </a:lnTo>
                <a:lnTo>
                  <a:pt x="285" y="109"/>
                </a:lnTo>
                <a:lnTo>
                  <a:pt x="297" y="102"/>
                </a:lnTo>
                <a:lnTo>
                  <a:pt x="302" y="98"/>
                </a:lnTo>
                <a:lnTo>
                  <a:pt x="306" y="94"/>
                </a:lnTo>
                <a:lnTo>
                  <a:pt x="306" y="94"/>
                </a:lnTo>
                <a:lnTo>
                  <a:pt x="306" y="92"/>
                </a:lnTo>
                <a:lnTo>
                  <a:pt x="305" y="92"/>
                </a:lnTo>
                <a:lnTo>
                  <a:pt x="305" y="92"/>
                </a:lnTo>
                <a:lnTo>
                  <a:pt x="301" y="92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296" y="94"/>
                </a:lnTo>
                <a:lnTo>
                  <a:pt x="302" y="90"/>
                </a:lnTo>
                <a:lnTo>
                  <a:pt x="306" y="85"/>
                </a:lnTo>
                <a:lnTo>
                  <a:pt x="306" y="85"/>
                </a:lnTo>
                <a:lnTo>
                  <a:pt x="306" y="84"/>
                </a:lnTo>
                <a:lnTo>
                  <a:pt x="305" y="83"/>
                </a:lnTo>
                <a:lnTo>
                  <a:pt x="305" y="83"/>
                </a:lnTo>
                <a:lnTo>
                  <a:pt x="299" y="85"/>
                </a:lnTo>
                <a:lnTo>
                  <a:pt x="292" y="87"/>
                </a:lnTo>
                <a:lnTo>
                  <a:pt x="292" y="87"/>
                </a:lnTo>
                <a:lnTo>
                  <a:pt x="282" y="92"/>
                </a:lnTo>
                <a:lnTo>
                  <a:pt x="280" y="93"/>
                </a:lnTo>
                <a:lnTo>
                  <a:pt x="280" y="92"/>
                </a:lnTo>
                <a:lnTo>
                  <a:pt x="286" y="88"/>
                </a:lnTo>
                <a:lnTo>
                  <a:pt x="286" y="88"/>
                </a:lnTo>
                <a:lnTo>
                  <a:pt x="297" y="81"/>
                </a:lnTo>
                <a:lnTo>
                  <a:pt x="302" y="77"/>
                </a:lnTo>
                <a:lnTo>
                  <a:pt x="307" y="72"/>
                </a:lnTo>
                <a:lnTo>
                  <a:pt x="307" y="72"/>
                </a:lnTo>
                <a:lnTo>
                  <a:pt x="307" y="71"/>
                </a:lnTo>
                <a:lnTo>
                  <a:pt x="306" y="70"/>
                </a:lnTo>
                <a:lnTo>
                  <a:pt x="306" y="70"/>
                </a:lnTo>
                <a:lnTo>
                  <a:pt x="302" y="71"/>
                </a:lnTo>
                <a:lnTo>
                  <a:pt x="298" y="72"/>
                </a:lnTo>
                <a:lnTo>
                  <a:pt x="298" y="72"/>
                </a:lnTo>
                <a:lnTo>
                  <a:pt x="284" y="78"/>
                </a:lnTo>
                <a:lnTo>
                  <a:pt x="284" y="78"/>
                </a:lnTo>
                <a:lnTo>
                  <a:pt x="286" y="74"/>
                </a:lnTo>
                <a:lnTo>
                  <a:pt x="286" y="74"/>
                </a:lnTo>
                <a:close/>
                <a:moveTo>
                  <a:pt x="281" y="83"/>
                </a:moveTo>
                <a:lnTo>
                  <a:pt x="281" y="83"/>
                </a:lnTo>
                <a:lnTo>
                  <a:pt x="283" y="82"/>
                </a:lnTo>
                <a:lnTo>
                  <a:pt x="283" y="82"/>
                </a:lnTo>
                <a:lnTo>
                  <a:pt x="291" y="78"/>
                </a:lnTo>
                <a:lnTo>
                  <a:pt x="291" y="78"/>
                </a:lnTo>
                <a:lnTo>
                  <a:pt x="293" y="76"/>
                </a:lnTo>
                <a:lnTo>
                  <a:pt x="295" y="76"/>
                </a:lnTo>
                <a:lnTo>
                  <a:pt x="298" y="75"/>
                </a:lnTo>
                <a:lnTo>
                  <a:pt x="300" y="76"/>
                </a:lnTo>
                <a:lnTo>
                  <a:pt x="300" y="76"/>
                </a:lnTo>
                <a:lnTo>
                  <a:pt x="295" y="80"/>
                </a:lnTo>
                <a:lnTo>
                  <a:pt x="290" y="84"/>
                </a:lnTo>
                <a:lnTo>
                  <a:pt x="284" y="87"/>
                </a:lnTo>
                <a:lnTo>
                  <a:pt x="278" y="91"/>
                </a:lnTo>
                <a:lnTo>
                  <a:pt x="278" y="91"/>
                </a:lnTo>
                <a:lnTo>
                  <a:pt x="281" y="83"/>
                </a:lnTo>
                <a:lnTo>
                  <a:pt x="281" y="83"/>
                </a:lnTo>
                <a:close/>
                <a:moveTo>
                  <a:pt x="278" y="95"/>
                </a:moveTo>
                <a:lnTo>
                  <a:pt x="278" y="95"/>
                </a:lnTo>
                <a:lnTo>
                  <a:pt x="285" y="93"/>
                </a:lnTo>
                <a:lnTo>
                  <a:pt x="285" y="93"/>
                </a:lnTo>
                <a:lnTo>
                  <a:pt x="297" y="88"/>
                </a:lnTo>
                <a:lnTo>
                  <a:pt x="301" y="87"/>
                </a:lnTo>
                <a:lnTo>
                  <a:pt x="301" y="88"/>
                </a:lnTo>
                <a:lnTo>
                  <a:pt x="298" y="90"/>
                </a:lnTo>
                <a:lnTo>
                  <a:pt x="298" y="90"/>
                </a:lnTo>
                <a:lnTo>
                  <a:pt x="293" y="94"/>
                </a:lnTo>
                <a:lnTo>
                  <a:pt x="288" y="96"/>
                </a:lnTo>
                <a:lnTo>
                  <a:pt x="282" y="99"/>
                </a:lnTo>
                <a:lnTo>
                  <a:pt x="277" y="102"/>
                </a:lnTo>
                <a:lnTo>
                  <a:pt x="277" y="102"/>
                </a:lnTo>
                <a:lnTo>
                  <a:pt x="278" y="95"/>
                </a:lnTo>
                <a:lnTo>
                  <a:pt x="278" y="95"/>
                </a:lnTo>
                <a:close/>
                <a:moveTo>
                  <a:pt x="251" y="142"/>
                </a:moveTo>
                <a:lnTo>
                  <a:pt x="251" y="142"/>
                </a:lnTo>
                <a:lnTo>
                  <a:pt x="243" y="148"/>
                </a:lnTo>
                <a:lnTo>
                  <a:pt x="243" y="148"/>
                </a:lnTo>
                <a:lnTo>
                  <a:pt x="203" y="169"/>
                </a:lnTo>
                <a:lnTo>
                  <a:pt x="203" y="169"/>
                </a:lnTo>
                <a:lnTo>
                  <a:pt x="168" y="188"/>
                </a:lnTo>
                <a:lnTo>
                  <a:pt x="132" y="208"/>
                </a:lnTo>
                <a:lnTo>
                  <a:pt x="132" y="208"/>
                </a:lnTo>
                <a:lnTo>
                  <a:pt x="136" y="206"/>
                </a:lnTo>
                <a:lnTo>
                  <a:pt x="136" y="206"/>
                </a:lnTo>
                <a:lnTo>
                  <a:pt x="154" y="194"/>
                </a:lnTo>
                <a:lnTo>
                  <a:pt x="172" y="183"/>
                </a:lnTo>
                <a:lnTo>
                  <a:pt x="172" y="183"/>
                </a:lnTo>
                <a:lnTo>
                  <a:pt x="188" y="173"/>
                </a:lnTo>
                <a:lnTo>
                  <a:pt x="204" y="164"/>
                </a:lnTo>
                <a:lnTo>
                  <a:pt x="220" y="155"/>
                </a:lnTo>
                <a:lnTo>
                  <a:pt x="237" y="145"/>
                </a:lnTo>
                <a:lnTo>
                  <a:pt x="237" y="145"/>
                </a:lnTo>
                <a:lnTo>
                  <a:pt x="251" y="142"/>
                </a:lnTo>
                <a:lnTo>
                  <a:pt x="251" y="142"/>
                </a:lnTo>
                <a:close/>
                <a:moveTo>
                  <a:pt x="144" y="189"/>
                </a:moveTo>
                <a:lnTo>
                  <a:pt x="144" y="189"/>
                </a:lnTo>
                <a:lnTo>
                  <a:pt x="153" y="182"/>
                </a:lnTo>
                <a:lnTo>
                  <a:pt x="162" y="175"/>
                </a:lnTo>
                <a:lnTo>
                  <a:pt x="172" y="169"/>
                </a:lnTo>
                <a:lnTo>
                  <a:pt x="181" y="164"/>
                </a:lnTo>
                <a:lnTo>
                  <a:pt x="192" y="159"/>
                </a:lnTo>
                <a:lnTo>
                  <a:pt x="202" y="155"/>
                </a:lnTo>
                <a:lnTo>
                  <a:pt x="224" y="149"/>
                </a:lnTo>
                <a:lnTo>
                  <a:pt x="224" y="149"/>
                </a:lnTo>
                <a:lnTo>
                  <a:pt x="183" y="169"/>
                </a:lnTo>
                <a:lnTo>
                  <a:pt x="163" y="180"/>
                </a:lnTo>
                <a:lnTo>
                  <a:pt x="142" y="191"/>
                </a:lnTo>
                <a:lnTo>
                  <a:pt x="142" y="191"/>
                </a:lnTo>
                <a:lnTo>
                  <a:pt x="144" y="189"/>
                </a:lnTo>
                <a:lnTo>
                  <a:pt x="144" y="189"/>
                </a:lnTo>
                <a:close/>
                <a:moveTo>
                  <a:pt x="136" y="198"/>
                </a:moveTo>
                <a:lnTo>
                  <a:pt x="136" y="198"/>
                </a:lnTo>
                <a:lnTo>
                  <a:pt x="161" y="183"/>
                </a:lnTo>
                <a:lnTo>
                  <a:pt x="186" y="170"/>
                </a:lnTo>
                <a:lnTo>
                  <a:pt x="186" y="170"/>
                </a:lnTo>
                <a:lnTo>
                  <a:pt x="215" y="155"/>
                </a:lnTo>
                <a:lnTo>
                  <a:pt x="215" y="155"/>
                </a:lnTo>
                <a:lnTo>
                  <a:pt x="216" y="155"/>
                </a:lnTo>
                <a:lnTo>
                  <a:pt x="216" y="155"/>
                </a:lnTo>
                <a:lnTo>
                  <a:pt x="193" y="168"/>
                </a:lnTo>
                <a:lnTo>
                  <a:pt x="170" y="181"/>
                </a:lnTo>
                <a:lnTo>
                  <a:pt x="148" y="196"/>
                </a:lnTo>
                <a:lnTo>
                  <a:pt x="125" y="211"/>
                </a:lnTo>
                <a:lnTo>
                  <a:pt x="125" y="211"/>
                </a:lnTo>
                <a:lnTo>
                  <a:pt x="136" y="198"/>
                </a:lnTo>
                <a:lnTo>
                  <a:pt x="136" y="198"/>
                </a:lnTo>
                <a:close/>
                <a:moveTo>
                  <a:pt x="120" y="219"/>
                </a:moveTo>
                <a:lnTo>
                  <a:pt x="120" y="219"/>
                </a:lnTo>
                <a:lnTo>
                  <a:pt x="121" y="218"/>
                </a:lnTo>
                <a:lnTo>
                  <a:pt x="121" y="218"/>
                </a:lnTo>
                <a:lnTo>
                  <a:pt x="156" y="197"/>
                </a:lnTo>
                <a:lnTo>
                  <a:pt x="190" y="178"/>
                </a:lnTo>
                <a:lnTo>
                  <a:pt x="190" y="178"/>
                </a:lnTo>
                <a:lnTo>
                  <a:pt x="209" y="168"/>
                </a:lnTo>
                <a:lnTo>
                  <a:pt x="229" y="157"/>
                </a:lnTo>
                <a:lnTo>
                  <a:pt x="229" y="157"/>
                </a:lnTo>
                <a:lnTo>
                  <a:pt x="249" y="146"/>
                </a:lnTo>
                <a:lnTo>
                  <a:pt x="249" y="146"/>
                </a:lnTo>
                <a:lnTo>
                  <a:pt x="256" y="141"/>
                </a:lnTo>
                <a:lnTo>
                  <a:pt x="256" y="141"/>
                </a:lnTo>
                <a:lnTo>
                  <a:pt x="257" y="141"/>
                </a:lnTo>
                <a:lnTo>
                  <a:pt x="257" y="141"/>
                </a:lnTo>
                <a:lnTo>
                  <a:pt x="258" y="141"/>
                </a:lnTo>
                <a:lnTo>
                  <a:pt x="258" y="141"/>
                </a:lnTo>
                <a:lnTo>
                  <a:pt x="255" y="143"/>
                </a:lnTo>
                <a:lnTo>
                  <a:pt x="255" y="143"/>
                </a:lnTo>
                <a:lnTo>
                  <a:pt x="236" y="155"/>
                </a:lnTo>
                <a:lnTo>
                  <a:pt x="217" y="166"/>
                </a:lnTo>
                <a:lnTo>
                  <a:pt x="179" y="186"/>
                </a:lnTo>
                <a:lnTo>
                  <a:pt x="179" y="186"/>
                </a:lnTo>
                <a:lnTo>
                  <a:pt x="163" y="196"/>
                </a:lnTo>
                <a:lnTo>
                  <a:pt x="146" y="207"/>
                </a:lnTo>
                <a:lnTo>
                  <a:pt x="114" y="230"/>
                </a:lnTo>
                <a:lnTo>
                  <a:pt x="114" y="230"/>
                </a:lnTo>
                <a:lnTo>
                  <a:pt x="120" y="219"/>
                </a:lnTo>
                <a:lnTo>
                  <a:pt x="120" y="219"/>
                </a:lnTo>
                <a:close/>
                <a:moveTo>
                  <a:pt x="122" y="226"/>
                </a:moveTo>
                <a:lnTo>
                  <a:pt x="122" y="226"/>
                </a:lnTo>
                <a:lnTo>
                  <a:pt x="144" y="211"/>
                </a:lnTo>
                <a:lnTo>
                  <a:pt x="144" y="211"/>
                </a:lnTo>
                <a:lnTo>
                  <a:pt x="167" y="196"/>
                </a:lnTo>
                <a:lnTo>
                  <a:pt x="190" y="183"/>
                </a:lnTo>
                <a:lnTo>
                  <a:pt x="190" y="183"/>
                </a:lnTo>
                <a:lnTo>
                  <a:pt x="226" y="163"/>
                </a:lnTo>
                <a:lnTo>
                  <a:pt x="246" y="153"/>
                </a:lnTo>
                <a:lnTo>
                  <a:pt x="263" y="140"/>
                </a:lnTo>
                <a:lnTo>
                  <a:pt x="263" y="140"/>
                </a:lnTo>
                <a:lnTo>
                  <a:pt x="273" y="139"/>
                </a:lnTo>
                <a:lnTo>
                  <a:pt x="273" y="139"/>
                </a:lnTo>
                <a:lnTo>
                  <a:pt x="274" y="138"/>
                </a:lnTo>
                <a:lnTo>
                  <a:pt x="274" y="138"/>
                </a:lnTo>
                <a:lnTo>
                  <a:pt x="251" y="152"/>
                </a:lnTo>
                <a:lnTo>
                  <a:pt x="229" y="167"/>
                </a:lnTo>
                <a:lnTo>
                  <a:pt x="229" y="167"/>
                </a:lnTo>
                <a:lnTo>
                  <a:pt x="225" y="170"/>
                </a:lnTo>
                <a:lnTo>
                  <a:pt x="225" y="170"/>
                </a:lnTo>
                <a:lnTo>
                  <a:pt x="199" y="187"/>
                </a:lnTo>
                <a:lnTo>
                  <a:pt x="199" y="187"/>
                </a:lnTo>
                <a:lnTo>
                  <a:pt x="178" y="198"/>
                </a:lnTo>
                <a:lnTo>
                  <a:pt x="156" y="209"/>
                </a:lnTo>
                <a:lnTo>
                  <a:pt x="134" y="220"/>
                </a:lnTo>
                <a:lnTo>
                  <a:pt x="113" y="233"/>
                </a:lnTo>
                <a:lnTo>
                  <a:pt x="113" y="233"/>
                </a:lnTo>
                <a:lnTo>
                  <a:pt x="122" y="226"/>
                </a:lnTo>
                <a:lnTo>
                  <a:pt x="122" y="226"/>
                </a:lnTo>
                <a:close/>
                <a:moveTo>
                  <a:pt x="110" y="237"/>
                </a:moveTo>
                <a:lnTo>
                  <a:pt x="110" y="237"/>
                </a:lnTo>
                <a:lnTo>
                  <a:pt x="119" y="233"/>
                </a:lnTo>
                <a:lnTo>
                  <a:pt x="128" y="227"/>
                </a:lnTo>
                <a:lnTo>
                  <a:pt x="145" y="217"/>
                </a:lnTo>
                <a:lnTo>
                  <a:pt x="145" y="217"/>
                </a:lnTo>
                <a:lnTo>
                  <a:pt x="169" y="206"/>
                </a:lnTo>
                <a:lnTo>
                  <a:pt x="191" y="194"/>
                </a:lnTo>
                <a:lnTo>
                  <a:pt x="191" y="194"/>
                </a:lnTo>
                <a:lnTo>
                  <a:pt x="211" y="181"/>
                </a:lnTo>
                <a:lnTo>
                  <a:pt x="211" y="181"/>
                </a:lnTo>
                <a:lnTo>
                  <a:pt x="194" y="198"/>
                </a:lnTo>
                <a:lnTo>
                  <a:pt x="194" y="198"/>
                </a:lnTo>
                <a:lnTo>
                  <a:pt x="152" y="221"/>
                </a:lnTo>
                <a:lnTo>
                  <a:pt x="129" y="233"/>
                </a:lnTo>
                <a:lnTo>
                  <a:pt x="108" y="243"/>
                </a:lnTo>
                <a:lnTo>
                  <a:pt x="108" y="243"/>
                </a:lnTo>
                <a:lnTo>
                  <a:pt x="110" y="237"/>
                </a:lnTo>
                <a:lnTo>
                  <a:pt x="110" y="237"/>
                </a:lnTo>
                <a:close/>
                <a:moveTo>
                  <a:pt x="157" y="221"/>
                </a:moveTo>
                <a:lnTo>
                  <a:pt x="157" y="221"/>
                </a:lnTo>
                <a:lnTo>
                  <a:pt x="140" y="231"/>
                </a:lnTo>
                <a:lnTo>
                  <a:pt x="140" y="231"/>
                </a:lnTo>
                <a:lnTo>
                  <a:pt x="127" y="236"/>
                </a:lnTo>
                <a:lnTo>
                  <a:pt x="127" y="236"/>
                </a:lnTo>
                <a:lnTo>
                  <a:pt x="152" y="223"/>
                </a:lnTo>
                <a:lnTo>
                  <a:pt x="152" y="223"/>
                </a:lnTo>
                <a:lnTo>
                  <a:pt x="157" y="221"/>
                </a:lnTo>
                <a:lnTo>
                  <a:pt x="157" y="221"/>
                </a:lnTo>
                <a:close/>
                <a:moveTo>
                  <a:pt x="105" y="248"/>
                </a:moveTo>
                <a:lnTo>
                  <a:pt x="105" y="248"/>
                </a:lnTo>
                <a:lnTo>
                  <a:pt x="113" y="244"/>
                </a:lnTo>
                <a:lnTo>
                  <a:pt x="113" y="244"/>
                </a:lnTo>
                <a:lnTo>
                  <a:pt x="132" y="236"/>
                </a:lnTo>
                <a:lnTo>
                  <a:pt x="152" y="226"/>
                </a:lnTo>
                <a:lnTo>
                  <a:pt x="170" y="216"/>
                </a:lnTo>
                <a:lnTo>
                  <a:pt x="188" y="205"/>
                </a:lnTo>
                <a:lnTo>
                  <a:pt x="188" y="205"/>
                </a:lnTo>
                <a:lnTo>
                  <a:pt x="178" y="218"/>
                </a:lnTo>
                <a:lnTo>
                  <a:pt x="178" y="218"/>
                </a:lnTo>
                <a:lnTo>
                  <a:pt x="160" y="225"/>
                </a:lnTo>
                <a:lnTo>
                  <a:pt x="142" y="233"/>
                </a:lnTo>
                <a:lnTo>
                  <a:pt x="142" y="233"/>
                </a:lnTo>
                <a:lnTo>
                  <a:pt x="117" y="244"/>
                </a:lnTo>
                <a:lnTo>
                  <a:pt x="117" y="244"/>
                </a:lnTo>
                <a:lnTo>
                  <a:pt x="108" y="248"/>
                </a:lnTo>
                <a:lnTo>
                  <a:pt x="108" y="248"/>
                </a:lnTo>
                <a:lnTo>
                  <a:pt x="105" y="249"/>
                </a:lnTo>
                <a:lnTo>
                  <a:pt x="105" y="249"/>
                </a:lnTo>
                <a:lnTo>
                  <a:pt x="105" y="248"/>
                </a:lnTo>
                <a:lnTo>
                  <a:pt x="105" y="248"/>
                </a:lnTo>
                <a:close/>
                <a:moveTo>
                  <a:pt x="104" y="251"/>
                </a:moveTo>
                <a:lnTo>
                  <a:pt x="104" y="251"/>
                </a:lnTo>
                <a:lnTo>
                  <a:pt x="119" y="245"/>
                </a:lnTo>
                <a:lnTo>
                  <a:pt x="135" y="239"/>
                </a:lnTo>
                <a:lnTo>
                  <a:pt x="135" y="239"/>
                </a:lnTo>
                <a:lnTo>
                  <a:pt x="156" y="231"/>
                </a:lnTo>
                <a:lnTo>
                  <a:pt x="167" y="226"/>
                </a:lnTo>
                <a:lnTo>
                  <a:pt x="176" y="221"/>
                </a:lnTo>
                <a:lnTo>
                  <a:pt x="176" y="221"/>
                </a:lnTo>
                <a:lnTo>
                  <a:pt x="176" y="222"/>
                </a:lnTo>
                <a:lnTo>
                  <a:pt x="176" y="222"/>
                </a:lnTo>
                <a:lnTo>
                  <a:pt x="156" y="234"/>
                </a:lnTo>
                <a:lnTo>
                  <a:pt x="136" y="245"/>
                </a:lnTo>
                <a:lnTo>
                  <a:pt x="116" y="255"/>
                </a:lnTo>
                <a:lnTo>
                  <a:pt x="97" y="267"/>
                </a:lnTo>
                <a:lnTo>
                  <a:pt x="97" y="267"/>
                </a:lnTo>
                <a:lnTo>
                  <a:pt x="104" y="251"/>
                </a:lnTo>
                <a:lnTo>
                  <a:pt x="104" y="251"/>
                </a:lnTo>
                <a:close/>
                <a:moveTo>
                  <a:pt x="96" y="270"/>
                </a:moveTo>
                <a:lnTo>
                  <a:pt x="96" y="270"/>
                </a:lnTo>
                <a:lnTo>
                  <a:pt x="115" y="259"/>
                </a:lnTo>
                <a:lnTo>
                  <a:pt x="134" y="248"/>
                </a:lnTo>
                <a:lnTo>
                  <a:pt x="173" y="226"/>
                </a:lnTo>
                <a:lnTo>
                  <a:pt x="173" y="226"/>
                </a:lnTo>
                <a:lnTo>
                  <a:pt x="166" y="237"/>
                </a:lnTo>
                <a:lnTo>
                  <a:pt x="166" y="237"/>
                </a:lnTo>
                <a:lnTo>
                  <a:pt x="159" y="239"/>
                </a:lnTo>
                <a:lnTo>
                  <a:pt x="151" y="243"/>
                </a:lnTo>
                <a:lnTo>
                  <a:pt x="136" y="250"/>
                </a:lnTo>
                <a:lnTo>
                  <a:pt x="136" y="250"/>
                </a:lnTo>
                <a:lnTo>
                  <a:pt x="115" y="259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lnTo>
                  <a:pt x="96" y="270"/>
                </a:lnTo>
                <a:close/>
                <a:moveTo>
                  <a:pt x="96" y="271"/>
                </a:moveTo>
                <a:lnTo>
                  <a:pt x="96" y="271"/>
                </a:lnTo>
                <a:lnTo>
                  <a:pt x="128" y="256"/>
                </a:lnTo>
                <a:lnTo>
                  <a:pt x="128" y="256"/>
                </a:lnTo>
                <a:lnTo>
                  <a:pt x="148" y="247"/>
                </a:lnTo>
                <a:lnTo>
                  <a:pt x="157" y="243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65" y="239"/>
                </a:lnTo>
                <a:lnTo>
                  <a:pt x="146" y="250"/>
                </a:lnTo>
                <a:lnTo>
                  <a:pt x="128" y="259"/>
                </a:lnTo>
                <a:lnTo>
                  <a:pt x="110" y="269"/>
                </a:lnTo>
                <a:lnTo>
                  <a:pt x="93" y="279"/>
                </a:lnTo>
                <a:lnTo>
                  <a:pt x="93" y="279"/>
                </a:lnTo>
                <a:lnTo>
                  <a:pt x="96" y="271"/>
                </a:lnTo>
                <a:lnTo>
                  <a:pt x="96" y="271"/>
                </a:lnTo>
                <a:close/>
                <a:moveTo>
                  <a:pt x="96" y="280"/>
                </a:moveTo>
                <a:lnTo>
                  <a:pt x="96" y="280"/>
                </a:lnTo>
                <a:lnTo>
                  <a:pt x="112" y="270"/>
                </a:lnTo>
                <a:lnTo>
                  <a:pt x="128" y="261"/>
                </a:lnTo>
                <a:lnTo>
                  <a:pt x="145" y="252"/>
                </a:lnTo>
                <a:lnTo>
                  <a:pt x="162" y="243"/>
                </a:lnTo>
                <a:lnTo>
                  <a:pt x="162" y="243"/>
                </a:lnTo>
                <a:lnTo>
                  <a:pt x="158" y="251"/>
                </a:lnTo>
                <a:lnTo>
                  <a:pt x="158" y="251"/>
                </a:lnTo>
                <a:lnTo>
                  <a:pt x="157" y="252"/>
                </a:lnTo>
                <a:lnTo>
                  <a:pt x="157" y="252"/>
                </a:lnTo>
                <a:lnTo>
                  <a:pt x="139" y="260"/>
                </a:lnTo>
                <a:lnTo>
                  <a:pt x="122" y="269"/>
                </a:lnTo>
                <a:lnTo>
                  <a:pt x="122" y="269"/>
                </a:lnTo>
                <a:lnTo>
                  <a:pt x="111" y="274"/>
                </a:lnTo>
                <a:lnTo>
                  <a:pt x="101" y="279"/>
                </a:lnTo>
                <a:lnTo>
                  <a:pt x="101" y="279"/>
                </a:lnTo>
                <a:lnTo>
                  <a:pt x="93" y="282"/>
                </a:lnTo>
                <a:lnTo>
                  <a:pt x="92" y="283"/>
                </a:lnTo>
                <a:lnTo>
                  <a:pt x="96" y="280"/>
                </a:lnTo>
                <a:lnTo>
                  <a:pt x="96" y="280"/>
                </a:lnTo>
                <a:close/>
                <a:moveTo>
                  <a:pt x="91" y="284"/>
                </a:moveTo>
                <a:lnTo>
                  <a:pt x="91" y="284"/>
                </a:lnTo>
                <a:lnTo>
                  <a:pt x="108" y="278"/>
                </a:lnTo>
                <a:lnTo>
                  <a:pt x="123" y="271"/>
                </a:lnTo>
                <a:lnTo>
                  <a:pt x="123" y="271"/>
                </a:lnTo>
                <a:lnTo>
                  <a:pt x="140" y="262"/>
                </a:lnTo>
                <a:lnTo>
                  <a:pt x="140" y="262"/>
                </a:lnTo>
                <a:lnTo>
                  <a:pt x="152" y="256"/>
                </a:lnTo>
                <a:lnTo>
                  <a:pt x="154" y="255"/>
                </a:lnTo>
                <a:lnTo>
                  <a:pt x="146" y="260"/>
                </a:lnTo>
                <a:lnTo>
                  <a:pt x="146" y="260"/>
                </a:lnTo>
                <a:lnTo>
                  <a:pt x="140" y="264"/>
                </a:lnTo>
                <a:lnTo>
                  <a:pt x="133" y="268"/>
                </a:lnTo>
                <a:lnTo>
                  <a:pt x="118" y="275"/>
                </a:lnTo>
                <a:lnTo>
                  <a:pt x="103" y="282"/>
                </a:lnTo>
                <a:lnTo>
                  <a:pt x="96" y="286"/>
                </a:lnTo>
                <a:lnTo>
                  <a:pt x="89" y="291"/>
                </a:lnTo>
                <a:lnTo>
                  <a:pt x="89" y="291"/>
                </a:lnTo>
                <a:lnTo>
                  <a:pt x="91" y="284"/>
                </a:lnTo>
                <a:lnTo>
                  <a:pt x="91" y="284"/>
                </a:lnTo>
                <a:close/>
                <a:moveTo>
                  <a:pt x="94" y="290"/>
                </a:moveTo>
                <a:lnTo>
                  <a:pt x="94" y="290"/>
                </a:lnTo>
                <a:lnTo>
                  <a:pt x="101" y="285"/>
                </a:lnTo>
                <a:lnTo>
                  <a:pt x="109" y="281"/>
                </a:lnTo>
                <a:lnTo>
                  <a:pt x="124" y="274"/>
                </a:lnTo>
                <a:lnTo>
                  <a:pt x="140" y="266"/>
                </a:lnTo>
                <a:lnTo>
                  <a:pt x="148" y="262"/>
                </a:lnTo>
                <a:lnTo>
                  <a:pt x="155" y="257"/>
                </a:lnTo>
                <a:lnTo>
                  <a:pt x="155" y="257"/>
                </a:lnTo>
                <a:lnTo>
                  <a:pt x="151" y="264"/>
                </a:lnTo>
                <a:lnTo>
                  <a:pt x="151" y="264"/>
                </a:lnTo>
                <a:lnTo>
                  <a:pt x="143" y="268"/>
                </a:lnTo>
                <a:lnTo>
                  <a:pt x="136" y="271"/>
                </a:lnTo>
                <a:lnTo>
                  <a:pt x="122" y="278"/>
                </a:lnTo>
                <a:lnTo>
                  <a:pt x="122" y="278"/>
                </a:lnTo>
                <a:lnTo>
                  <a:pt x="113" y="282"/>
                </a:lnTo>
                <a:lnTo>
                  <a:pt x="105" y="286"/>
                </a:lnTo>
                <a:lnTo>
                  <a:pt x="105" y="286"/>
                </a:lnTo>
                <a:lnTo>
                  <a:pt x="92" y="293"/>
                </a:lnTo>
                <a:lnTo>
                  <a:pt x="88" y="294"/>
                </a:lnTo>
                <a:lnTo>
                  <a:pt x="94" y="290"/>
                </a:lnTo>
                <a:lnTo>
                  <a:pt x="94" y="290"/>
                </a:lnTo>
                <a:close/>
                <a:moveTo>
                  <a:pt x="87" y="297"/>
                </a:moveTo>
                <a:lnTo>
                  <a:pt x="87" y="297"/>
                </a:lnTo>
                <a:lnTo>
                  <a:pt x="103" y="290"/>
                </a:lnTo>
                <a:lnTo>
                  <a:pt x="119" y="281"/>
                </a:lnTo>
                <a:lnTo>
                  <a:pt x="119" y="281"/>
                </a:lnTo>
                <a:lnTo>
                  <a:pt x="126" y="278"/>
                </a:lnTo>
                <a:lnTo>
                  <a:pt x="134" y="275"/>
                </a:lnTo>
                <a:lnTo>
                  <a:pt x="142" y="271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50" y="267"/>
                </a:lnTo>
                <a:lnTo>
                  <a:pt x="142" y="272"/>
                </a:lnTo>
                <a:lnTo>
                  <a:pt x="134" y="277"/>
                </a:lnTo>
                <a:lnTo>
                  <a:pt x="119" y="284"/>
                </a:lnTo>
                <a:lnTo>
                  <a:pt x="119" y="284"/>
                </a:lnTo>
                <a:lnTo>
                  <a:pt x="102" y="293"/>
                </a:lnTo>
                <a:lnTo>
                  <a:pt x="85" y="303"/>
                </a:lnTo>
                <a:lnTo>
                  <a:pt x="85" y="303"/>
                </a:lnTo>
                <a:lnTo>
                  <a:pt x="87" y="297"/>
                </a:lnTo>
                <a:lnTo>
                  <a:pt x="87" y="297"/>
                </a:lnTo>
                <a:close/>
                <a:moveTo>
                  <a:pt x="84" y="308"/>
                </a:moveTo>
                <a:lnTo>
                  <a:pt x="84" y="308"/>
                </a:lnTo>
                <a:lnTo>
                  <a:pt x="98" y="302"/>
                </a:lnTo>
                <a:lnTo>
                  <a:pt x="111" y="295"/>
                </a:lnTo>
                <a:lnTo>
                  <a:pt x="111" y="295"/>
                </a:lnTo>
                <a:lnTo>
                  <a:pt x="129" y="286"/>
                </a:lnTo>
                <a:lnTo>
                  <a:pt x="129" y="286"/>
                </a:lnTo>
                <a:lnTo>
                  <a:pt x="138" y="281"/>
                </a:lnTo>
                <a:lnTo>
                  <a:pt x="142" y="280"/>
                </a:lnTo>
                <a:lnTo>
                  <a:pt x="142" y="280"/>
                </a:lnTo>
                <a:lnTo>
                  <a:pt x="140" y="282"/>
                </a:lnTo>
                <a:lnTo>
                  <a:pt x="140" y="282"/>
                </a:lnTo>
                <a:lnTo>
                  <a:pt x="134" y="287"/>
                </a:lnTo>
                <a:lnTo>
                  <a:pt x="127" y="292"/>
                </a:lnTo>
                <a:lnTo>
                  <a:pt x="112" y="299"/>
                </a:lnTo>
                <a:lnTo>
                  <a:pt x="97" y="305"/>
                </a:lnTo>
                <a:lnTo>
                  <a:pt x="89" y="310"/>
                </a:lnTo>
                <a:lnTo>
                  <a:pt x="82" y="314"/>
                </a:lnTo>
                <a:lnTo>
                  <a:pt x="82" y="314"/>
                </a:lnTo>
                <a:lnTo>
                  <a:pt x="84" y="308"/>
                </a:lnTo>
                <a:lnTo>
                  <a:pt x="84" y="308"/>
                </a:lnTo>
                <a:close/>
                <a:moveTo>
                  <a:pt x="80" y="320"/>
                </a:moveTo>
                <a:lnTo>
                  <a:pt x="80" y="320"/>
                </a:lnTo>
                <a:lnTo>
                  <a:pt x="91" y="317"/>
                </a:lnTo>
                <a:lnTo>
                  <a:pt x="102" y="313"/>
                </a:lnTo>
                <a:lnTo>
                  <a:pt x="102" y="313"/>
                </a:lnTo>
                <a:lnTo>
                  <a:pt x="123" y="303"/>
                </a:lnTo>
                <a:lnTo>
                  <a:pt x="123" y="303"/>
                </a:lnTo>
                <a:lnTo>
                  <a:pt x="128" y="301"/>
                </a:lnTo>
                <a:lnTo>
                  <a:pt x="128" y="301"/>
                </a:lnTo>
                <a:lnTo>
                  <a:pt x="134" y="297"/>
                </a:lnTo>
                <a:lnTo>
                  <a:pt x="136" y="296"/>
                </a:lnTo>
                <a:lnTo>
                  <a:pt x="134" y="297"/>
                </a:lnTo>
                <a:lnTo>
                  <a:pt x="134" y="297"/>
                </a:lnTo>
                <a:lnTo>
                  <a:pt x="127" y="303"/>
                </a:lnTo>
                <a:lnTo>
                  <a:pt x="118" y="307"/>
                </a:lnTo>
                <a:lnTo>
                  <a:pt x="101" y="315"/>
                </a:lnTo>
                <a:lnTo>
                  <a:pt x="101" y="315"/>
                </a:lnTo>
                <a:lnTo>
                  <a:pt x="89" y="323"/>
                </a:lnTo>
                <a:lnTo>
                  <a:pt x="77" y="331"/>
                </a:lnTo>
                <a:lnTo>
                  <a:pt x="77" y="331"/>
                </a:lnTo>
                <a:lnTo>
                  <a:pt x="80" y="320"/>
                </a:lnTo>
                <a:lnTo>
                  <a:pt x="80" y="320"/>
                </a:lnTo>
                <a:close/>
                <a:moveTo>
                  <a:pt x="76" y="334"/>
                </a:moveTo>
                <a:lnTo>
                  <a:pt x="76" y="334"/>
                </a:lnTo>
                <a:lnTo>
                  <a:pt x="82" y="330"/>
                </a:lnTo>
                <a:lnTo>
                  <a:pt x="82" y="330"/>
                </a:lnTo>
                <a:lnTo>
                  <a:pt x="96" y="322"/>
                </a:lnTo>
                <a:lnTo>
                  <a:pt x="110" y="315"/>
                </a:lnTo>
                <a:lnTo>
                  <a:pt x="124" y="307"/>
                </a:lnTo>
                <a:lnTo>
                  <a:pt x="130" y="303"/>
                </a:lnTo>
                <a:lnTo>
                  <a:pt x="137" y="298"/>
                </a:lnTo>
                <a:lnTo>
                  <a:pt x="137" y="298"/>
                </a:lnTo>
                <a:lnTo>
                  <a:pt x="134" y="307"/>
                </a:lnTo>
                <a:lnTo>
                  <a:pt x="134" y="307"/>
                </a:lnTo>
                <a:lnTo>
                  <a:pt x="120" y="314"/>
                </a:lnTo>
                <a:lnTo>
                  <a:pt x="106" y="320"/>
                </a:lnTo>
                <a:lnTo>
                  <a:pt x="106" y="320"/>
                </a:lnTo>
                <a:lnTo>
                  <a:pt x="90" y="329"/>
                </a:lnTo>
                <a:lnTo>
                  <a:pt x="90" y="329"/>
                </a:lnTo>
                <a:lnTo>
                  <a:pt x="78" y="335"/>
                </a:lnTo>
                <a:lnTo>
                  <a:pt x="78" y="335"/>
                </a:lnTo>
                <a:lnTo>
                  <a:pt x="76" y="335"/>
                </a:lnTo>
                <a:lnTo>
                  <a:pt x="76" y="335"/>
                </a:lnTo>
                <a:lnTo>
                  <a:pt x="76" y="334"/>
                </a:lnTo>
                <a:lnTo>
                  <a:pt x="76" y="334"/>
                </a:lnTo>
                <a:close/>
                <a:moveTo>
                  <a:pt x="75" y="338"/>
                </a:moveTo>
                <a:lnTo>
                  <a:pt x="75" y="338"/>
                </a:lnTo>
                <a:lnTo>
                  <a:pt x="82" y="335"/>
                </a:lnTo>
                <a:lnTo>
                  <a:pt x="89" y="332"/>
                </a:lnTo>
                <a:lnTo>
                  <a:pt x="103" y="324"/>
                </a:lnTo>
                <a:lnTo>
                  <a:pt x="103" y="324"/>
                </a:lnTo>
                <a:lnTo>
                  <a:pt x="111" y="320"/>
                </a:lnTo>
                <a:lnTo>
                  <a:pt x="119" y="316"/>
                </a:lnTo>
                <a:lnTo>
                  <a:pt x="119" y="316"/>
                </a:lnTo>
                <a:lnTo>
                  <a:pt x="122" y="315"/>
                </a:lnTo>
                <a:lnTo>
                  <a:pt x="122" y="315"/>
                </a:lnTo>
                <a:lnTo>
                  <a:pt x="105" y="326"/>
                </a:lnTo>
                <a:lnTo>
                  <a:pt x="88" y="336"/>
                </a:lnTo>
                <a:lnTo>
                  <a:pt x="88" y="336"/>
                </a:lnTo>
                <a:lnTo>
                  <a:pt x="80" y="341"/>
                </a:lnTo>
                <a:lnTo>
                  <a:pt x="72" y="346"/>
                </a:lnTo>
                <a:lnTo>
                  <a:pt x="72" y="346"/>
                </a:lnTo>
                <a:lnTo>
                  <a:pt x="75" y="338"/>
                </a:lnTo>
                <a:lnTo>
                  <a:pt x="75" y="338"/>
                </a:lnTo>
                <a:close/>
                <a:moveTo>
                  <a:pt x="72" y="349"/>
                </a:moveTo>
                <a:lnTo>
                  <a:pt x="72" y="349"/>
                </a:lnTo>
                <a:lnTo>
                  <a:pt x="85" y="340"/>
                </a:lnTo>
                <a:lnTo>
                  <a:pt x="98" y="333"/>
                </a:lnTo>
                <a:lnTo>
                  <a:pt x="98" y="333"/>
                </a:lnTo>
                <a:lnTo>
                  <a:pt x="116" y="322"/>
                </a:lnTo>
                <a:lnTo>
                  <a:pt x="133" y="311"/>
                </a:lnTo>
                <a:lnTo>
                  <a:pt x="133" y="311"/>
                </a:lnTo>
                <a:lnTo>
                  <a:pt x="131" y="318"/>
                </a:lnTo>
                <a:lnTo>
                  <a:pt x="131" y="318"/>
                </a:lnTo>
                <a:lnTo>
                  <a:pt x="114" y="328"/>
                </a:lnTo>
                <a:lnTo>
                  <a:pt x="96" y="337"/>
                </a:lnTo>
                <a:lnTo>
                  <a:pt x="96" y="337"/>
                </a:lnTo>
                <a:lnTo>
                  <a:pt x="83" y="342"/>
                </a:lnTo>
                <a:lnTo>
                  <a:pt x="77" y="346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lnTo>
                  <a:pt x="72" y="349"/>
                </a:lnTo>
                <a:close/>
                <a:moveTo>
                  <a:pt x="115" y="814"/>
                </a:moveTo>
                <a:lnTo>
                  <a:pt x="115" y="814"/>
                </a:lnTo>
                <a:lnTo>
                  <a:pt x="117" y="826"/>
                </a:lnTo>
                <a:lnTo>
                  <a:pt x="121" y="837"/>
                </a:lnTo>
                <a:lnTo>
                  <a:pt x="121" y="837"/>
                </a:lnTo>
                <a:lnTo>
                  <a:pt x="104" y="831"/>
                </a:lnTo>
                <a:lnTo>
                  <a:pt x="97" y="827"/>
                </a:lnTo>
                <a:lnTo>
                  <a:pt x="90" y="823"/>
                </a:lnTo>
                <a:lnTo>
                  <a:pt x="85" y="818"/>
                </a:lnTo>
                <a:lnTo>
                  <a:pt x="84" y="815"/>
                </a:lnTo>
                <a:lnTo>
                  <a:pt x="82" y="812"/>
                </a:lnTo>
                <a:lnTo>
                  <a:pt x="82" y="809"/>
                </a:lnTo>
                <a:lnTo>
                  <a:pt x="82" y="805"/>
                </a:lnTo>
                <a:lnTo>
                  <a:pt x="84" y="801"/>
                </a:lnTo>
                <a:lnTo>
                  <a:pt x="86" y="796"/>
                </a:lnTo>
                <a:lnTo>
                  <a:pt x="86" y="796"/>
                </a:lnTo>
                <a:lnTo>
                  <a:pt x="86" y="794"/>
                </a:lnTo>
                <a:lnTo>
                  <a:pt x="86" y="794"/>
                </a:lnTo>
                <a:lnTo>
                  <a:pt x="91" y="790"/>
                </a:lnTo>
                <a:lnTo>
                  <a:pt x="95" y="784"/>
                </a:lnTo>
                <a:lnTo>
                  <a:pt x="99" y="779"/>
                </a:lnTo>
                <a:lnTo>
                  <a:pt x="102" y="773"/>
                </a:lnTo>
                <a:lnTo>
                  <a:pt x="104" y="766"/>
                </a:lnTo>
                <a:lnTo>
                  <a:pt x="106" y="759"/>
                </a:lnTo>
                <a:lnTo>
                  <a:pt x="107" y="752"/>
                </a:lnTo>
                <a:lnTo>
                  <a:pt x="108" y="745"/>
                </a:lnTo>
                <a:lnTo>
                  <a:pt x="108" y="745"/>
                </a:lnTo>
                <a:lnTo>
                  <a:pt x="107" y="731"/>
                </a:lnTo>
                <a:lnTo>
                  <a:pt x="105" y="717"/>
                </a:lnTo>
                <a:lnTo>
                  <a:pt x="103" y="702"/>
                </a:lnTo>
                <a:lnTo>
                  <a:pt x="102" y="688"/>
                </a:lnTo>
                <a:lnTo>
                  <a:pt x="102" y="688"/>
                </a:lnTo>
                <a:lnTo>
                  <a:pt x="102" y="677"/>
                </a:lnTo>
                <a:lnTo>
                  <a:pt x="102" y="667"/>
                </a:lnTo>
                <a:lnTo>
                  <a:pt x="105" y="647"/>
                </a:lnTo>
                <a:lnTo>
                  <a:pt x="112" y="605"/>
                </a:lnTo>
                <a:lnTo>
                  <a:pt x="112" y="605"/>
                </a:lnTo>
                <a:lnTo>
                  <a:pt x="114" y="589"/>
                </a:lnTo>
                <a:lnTo>
                  <a:pt x="116" y="572"/>
                </a:lnTo>
                <a:lnTo>
                  <a:pt x="118" y="538"/>
                </a:lnTo>
                <a:lnTo>
                  <a:pt x="122" y="505"/>
                </a:lnTo>
                <a:lnTo>
                  <a:pt x="124" y="489"/>
                </a:lnTo>
                <a:lnTo>
                  <a:pt x="127" y="473"/>
                </a:lnTo>
                <a:lnTo>
                  <a:pt x="127" y="473"/>
                </a:lnTo>
                <a:lnTo>
                  <a:pt x="130" y="514"/>
                </a:lnTo>
                <a:lnTo>
                  <a:pt x="131" y="535"/>
                </a:lnTo>
                <a:lnTo>
                  <a:pt x="132" y="557"/>
                </a:lnTo>
                <a:lnTo>
                  <a:pt x="132" y="557"/>
                </a:lnTo>
                <a:lnTo>
                  <a:pt x="132" y="564"/>
                </a:lnTo>
                <a:lnTo>
                  <a:pt x="132" y="564"/>
                </a:lnTo>
                <a:lnTo>
                  <a:pt x="132" y="565"/>
                </a:lnTo>
                <a:lnTo>
                  <a:pt x="132" y="565"/>
                </a:lnTo>
                <a:lnTo>
                  <a:pt x="131" y="594"/>
                </a:lnTo>
                <a:lnTo>
                  <a:pt x="128" y="623"/>
                </a:lnTo>
                <a:lnTo>
                  <a:pt x="122" y="681"/>
                </a:lnTo>
                <a:lnTo>
                  <a:pt x="122" y="681"/>
                </a:lnTo>
                <a:lnTo>
                  <a:pt x="117" y="747"/>
                </a:lnTo>
                <a:lnTo>
                  <a:pt x="114" y="813"/>
                </a:lnTo>
                <a:lnTo>
                  <a:pt x="114" y="813"/>
                </a:lnTo>
                <a:lnTo>
                  <a:pt x="115" y="814"/>
                </a:lnTo>
                <a:lnTo>
                  <a:pt x="115" y="814"/>
                </a:lnTo>
                <a:close/>
                <a:moveTo>
                  <a:pt x="109" y="532"/>
                </a:moveTo>
                <a:lnTo>
                  <a:pt x="109" y="532"/>
                </a:lnTo>
                <a:lnTo>
                  <a:pt x="109" y="539"/>
                </a:lnTo>
                <a:lnTo>
                  <a:pt x="109" y="539"/>
                </a:lnTo>
                <a:lnTo>
                  <a:pt x="108" y="539"/>
                </a:lnTo>
                <a:lnTo>
                  <a:pt x="108" y="539"/>
                </a:lnTo>
                <a:lnTo>
                  <a:pt x="86" y="545"/>
                </a:lnTo>
                <a:lnTo>
                  <a:pt x="63" y="555"/>
                </a:lnTo>
                <a:lnTo>
                  <a:pt x="63" y="555"/>
                </a:lnTo>
                <a:lnTo>
                  <a:pt x="50" y="560"/>
                </a:lnTo>
                <a:lnTo>
                  <a:pt x="50" y="560"/>
                </a:lnTo>
                <a:lnTo>
                  <a:pt x="74" y="549"/>
                </a:lnTo>
                <a:lnTo>
                  <a:pt x="74" y="549"/>
                </a:lnTo>
                <a:lnTo>
                  <a:pt x="92" y="542"/>
                </a:lnTo>
                <a:lnTo>
                  <a:pt x="101" y="537"/>
                </a:lnTo>
                <a:lnTo>
                  <a:pt x="109" y="532"/>
                </a:lnTo>
                <a:lnTo>
                  <a:pt x="109" y="532"/>
                </a:lnTo>
                <a:close/>
                <a:moveTo>
                  <a:pt x="109" y="529"/>
                </a:moveTo>
                <a:lnTo>
                  <a:pt x="109" y="529"/>
                </a:lnTo>
                <a:lnTo>
                  <a:pt x="97" y="534"/>
                </a:lnTo>
                <a:lnTo>
                  <a:pt x="84" y="539"/>
                </a:lnTo>
                <a:lnTo>
                  <a:pt x="72" y="542"/>
                </a:lnTo>
                <a:lnTo>
                  <a:pt x="58" y="547"/>
                </a:lnTo>
                <a:lnTo>
                  <a:pt x="58" y="547"/>
                </a:lnTo>
                <a:lnTo>
                  <a:pt x="39" y="556"/>
                </a:lnTo>
                <a:lnTo>
                  <a:pt x="39" y="556"/>
                </a:lnTo>
                <a:lnTo>
                  <a:pt x="29" y="561"/>
                </a:lnTo>
                <a:lnTo>
                  <a:pt x="29" y="561"/>
                </a:lnTo>
                <a:lnTo>
                  <a:pt x="26" y="563"/>
                </a:lnTo>
                <a:lnTo>
                  <a:pt x="33" y="559"/>
                </a:lnTo>
                <a:lnTo>
                  <a:pt x="33" y="559"/>
                </a:lnTo>
                <a:lnTo>
                  <a:pt x="42" y="553"/>
                </a:lnTo>
                <a:lnTo>
                  <a:pt x="52" y="547"/>
                </a:lnTo>
                <a:lnTo>
                  <a:pt x="73" y="538"/>
                </a:lnTo>
                <a:lnTo>
                  <a:pt x="92" y="529"/>
                </a:lnTo>
                <a:lnTo>
                  <a:pt x="102" y="523"/>
                </a:lnTo>
                <a:lnTo>
                  <a:pt x="111" y="517"/>
                </a:lnTo>
                <a:lnTo>
                  <a:pt x="111" y="517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lnTo>
                  <a:pt x="109" y="529"/>
                </a:lnTo>
                <a:close/>
                <a:moveTo>
                  <a:pt x="108" y="541"/>
                </a:moveTo>
                <a:lnTo>
                  <a:pt x="108" y="541"/>
                </a:lnTo>
                <a:lnTo>
                  <a:pt x="108" y="554"/>
                </a:lnTo>
                <a:lnTo>
                  <a:pt x="108" y="554"/>
                </a:lnTo>
                <a:lnTo>
                  <a:pt x="104" y="556"/>
                </a:lnTo>
                <a:lnTo>
                  <a:pt x="104" y="556"/>
                </a:lnTo>
                <a:lnTo>
                  <a:pt x="99" y="557"/>
                </a:lnTo>
                <a:lnTo>
                  <a:pt x="99" y="557"/>
                </a:lnTo>
                <a:lnTo>
                  <a:pt x="89" y="561"/>
                </a:lnTo>
                <a:lnTo>
                  <a:pt x="89" y="561"/>
                </a:lnTo>
                <a:lnTo>
                  <a:pt x="64" y="570"/>
                </a:lnTo>
                <a:lnTo>
                  <a:pt x="64" y="570"/>
                </a:lnTo>
                <a:lnTo>
                  <a:pt x="44" y="577"/>
                </a:lnTo>
                <a:lnTo>
                  <a:pt x="24" y="586"/>
                </a:lnTo>
                <a:lnTo>
                  <a:pt x="24" y="586"/>
                </a:lnTo>
                <a:lnTo>
                  <a:pt x="67" y="565"/>
                </a:lnTo>
                <a:lnTo>
                  <a:pt x="108" y="541"/>
                </a:lnTo>
                <a:lnTo>
                  <a:pt x="108" y="541"/>
                </a:lnTo>
                <a:close/>
                <a:moveTo>
                  <a:pt x="100" y="559"/>
                </a:moveTo>
                <a:lnTo>
                  <a:pt x="100" y="559"/>
                </a:lnTo>
                <a:lnTo>
                  <a:pt x="101" y="559"/>
                </a:lnTo>
                <a:lnTo>
                  <a:pt x="101" y="559"/>
                </a:lnTo>
                <a:lnTo>
                  <a:pt x="108" y="556"/>
                </a:lnTo>
                <a:lnTo>
                  <a:pt x="108" y="556"/>
                </a:lnTo>
                <a:lnTo>
                  <a:pt x="107" y="569"/>
                </a:lnTo>
                <a:lnTo>
                  <a:pt x="107" y="569"/>
                </a:lnTo>
                <a:lnTo>
                  <a:pt x="96" y="573"/>
                </a:lnTo>
                <a:lnTo>
                  <a:pt x="96" y="573"/>
                </a:lnTo>
                <a:lnTo>
                  <a:pt x="93" y="573"/>
                </a:lnTo>
                <a:lnTo>
                  <a:pt x="93" y="573"/>
                </a:lnTo>
                <a:lnTo>
                  <a:pt x="73" y="580"/>
                </a:lnTo>
                <a:lnTo>
                  <a:pt x="73" y="580"/>
                </a:lnTo>
                <a:lnTo>
                  <a:pt x="54" y="587"/>
                </a:lnTo>
                <a:lnTo>
                  <a:pt x="35" y="595"/>
                </a:lnTo>
                <a:lnTo>
                  <a:pt x="35" y="595"/>
                </a:lnTo>
                <a:lnTo>
                  <a:pt x="27" y="599"/>
                </a:lnTo>
                <a:lnTo>
                  <a:pt x="26" y="599"/>
                </a:lnTo>
                <a:lnTo>
                  <a:pt x="27" y="599"/>
                </a:lnTo>
                <a:lnTo>
                  <a:pt x="35" y="593"/>
                </a:lnTo>
                <a:lnTo>
                  <a:pt x="35" y="593"/>
                </a:lnTo>
                <a:lnTo>
                  <a:pt x="57" y="582"/>
                </a:lnTo>
                <a:lnTo>
                  <a:pt x="57" y="582"/>
                </a:lnTo>
                <a:lnTo>
                  <a:pt x="79" y="570"/>
                </a:lnTo>
                <a:lnTo>
                  <a:pt x="100" y="559"/>
                </a:lnTo>
                <a:lnTo>
                  <a:pt x="100" y="559"/>
                </a:lnTo>
                <a:close/>
                <a:moveTo>
                  <a:pt x="97" y="575"/>
                </a:moveTo>
                <a:lnTo>
                  <a:pt x="97" y="575"/>
                </a:lnTo>
                <a:lnTo>
                  <a:pt x="107" y="572"/>
                </a:lnTo>
                <a:lnTo>
                  <a:pt x="107" y="572"/>
                </a:lnTo>
                <a:lnTo>
                  <a:pt x="107" y="574"/>
                </a:lnTo>
                <a:lnTo>
                  <a:pt x="107" y="574"/>
                </a:lnTo>
                <a:lnTo>
                  <a:pt x="106" y="578"/>
                </a:lnTo>
                <a:lnTo>
                  <a:pt x="106" y="578"/>
                </a:lnTo>
                <a:lnTo>
                  <a:pt x="95" y="583"/>
                </a:lnTo>
                <a:lnTo>
                  <a:pt x="83" y="588"/>
                </a:lnTo>
                <a:lnTo>
                  <a:pt x="83" y="588"/>
                </a:lnTo>
                <a:lnTo>
                  <a:pt x="58" y="598"/>
                </a:lnTo>
                <a:lnTo>
                  <a:pt x="58" y="598"/>
                </a:lnTo>
                <a:lnTo>
                  <a:pt x="48" y="602"/>
                </a:lnTo>
                <a:lnTo>
                  <a:pt x="48" y="602"/>
                </a:lnTo>
                <a:lnTo>
                  <a:pt x="61" y="595"/>
                </a:lnTo>
                <a:lnTo>
                  <a:pt x="61" y="595"/>
                </a:lnTo>
                <a:lnTo>
                  <a:pt x="79" y="584"/>
                </a:lnTo>
                <a:lnTo>
                  <a:pt x="88" y="579"/>
                </a:lnTo>
                <a:lnTo>
                  <a:pt x="97" y="575"/>
                </a:lnTo>
                <a:lnTo>
                  <a:pt x="97" y="575"/>
                </a:lnTo>
                <a:close/>
                <a:moveTo>
                  <a:pt x="85" y="590"/>
                </a:moveTo>
                <a:lnTo>
                  <a:pt x="85" y="590"/>
                </a:lnTo>
                <a:lnTo>
                  <a:pt x="97" y="585"/>
                </a:lnTo>
                <a:lnTo>
                  <a:pt x="97" y="585"/>
                </a:lnTo>
                <a:lnTo>
                  <a:pt x="102" y="584"/>
                </a:lnTo>
                <a:lnTo>
                  <a:pt x="103" y="583"/>
                </a:lnTo>
                <a:lnTo>
                  <a:pt x="104" y="582"/>
                </a:lnTo>
                <a:lnTo>
                  <a:pt x="104" y="582"/>
                </a:lnTo>
                <a:lnTo>
                  <a:pt x="106" y="580"/>
                </a:lnTo>
                <a:lnTo>
                  <a:pt x="106" y="580"/>
                </a:lnTo>
                <a:lnTo>
                  <a:pt x="105" y="588"/>
                </a:lnTo>
                <a:lnTo>
                  <a:pt x="105" y="588"/>
                </a:lnTo>
                <a:lnTo>
                  <a:pt x="65" y="605"/>
                </a:lnTo>
                <a:lnTo>
                  <a:pt x="65" y="605"/>
                </a:lnTo>
                <a:lnTo>
                  <a:pt x="46" y="612"/>
                </a:lnTo>
                <a:lnTo>
                  <a:pt x="36" y="617"/>
                </a:lnTo>
                <a:lnTo>
                  <a:pt x="27" y="621"/>
                </a:lnTo>
                <a:lnTo>
                  <a:pt x="27" y="621"/>
                </a:lnTo>
                <a:lnTo>
                  <a:pt x="36" y="616"/>
                </a:lnTo>
                <a:lnTo>
                  <a:pt x="45" y="611"/>
                </a:lnTo>
                <a:lnTo>
                  <a:pt x="64" y="602"/>
                </a:lnTo>
                <a:lnTo>
                  <a:pt x="64" y="602"/>
                </a:lnTo>
                <a:lnTo>
                  <a:pt x="82" y="592"/>
                </a:lnTo>
                <a:lnTo>
                  <a:pt x="82" y="592"/>
                </a:lnTo>
                <a:lnTo>
                  <a:pt x="85" y="590"/>
                </a:lnTo>
                <a:lnTo>
                  <a:pt x="85" y="590"/>
                </a:lnTo>
                <a:close/>
                <a:moveTo>
                  <a:pt x="92" y="615"/>
                </a:moveTo>
                <a:lnTo>
                  <a:pt x="92" y="615"/>
                </a:lnTo>
                <a:lnTo>
                  <a:pt x="102" y="611"/>
                </a:lnTo>
                <a:lnTo>
                  <a:pt x="102" y="611"/>
                </a:lnTo>
                <a:lnTo>
                  <a:pt x="101" y="618"/>
                </a:lnTo>
                <a:lnTo>
                  <a:pt x="101" y="618"/>
                </a:lnTo>
                <a:lnTo>
                  <a:pt x="64" y="631"/>
                </a:lnTo>
                <a:lnTo>
                  <a:pt x="47" y="639"/>
                </a:lnTo>
                <a:lnTo>
                  <a:pt x="30" y="648"/>
                </a:lnTo>
                <a:lnTo>
                  <a:pt x="30" y="648"/>
                </a:lnTo>
                <a:lnTo>
                  <a:pt x="35" y="645"/>
                </a:lnTo>
                <a:lnTo>
                  <a:pt x="35" y="645"/>
                </a:lnTo>
                <a:lnTo>
                  <a:pt x="56" y="635"/>
                </a:lnTo>
                <a:lnTo>
                  <a:pt x="56" y="635"/>
                </a:lnTo>
                <a:lnTo>
                  <a:pt x="75" y="625"/>
                </a:lnTo>
                <a:lnTo>
                  <a:pt x="92" y="615"/>
                </a:lnTo>
                <a:lnTo>
                  <a:pt x="92" y="615"/>
                </a:lnTo>
                <a:close/>
                <a:moveTo>
                  <a:pt x="64" y="625"/>
                </a:moveTo>
                <a:lnTo>
                  <a:pt x="64" y="625"/>
                </a:lnTo>
                <a:lnTo>
                  <a:pt x="45" y="634"/>
                </a:lnTo>
                <a:lnTo>
                  <a:pt x="35" y="637"/>
                </a:lnTo>
                <a:lnTo>
                  <a:pt x="25" y="640"/>
                </a:lnTo>
                <a:lnTo>
                  <a:pt x="25" y="640"/>
                </a:lnTo>
                <a:lnTo>
                  <a:pt x="28" y="639"/>
                </a:lnTo>
                <a:lnTo>
                  <a:pt x="31" y="637"/>
                </a:lnTo>
                <a:lnTo>
                  <a:pt x="37" y="634"/>
                </a:lnTo>
                <a:lnTo>
                  <a:pt x="37" y="634"/>
                </a:lnTo>
                <a:lnTo>
                  <a:pt x="48" y="628"/>
                </a:lnTo>
                <a:lnTo>
                  <a:pt x="59" y="622"/>
                </a:lnTo>
                <a:lnTo>
                  <a:pt x="59" y="622"/>
                </a:lnTo>
                <a:lnTo>
                  <a:pt x="81" y="610"/>
                </a:lnTo>
                <a:lnTo>
                  <a:pt x="92" y="605"/>
                </a:lnTo>
                <a:lnTo>
                  <a:pt x="104" y="600"/>
                </a:lnTo>
                <a:lnTo>
                  <a:pt x="104" y="600"/>
                </a:lnTo>
                <a:lnTo>
                  <a:pt x="102" y="609"/>
                </a:lnTo>
                <a:lnTo>
                  <a:pt x="102" y="609"/>
                </a:lnTo>
                <a:lnTo>
                  <a:pt x="97" y="611"/>
                </a:lnTo>
                <a:lnTo>
                  <a:pt x="91" y="613"/>
                </a:lnTo>
                <a:lnTo>
                  <a:pt x="91" y="613"/>
                </a:lnTo>
                <a:lnTo>
                  <a:pt x="88" y="615"/>
                </a:lnTo>
                <a:lnTo>
                  <a:pt x="88" y="615"/>
                </a:lnTo>
                <a:lnTo>
                  <a:pt x="64" y="625"/>
                </a:lnTo>
                <a:lnTo>
                  <a:pt x="64" y="625"/>
                </a:lnTo>
                <a:close/>
                <a:moveTo>
                  <a:pt x="94" y="702"/>
                </a:moveTo>
                <a:lnTo>
                  <a:pt x="94" y="702"/>
                </a:lnTo>
                <a:lnTo>
                  <a:pt x="80" y="711"/>
                </a:lnTo>
                <a:lnTo>
                  <a:pt x="65" y="722"/>
                </a:lnTo>
                <a:lnTo>
                  <a:pt x="38" y="743"/>
                </a:lnTo>
                <a:lnTo>
                  <a:pt x="38" y="743"/>
                </a:lnTo>
                <a:lnTo>
                  <a:pt x="52" y="731"/>
                </a:lnTo>
                <a:lnTo>
                  <a:pt x="67" y="719"/>
                </a:lnTo>
                <a:lnTo>
                  <a:pt x="93" y="694"/>
                </a:lnTo>
                <a:lnTo>
                  <a:pt x="93" y="694"/>
                </a:lnTo>
                <a:lnTo>
                  <a:pt x="94" y="698"/>
                </a:lnTo>
                <a:lnTo>
                  <a:pt x="94" y="698"/>
                </a:lnTo>
                <a:lnTo>
                  <a:pt x="94" y="702"/>
                </a:lnTo>
                <a:lnTo>
                  <a:pt x="94" y="702"/>
                </a:lnTo>
                <a:close/>
                <a:moveTo>
                  <a:pt x="56" y="672"/>
                </a:moveTo>
                <a:lnTo>
                  <a:pt x="56" y="672"/>
                </a:lnTo>
                <a:lnTo>
                  <a:pt x="31" y="683"/>
                </a:lnTo>
                <a:lnTo>
                  <a:pt x="31" y="683"/>
                </a:lnTo>
                <a:lnTo>
                  <a:pt x="23" y="689"/>
                </a:lnTo>
                <a:lnTo>
                  <a:pt x="20" y="690"/>
                </a:lnTo>
                <a:lnTo>
                  <a:pt x="23" y="688"/>
                </a:lnTo>
                <a:lnTo>
                  <a:pt x="23" y="688"/>
                </a:lnTo>
                <a:lnTo>
                  <a:pt x="41" y="677"/>
                </a:lnTo>
                <a:lnTo>
                  <a:pt x="59" y="667"/>
                </a:lnTo>
                <a:lnTo>
                  <a:pt x="79" y="656"/>
                </a:lnTo>
                <a:lnTo>
                  <a:pt x="87" y="651"/>
                </a:lnTo>
                <a:lnTo>
                  <a:pt x="96" y="645"/>
                </a:lnTo>
                <a:lnTo>
                  <a:pt x="96" y="645"/>
                </a:lnTo>
                <a:lnTo>
                  <a:pt x="94" y="656"/>
                </a:lnTo>
                <a:lnTo>
                  <a:pt x="94" y="656"/>
                </a:lnTo>
                <a:lnTo>
                  <a:pt x="75" y="663"/>
                </a:lnTo>
                <a:lnTo>
                  <a:pt x="56" y="672"/>
                </a:lnTo>
                <a:lnTo>
                  <a:pt x="56" y="672"/>
                </a:lnTo>
                <a:close/>
                <a:moveTo>
                  <a:pt x="88" y="709"/>
                </a:moveTo>
                <a:lnTo>
                  <a:pt x="88" y="709"/>
                </a:lnTo>
                <a:lnTo>
                  <a:pt x="92" y="706"/>
                </a:lnTo>
                <a:lnTo>
                  <a:pt x="90" y="708"/>
                </a:lnTo>
                <a:lnTo>
                  <a:pt x="90" y="708"/>
                </a:lnTo>
                <a:lnTo>
                  <a:pt x="84" y="715"/>
                </a:lnTo>
                <a:lnTo>
                  <a:pt x="78" y="720"/>
                </a:lnTo>
                <a:lnTo>
                  <a:pt x="78" y="720"/>
                </a:lnTo>
                <a:lnTo>
                  <a:pt x="69" y="726"/>
                </a:lnTo>
                <a:lnTo>
                  <a:pt x="59" y="732"/>
                </a:lnTo>
                <a:lnTo>
                  <a:pt x="59" y="732"/>
                </a:lnTo>
                <a:lnTo>
                  <a:pt x="53" y="736"/>
                </a:lnTo>
                <a:lnTo>
                  <a:pt x="53" y="736"/>
                </a:lnTo>
                <a:lnTo>
                  <a:pt x="71" y="722"/>
                </a:lnTo>
                <a:lnTo>
                  <a:pt x="88" y="709"/>
                </a:lnTo>
                <a:lnTo>
                  <a:pt x="88" y="709"/>
                </a:lnTo>
                <a:close/>
                <a:moveTo>
                  <a:pt x="68" y="729"/>
                </a:moveTo>
                <a:lnTo>
                  <a:pt x="68" y="729"/>
                </a:lnTo>
                <a:lnTo>
                  <a:pt x="76" y="725"/>
                </a:lnTo>
                <a:lnTo>
                  <a:pt x="83" y="719"/>
                </a:lnTo>
                <a:lnTo>
                  <a:pt x="89" y="712"/>
                </a:lnTo>
                <a:lnTo>
                  <a:pt x="95" y="706"/>
                </a:lnTo>
                <a:lnTo>
                  <a:pt x="95" y="706"/>
                </a:lnTo>
                <a:lnTo>
                  <a:pt x="96" y="713"/>
                </a:lnTo>
                <a:lnTo>
                  <a:pt x="96" y="713"/>
                </a:lnTo>
                <a:lnTo>
                  <a:pt x="86" y="722"/>
                </a:lnTo>
                <a:lnTo>
                  <a:pt x="76" y="730"/>
                </a:lnTo>
                <a:lnTo>
                  <a:pt x="54" y="744"/>
                </a:lnTo>
                <a:lnTo>
                  <a:pt x="54" y="744"/>
                </a:lnTo>
                <a:lnTo>
                  <a:pt x="44" y="751"/>
                </a:lnTo>
                <a:lnTo>
                  <a:pt x="34" y="757"/>
                </a:lnTo>
                <a:lnTo>
                  <a:pt x="34" y="757"/>
                </a:lnTo>
                <a:lnTo>
                  <a:pt x="25" y="763"/>
                </a:lnTo>
                <a:lnTo>
                  <a:pt x="25" y="763"/>
                </a:lnTo>
                <a:lnTo>
                  <a:pt x="21" y="765"/>
                </a:lnTo>
                <a:lnTo>
                  <a:pt x="21" y="765"/>
                </a:lnTo>
                <a:lnTo>
                  <a:pt x="44" y="746"/>
                </a:lnTo>
                <a:lnTo>
                  <a:pt x="55" y="738"/>
                </a:lnTo>
                <a:lnTo>
                  <a:pt x="68" y="729"/>
                </a:lnTo>
                <a:lnTo>
                  <a:pt x="68" y="729"/>
                </a:lnTo>
                <a:close/>
                <a:moveTo>
                  <a:pt x="22" y="674"/>
                </a:moveTo>
                <a:lnTo>
                  <a:pt x="22" y="674"/>
                </a:lnTo>
                <a:lnTo>
                  <a:pt x="25" y="673"/>
                </a:lnTo>
                <a:lnTo>
                  <a:pt x="29" y="670"/>
                </a:lnTo>
                <a:lnTo>
                  <a:pt x="36" y="666"/>
                </a:lnTo>
                <a:lnTo>
                  <a:pt x="36" y="666"/>
                </a:lnTo>
                <a:lnTo>
                  <a:pt x="46" y="661"/>
                </a:lnTo>
                <a:lnTo>
                  <a:pt x="55" y="655"/>
                </a:lnTo>
                <a:lnTo>
                  <a:pt x="55" y="655"/>
                </a:lnTo>
                <a:lnTo>
                  <a:pt x="77" y="643"/>
                </a:lnTo>
                <a:lnTo>
                  <a:pt x="87" y="638"/>
                </a:lnTo>
                <a:lnTo>
                  <a:pt x="98" y="632"/>
                </a:lnTo>
                <a:lnTo>
                  <a:pt x="98" y="632"/>
                </a:lnTo>
                <a:lnTo>
                  <a:pt x="96" y="641"/>
                </a:lnTo>
                <a:lnTo>
                  <a:pt x="96" y="641"/>
                </a:lnTo>
                <a:lnTo>
                  <a:pt x="87" y="644"/>
                </a:lnTo>
                <a:lnTo>
                  <a:pt x="77" y="648"/>
                </a:lnTo>
                <a:lnTo>
                  <a:pt x="58" y="657"/>
                </a:lnTo>
                <a:lnTo>
                  <a:pt x="40" y="666"/>
                </a:lnTo>
                <a:lnTo>
                  <a:pt x="31" y="671"/>
                </a:lnTo>
                <a:lnTo>
                  <a:pt x="22" y="674"/>
                </a:lnTo>
                <a:lnTo>
                  <a:pt x="22" y="674"/>
                </a:lnTo>
                <a:close/>
                <a:moveTo>
                  <a:pt x="96" y="717"/>
                </a:moveTo>
                <a:lnTo>
                  <a:pt x="96" y="717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97" y="728"/>
                </a:lnTo>
                <a:lnTo>
                  <a:pt x="78" y="740"/>
                </a:lnTo>
                <a:lnTo>
                  <a:pt x="59" y="753"/>
                </a:lnTo>
                <a:lnTo>
                  <a:pt x="59" y="753"/>
                </a:lnTo>
                <a:lnTo>
                  <a:pt x="38" y="767"/>
                </a:lnTo>
                <a:lnTo>
                  <a:pt x="38" y="767"/>
                </a:lnTo>
                <a:lnTo>
                  <a:pt x="28" y="773"/>
                </a:lnTo>
                <a:lnTo>
                  <a:pt x="26" y="773"/>
                </a:lnTo>
                <a:lnTo>
                  <a:pt x="30" y="769"/>
                </a:lnTo>
                <a:lnTo>
                  <a:pt x="30" y="769"/>
                </a:lnTo>
                <a:lnTo>
                  <a:pt x="38" y="762"/>
                </a:lnTo>
                <a:lnTo>
                  <a:pt x="46" y="756"/>
                </a:lnTo>
                <a:lnTo>
                  <a:pt x="63" y="744"/>
                </a:lnTo>
                <a:lnTo>
                  <a:pt x="81" y="731"/>
                </a:lnTo>
                <a:lnTo>
                  <a:pt x="89" y="725"/>
                </a:lnTo>
                <a:lnTo>
                  <a:pt x="96" y="717"/>
                </a:lnTo>
                <a:lnTo>
                  <a:pt x="96" y="717"/>
                </a:lnTo>
                <a:close/>
                <a:moveTo>
                  <a:pt x="98" y="730"/>
                </a:moveTo>
                <a:lnTo>
                  <a:pt x="98" y="730"/>
                </a:lnTo>
                <a:lnTo>
                  <a:pt x="98" y="742"/>
                </a:lnTo>
                <a:lnTo>
                  <a:pt x="98" y="742"/>
                </a:lnTo>
                <a:lnTo>
                  <a:pt x="82" y="753"/>
                </a:lnTo>
                <a:lnTo>
                  <a:pt x="74" y="759"/>
                </a:lnTo>
                <a:lnTo>
                  <a:pt x="65" y="764"/>
                </a:lnTo>
                <a:lnTo>
                  <a:pt x="65" y="764"/>
                </a:lnTo>
                <a:lnTo>
                  <a:pt x="50" y="774"/>
                </a:lnTo>
                <a:lnTo>
                  <a:pt x="36" y="785"/>
                </a:lnTo>
                <a:lnTo>
                  <a:pt x="36" y="785"/>
                </a:lnTo>
                <a:lnTo>
                  <a:pt x="43" y="778"/>
                </a:lnTo>
                <a:lnTo>
                  <a:pt x="50" y="771"/>
                </a:lnTo>
                <a:lnTo>
                  <a:pt x="57" y="764"/>
                </a:lnTo>
                <a:lnTo>
                  <a:pt x="64" y="758"/>
                </a:lnTo>
                <a:lnTo>
                  <a:pt x="64" y="758"/>
                </a:lnTo>
                <a:lnTo>
                  <a:pt x="82" y="744"/>
                </a:lnTo>
                <a:lnTo>
                  <a:pt x="90" y="738"/>
                </a:lnTo>
                <a:lnTo>
                  <a:pt x="98" y="730"/>
                </a:lnTo>
                <a:lnTo>
                  <a:pt x="98" y="730"/>
                </a:lnTo>
                <a:close/>
                <a:moveTo>
                  <a:pt x="65" y="642"/>
                </a:moveTo>
                <a:lnTo>
                  <a:pt x="65" y="642"/>
                </a:lnTo>
                <a:lnTo>
                  <a:pt x="56" y="647"/>
                </a:lnTo>
                <a:lnTo>
                  <a:pt x="46" y="653"/>
                </a:lnTo>
                <a:lnTo>
                  <a:pt x="37" y="658"/>
                </a:lnTo>
                <a:lnTo>
                  <a:pt x="27" y="662"/>
                </a:lnTo>
                <a:lnTo>
                  <a:pt x="27" y="662"/>
                </a:lnTo>
                <a:lnTo>
                  <a:pt x="36" y="658"/>
                </a:lnTo>
                <a:lnTo>
                  <a:pt x="44" y="652"/>
                </a:lnTo>
                <a:lnTo>
                  <a:pt x="61" y="642"/>
                </a:lnTo>
                <a:lnTo>
                  <a:pt x="61" y="642"/>
                </a:lnTo>
                <a:lnTo>
                  <a:pt x="100" y="621"/>
                </a:lnTo>
                <a:lnTo>
                  <a:pt x="100" y="621"/>
                </a:lnTo>
                <a:lnTo>
                  <a:pt x="98" y="630"/>
                </a:lnTo>
                <a:lnTo>
                  <a:pt x="98" y="630"/>
                </a:lnTo>
                <a:lnTo>
                  <a:pt x="82" y="636"/>
                </a:lnTo>
                <a:lnTo>
                  <a:pt x="65" y="642"/>
                </a:lnTo>
                <a:lnTo>
                  <a:pt x="65" y="642"/>
                </a:lnTo>
                <a:close/>
                <a:moveTo>
                  <a:pt x="97" y="758"/>
                </a:moveTo>
                <a:lnTo>
                  <a:pt x="97" y="758"/>
                </a:lnTo>
                <a:lnTo>
                  <a:pt x="97" y="758"/>
                </a:lnTo>
                <a:lnTo>
                  <a:pt x="97" y="758"/>
                </a:lnTo>
                <a:lnTo>
                  <a:pt x="95" y="767"/>
                </a:lnTo>
                <a:lnTo>
                  <a:pt x="91" y="776"/>
                </a:lnTo>
                <a:lnTo>
                  <a:pt x="91" y="776"/>
                </a:lnTo>
                <a:lnTo>
                  <a:pt x="91" y="774"/>
                </a:lnTo>
                <a:lnTo>
                  <a:pt x="89" y="774"/>
                </a:lnTo>
                <a:lnTo>
                  <a:pt x="89" y="774"/>
                </a:lnTo>
                <a:lnTo>
                  <a:pt x="78" y="784"/>
                </a:lnTo>
                <a:lnTo>
                  <a:pt x="78" y="784"/>
                </a:lnTo>
                <a:lnTo>
                  <a:pt x="71" y="790"/>
                </a:lnTo>
                <a:lnTo>
                  <a:pt x="70" y="791"/>
                </a:lnTo>
                <a:lnTo>
                  <a:pt x="70" y="790"/>
                </a:lnTo>
                <a:lnTo>
                  <a:pt x="77" y="783"/>
                </a:lnTo>
                <a:lnTo>
                  <a:pt x="77" y="783"/>
                </a:lnTo>
                <a:lnTo>
                  <a:pt x="88" y="771"/>
                </a:lnTo>
                <a:lnTo>
                  <a:pt x="93" y="765"/>
                </a:lnTo>
                <a:lnTo>
                  <a:pt x="97" y="758"/>
                </a:lnTo>
                <a:lnTo>
                  <a:pt x="97" y="758"/>
                </a:lnTo>
                <a:close/>
                <a:moveTo>
                  <a:pt x="95" y="757"/>
                </a:moveTo>
                <a:lnTo>
                  <a:pt x="95" y="757"/>
                </a:lnTo>
                <a:lnTo>
                  <a:pt x="89" y="761"/>
                </a:lnTo>
                <a:lnTo>
                  <a:pt x="83" y="766"/>
                </a:lnTo>
                <a:lnTo>
                  <a:pt x="72" y="776"/>
                </a:lnTo>
                <a:lnTo>
                  <a:pt x="59" y="785"/>
                </a:lnTo>
                <a:lnTo>
                  <a:pt x="53" y="789"/>
                </a:lnTo>
                <a:lnTo>
                  <a:pt x="46" y="792"/>
                </a:lnTo>
                <a:lnTo>
                  <a:pt x="46" y="792"/>
                </a:lnTo>
                <a:lnTo>
                  <a:pt x="48" y="790"/>
                </a:lnTo>
                <a:lnTo>
                  <a:pt x="51" y="788"/>
                </a:lnTo>
                <a:lnTo>
                  <a:pt x="55" y="784"/>
                </a:lnTo>
                <a:lnTo>
                  <a:pt x="55" y="784"/>
                </a:lnTo>
                <a:lnTo>
                  <a:pt x="71" y="770"/>
                </a:lnTo>
                <a:lnTo>
                  <a:pt x="71" y="770"/>
                </a:lnTo>
                <a:lnTo>
                  <a:pt x="85" y="758"/>
                </a:lnTo>
                <a:lnTo>
                  <a:pt x="98" y="746"/>
                </a:lnTo>
                <a:lnTo>
                  <a:pt x="98" y="746"/>
                </a:lnTo>
                <a:lnTo>
                  <a:pt x="97" y="758"/>
                </a:lnTo>
                <a:lnTo>
                  <a:pt x="97" y="758"/>
                </a:lnTo>
                <a:lnTo>
                  <a:pt x="96" y="757"/>
                </a:lnTo>
                <a:lnTo>
                  <a:pt x="95" y="757"/>
                </a:lnTo>
                <a:lnTo>
                  <a:pt x="95" y="757"/>
                </a:lnTo>
                <a:close/>
                <a:moveTo>
                  <a:pt x="88" y="601"/>
                </a:moveTo>
                <a:lnTo>
                  <a:pt x="88" y="601"/>
                </a:lnTo>
                <a:lnTo>
                  <a:pt x="97" y="596"/>
                </a:lnTo>
                <a:lnTo>
                  <a:pt x="105" y="591"/>
                </a:lnTo>
                <a:lnTo>
                  <a:pt x="105" y="591"/>
                </a:lnTo>
                <a:lnTo>
                  <a:pt x="104" y="597"/>
                </a:lnTo>
                <a:lnTo>
                  <a:pt x="104" y="597"/>
                </a:lnTo>
                <a:lnTo>
                  <a:pt x="88" y="601"/>
                </a:lnTo>
                <a:lnTo>
                  <a:pt x="88" y="601"/>
                </a:lnTo>
                <a:close/>
                <a:moveTo>
                  <a:pt x="113" y="498"/>
                </a:moveTo>
                <a:lnTo>
                  <a:pt x="113" y="498"/>
                </a:lnTo>
                <a:lnTo>
                  <a:pt x="93" y="508"/>
                </a:lnTo>
                <a:lnTo>
                  <a:pt x="72" y="519"/>
                </a:lnTo>
                <a:lnTo>
                  <a:pt x="72" y="519"/>
                </a:lnTo>
                <a:lnTo>
                  <a:pt x="49" y="531"/>
                </a:lnTo>
                <a:lnTo>
                  <a:pt x="49" y="531"/>
                </a:lnTo>
                <a:lnTo>
                  <a:pt x="39" y="538"/>
                </a:lnTo>
                <a:lnTo>
                  <a:pt x="39" y="538"/>
                </a:lnTo>
                <a:lnTo>
                  <a:pt x="30" y="543"/>
                </a:lnTo>
                <a:lnTo>
                  <a:pt x="29" y="544"/>
                </a:lnTo>
                <a:lnTo>
                  <a:pt x="34" y="540"/>
                </a:lnTo>
                <a:lnTo>
                  <a:pt x="34" y="540"/>
                </a:lnTo>
                <a:lnTo>
                  <a:pt x="46" y="531"/>
                </a:lnTo>
                <a:lnTo>
                  <a:pt x="58" y="523"/>
                </a:lnTo>
                <a:lnTo>
                  <a:pt x="71" y="516"/>
                </a:lnTo>
                <a:lnTo>
                  <a:pt x="83" y="507"/>
                </a:lnTo>
                <a:lnTo>
                  <a:pt x="83" y="507"/>
                </a:lnTo>
                <a:lnTo>
                  <a:pt x="99" y="497"/>
                </a:lnTo>
                <a:lnTo>
                  <a:pt x="107" y="492"/>
                </a:lnTo>
                <a:lnTo>
                  <a:pt x="115" y="486"/>
                </a:lnTo>
                <a:lnTo>
                  <a:pt x="115" y="486"/>
                </a:lnTo>
                <a:lnTo>
                  <a:pt x="113" y="498"/>
                </a:lnTo>
                <a:lnTo>
                  <a:pt x="113" y="498"/>
                </a:lnTo>
                <a:close/>
                <a:moveTo>
                  <a:pt x="73" y="505"/>
                </a:moveTo>
                <a:lnTo>
                  <a:pt x="73" y="505"/>
                </a:lnTo>
                <a:lnTo>
                  <a:pt x="49" y="518"/>
                </a:lnTo>
                <a:lnTo>
                  <a:pt x="49" y="518"/>
                </a:lnTo>
                <a:lnTo>
                  <a:pt x="34" y="525"/>
                </a:lnTo>
                <a:lnTo>
                  <a:pt x="34" y="525"/>
                </a:lnTo>
                <a:lnTo>
                  <a:pt x="29" y="527"/>
                </a:lnTo>
                <a:lnTo>
                  <a:pt x="30" y="527"/>
                </a:lnTo>
                <a:lnTo>
                  <a:pt x="37" y="523"/>
                </a:lnTo>
                <a:lnTo>
                  <a:pt x="37" y="523"/>
                </a:lnTo>
                <a:lnTo>
                  <a:pt x="57" y="509"/>
                </a:lnTo>
                <a:lnTo>
                  <a:pt x="78" y="496"/>
                </a:lnTo>
                <a:lnTo>
                  <a:pt x="99" y="483"/>
                </a:lnTo>
                <a:lnTo>
                  <a:pt x="119" y="469"/>
                </a:lnTo>
                <a:lnTo>
                  <a:pt x="119" y="469"/>
                </a:lnTo>
                <a:lnTo>
                  <a:pt x="116" y="482"/>
                </a:lnTo>
                <a:lnTo>
                  <a:pt x="116" y="482"/>
                </a:lnTo>
                <a:lnTo>
                  <a:pt x="95" y="494"/>
                </a:lnTo>
                <a:lnTo>
                  <a:pt x="73" y="505"/>
                </a:lnTo>
                <a:lnTo>
                  <a:pt x="73" y="505"/>
                </a:lnTo>
                <a:close/>
                <a:moveTo>
                  <a:pt x="52" y="500"/>
                </a:moveTo>
                <a:lnTo>
                  <a:pt x="52" y="500"/>
                </a:lnTo>
                <a:lnTo>
                  <a:pt x="36" y="510"/>
                </a:lnTo>
                <a:lnTo>
                  <a:pt x="36" y="510"/>
                </a:lnTo>
                <a:lnTo>
                  <a:pt x="38" y="508"/>
                </a:lnTo>
                <a:lnTo>
                  <a:pt x="38" y="508"/>
                </a:lnTo>
                <a:lnTo>
                  <a:pt x="46" y="502"/>
                </a:lnTo>
                <a:lnTo>
                  <a:pt x="56" y="496"/>
                </a:lnTo>
                <a:lnTo>
                  <a:pt x="75" y="486"/>
                </a:lnTo>
                <a:lnTo>
                  <a:pt x="75" y="486"/>
                </a:lnTo>
                <a:lnTo>
                  <a:pt x="87" y="477"/>
                </a:lnTo>
                <a:lnTo>
                  <a:pt x="98" y="468"/>
                </a:lnTo>
                <a:lnTo>
                  <a:pt x="98" y="468"/>
                </a:lnTo>
                <a:lnTo>
                  <a:pt x="111" y="460"/>
                </a:lnTo>
                <a:lnTo>
                  <a:pt x="123" y="451"/>
                </a:lnTo>
                <a:lnTo>
                  <a:pt x="123" y="451"/>
                </a:lnTo>
                <a:lnTo>
                  <a:pt x="119" y="465"/>
                </a:lnTo>
                <a:lnTo>
                  <a:pt x="119" y="465"/>
                </a:lnTo>
                <a:lnTo>
                  <a:pt x="103" y="476"/>
                </a:lnTo>
                <a:lnTo>
                  <a:pt x="87" y="484"/>
                </a:lnTo>
                <a:lnTo>
                  <a:pt x="52" y="500"/>
                </a:lnTo>
                <a:lnTo>
                  <a:pt x="52" y="500"/>
                </a:lnTo>
                <a:close/>
                <a:moveTo>
                  <a:pt x="126" y="344"/>
                </a:moveTo>
                <a:lnTo>
                  <a:pt x="126" y="344"/>
                </a:lnTo>
                <a:lnTo>
                  <a:pt x="120" y="347"/>
                </a:lnTo>
                <a:lnTo>
                  <a:pt x="114" y="350"/>
                </a:lnTo>
                <a:lnTo>
                  <a:pt x="103" y="358"/>
                </a:lnTo>
                <a:lnTo>
                  <a:pt x="103" y="358"/>
                </a:lnTo>
                <a:lnTo>
                  <a:pt x="91" y="365"/>
                </a:lnTo>
                <a:lnTo>
                  <a:pt x="79" y="371"/>
                </a:lnTo>
                <a:lnTo>
                  <a:pt x="79" y="371"/>
                </a:lnTo>
                <a:lnTo>
                  <a:pt x="92" y="362"/>
                </a:lnTo>
                <a:lnTo>
                  <a:pt x="92" y="362"/>
                </a:lnTo>
                <a:lnTo>
                  <a:pt x="125" y="339"/>
                </a:lnTo>
                <a:lnTo>
                  <a:pt x="125" y="339"/>
                </a:lnTo>
                <a:lnTo>
                  <a:pt x="126" y="338"/>
                </a:lnTo>
                <a:lnTo>
                  <a:pt x="127" y="337"/>
                </a:lnTo>
                <a:lnTo>
                  <a:pt x="127" y="337"/>
                </a:lnTo>
                <a:lnTo>
                  <a:pt x="128" y="337"/>
                </a:lnTo>
                <a:lnTo>
                  <a:pt x="128" y="337"/>
                </a:lnTo>
                <a:lnTo>
                  <a:pt x="126" y="344"/>
                </a:lnTo>
                <a:lnTo>
                  <a:pt x="126" y="344"/>
                </a:lnTo>
                <a:close/>
                <a:moveTo>
                  <a:pt x="70" y="353"/>
                </a:moveTo>
                <a:lnTo>
                  <a:pt x="70" y="353"/>
                </a:lnTo>
                <a:lnTo>
                  <a:pt x="79" y="348"/>
                </a:lnTo>
                <a:lnTo>
                  <a:pt x="87" y="343"/>
                </a:lnTo>
                <a:lnTo>
                  <a:pt x="105" y="336"/>
                </a:lnTo>
                <a:lnTo>
                  <a:pt x="105" y="336"/>
                </a:lnTo>
                <a:lnTo>
                  <a:pt x="109" y="334"/>
                </a:lnTo>
                <a:lnTo>
                  <a:pt x="109" y="334"/>
                </a:lnTo>
                <a:lnTo>
                  <a:pt x="88" y="347"/>
                </a:lnTo>
                <a:lnTo>
                  <a:pt x="78" y="354"/>
                </a:lnTo>
                <a:lnTo>
                  <a:pt x="68" y="362"/>
                </a:lnTo>
                <a:lnTo>
                  <a:pt x="68" y="362"/>
                </a:lnTo>
                <a:lnTo>
                  <a:pt x="70" y="353"/>
                </a:lnTo>
                <a:lnTo>
                  <a:pt x="70" y="353"/>
                </a:lnTo>
                <a:close/>
                <a:moveTo>
                  <a:pt x="74" y="359"/>
                </a:moveTo>
                <a:lnTo>
                  <a:pt x="74" y="359"/>
                </a:lnTo>
                <a:lnTo>
                  <a:pt x="88" y="349"/>
                </a:lnTo>
                <a:lnTo>
                  <a:pt x="102" y="340"/>
                </a:lnTo>
                <a:lnTo>
                  <a:pt x="117" y="331"/>
                </a:lnTo>
                <a:lnTo>
                  <a:pt x="131" y="322"/>
                </a:lnTo>
                <a:lnTo>
                  <a:pt x="131" y="322"/>
                </a:lnTo>
                <a:lnTo>
                  <a:pt x="129" y="329"/>
                </a:lnTo>
                <a:lnTo>
                  <a:pt x="129" y="329"/>
                </a:lnTo>
                <a:lnTo>
                  <a:pt x="128" y="333"/>
                </a:lnTo>
                <a:lnTo>
                  <a:pt x="128" y="333"/>
                </a:lnTo>
                <a:lnTo>
                  <a:pt x="111" y="342"/>
                </a:lnTo>
                <a:lnTo>
                  <a:pt x="93" y="351"/>
                </a:lnTo>
                <a:lnTo>
                  <a:pt x="93" y="351"/>
                </a:lnTo>
                <a:lnTo>
                  <a:pt x="76" y="360"/>
                </a:lnTo>
                <a:lnTo>
                  <a:pt x="76" y="360"/>
                </a:lnTo>
                <a:lnTo>
                  <a:pt x="67" y="365"/>
                </a:lnTo>
                <a:lnTo>
                  <a:pt x="67" y="365"/>
                </a:lnTo>
                <a:lnTo>
                  <a:pt x="74" y="359"/>
                </a:lnTo>
                <a:lnTo>
                  <a:pt x="74" y="359"/>
                </a:lnTo>
                <a:close/>
                <a:moveTo>
                  <a:pt x="65" y="367"/>
                </a:moveTo>
                <a:lnTo>
                  <a:pt x="65" y="367"/>
                </a:lnTo>
                <a:lnTo>
                  <a:pt x="80" y="360"/>
                </a:lnTo>
                <a:lnTo>
                  <a:pt x="94" y="352"/>
                </a:lnTo>
                <a:lnTo>
                  <a:pt x="94" y="352"/>
                </a:lnTo>
                <a:lnTo>
                  <a:pt x="112" y="343"/>
                </a:lnTo>
                <a:lnTo>
                  <a:pt x="112" y="343"/>
                </a:lnTo>
                <a:lnTo>
                  <a:pt x="117" y="342"/>
                </a:lnTo>
                <a:lnTo>
                  <a:pt x="117" y="342"/>
                </a:lnTo>
                <a:lnTo>
                  <a:pt x="91" y="360"/>
                </a:lnTo>
                <a:lnTo>
                  <a:pt x="91" y="360"/>
                </a:lnTo>
                <a:lnTo>
                  <a:pt x="77" y="369"/>
                </a:lnTo>
                <a:lnTo>
                  <a:pt x="62" y="379"/>
                </a:lnTo>
                <a:lnTo>
                  <a:pt x="62" y="379"/>
                </a:lnTo>
                <a:lnTo>
                  <a:pt x="65" y="367"/>
                </a:lnTo>
                <a:lnTo>
                  <a:pt x="65" y="367"/>
                </a:lnTo>
                <a:close/>
                <a:moveTo>
                  <a:pt x="61" y="382"/>
                </a:moveTo>
                <a:lnTo>
                  <a:pt x="61" y="382"/>
                </a:lnTo>
                <a:lnTo>
                  <a:pt x="100" y="362"/>
                </a:lnTo>
                <a:lnTo>
                  <a:pt x="100" y="362"/>
                </a:lnTo>
                <a:lnTo>
                  <a:pt x="107" y="358"/>
                </a:lnTo>
                <a:lnTo>
                  <a:pt x="114" y="353"/>
                </a:lnTo>
                <a:lnTo>
                  <a:pt x="114" y="353"/>
                </a:lnTo>
                <a:lnTo>
                  <a:pt x="121" y="348"/>
                </a:lnTo>
                <a:lnTo>
                  <a:pt x="121" y="348"/>
                </a:lnTo>
                <a:lnTo>
                  <a:pt x="115" y="352"/>
                </a:lnTo>
                <a:lnTo>
                  <a:pt x="115" y="352"/>
                </a:lnTo>
                <a:lnTo>
                  <a:pt x="98" y="364"/>
                </a:lnTo>
                <a:lnTo>
                  <a:pt x="88" y="370"/>
                </a:lnTo>
                <a:lnTo>
                  <a:pt x="79" y="374"/>
                </a:lnTo>
                <a:lnTo>
                  <a:pt x="79" y="374"/>
                </a:lnTo>
                <a:lnTo>
                  <a:pt x="73" y="378"/>
                </a:lnTo>
                <a:lnTo>
                  <a:pt x="68" y="382"/>
                </a:lnTo>
                <a:lnTo>
                  <a:pt x="59" y="391"/>
                </a:lnTo>
                <a:lnTo>
                  <a:pt x="59" y="391"/>
                </a:lnTo>
                <a:lnTo>
                  <a:pt x="61" y="382"/>
                </a:lnTo>
                <a:lnTo>
                  <a:pt x="61" y="382"/>
                </a:lnTo>
                <a:close/>
                <a:moveTo>
                  <a:pt x="60" y="393"/>
                </a:moveTo>
                <a:lnTo>
                  <a:pt x="60" y="393"/>
                </a:lnTo>
                <a:lnTo>
                  <a:pt x="68" y="385"/>
                </a:lnTo>
                <a:lnTo>
                  <a:pt x="76" y="380"/>
                </a:lnTo>
                <a:lnTo>
                  <a:pt x="92" y="370"/>
                </a:lnTo>
                <a:lnTo>
                  <a:pt x="92" y="370"/>
                </a:lnTo>
                <a:lnTo>
                  <a:pt x="101" y="365"/>
                </a:lnTo>
                <a:lnTo>
                  <a:pt x="109" y="359"/>
                </a:lnTo>
                <a:lnTo>
                  <a:pt x="126" y="347"/>
                </a:lnTo>
                <a:lnTo>
                  <a:pt x="126" y="347"/>
                </a:lnTo>
                <a:lnTo>
                  <a:pt x="125" y="357"/>
                </a:lnTo>
                <a:lnTo>
                  <a:pt x="125" y="357"/>
                </a:lnTo>
                <a:lnTo>
                  <a:pt x="108" y="366"/>
                </a:lnTo>
                <a:lnTo>
                  <a:pt x="91" y="376"/>
                </a:lnTo>
                <a:lnTo>
                  <a:pt x="91" y="376"/>
                </a:lnTo>
                <a:lnTo>
                  <a:pt x="72" y="387"/>
                </a:lnTo>
                <a:lnTo>
                  <a:pt x="72" y="387"/>
                </a:lnTo>
                <a:lnTo>
                  <a:pt x="62" y="392"/>
                </a:lnTo>
                <a:lnTo>
                  <a:pt x="62" y="392"/>
                </a:lnTo>
                <a:lnTo>
                  <a:pt x="58" y="395"/>
                </a:lnTo>
                <a:lnTo>
                  <a:pt x="58" y="395"/>
                </a:lnTo>
                <a:lnTo>
                  <a:pt x="60" y="393"/>
                </a:lnTo>
                <a:lnTo>
                  <a:pt x="60" y="393"/>
                </a:lnTo>
                <a:close/>
                <a:moveTo>
                  <a:pt x="57" y="397"/>
                </a:moveTo>
                <a:lnTo>
                  <a:pt x="57" y="397"/>
                </a:lnTo>
                <a:lnTo>
                  <a:pt x="78" y="386"/>
                </a:lnTo>
                <a:lnTo>
                  <a:pt x="97" y="375"/>
                </a:lnTo>
                <a:lnTo>
                  <a:pt x="97" y="375"/>
                </a:lnTo>
                <a:lnTo>
                  <a:pt x="115" y="364"/>
                </a:lnTo>
                <a:lnTo>
                  <a:pt x="115" y="364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59"/>
                </a:lnTo>
                <a:lnTo>
                  <a:pt x="125" y="360"/>
                </a:lnTo>
                <a:lnTo>
                  <a:pt x="125" y="360"/>
                </a:lnTo>
                <a:lnTo>
                  <a:pt x="116" y="366"/>
                </a:lnTo>
                <a:lnTo>
                  <a:pt x="116" y="366"/>
                </a:lnTo>
                <a:lnTo>
                  <a:pt x="101" y="376"/>
                </a:lnTo>
                <a:lnTo>
                  <a:pt x="85" y="386"/>
                </a:lnTo>
                <a:lnTo>
                  <a:pt x="69" y="397"/>
                </a:lnTo>
                <a:lnTo>
                  <a:pt x="61" y="402"/>
                </a:lnTo>
                <a:lnTo>
                  <a:pt x="54" y="408"/>
                </a:lnTo>
                <a:lnTo>
                  <a:pt x="54" y="408"/>
                </a:lnTo>
                <a:lnTo>
                  <a:pt x="57" y="397"/>
                </a:lnTo>
                <a:lnTo>
                  <a:pt x="57" y="397"/>
                </a:lnTo>
                <a:close/>
                <a:moveTo>
                  <a:pt x="86" y="450"/>
                </a:moveTo>
                <a:lnTo>
                  <a:pt x="86" y="450"/>
                </a:lnTo>
                <a:lnTo>
                  <a:pt x="108" y="435"/>
                </a:lnTo>
                <a:lnTo>
                  <a:pt x="108" y="435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2" y="427"/>
                </a:lnTo>
                <a:lnTo>
                  <a:pt x="124" y="425"/>
                </a:lnTo>
                <a:lnTo>
                  <a:pt x="124" y="425"/>
                </a:lnTo>
                <a:lnTo>
                  <a:pt x="124" y="431"/>
                </a:lnTo>
                <a:lnTo>
                  <a:pt x="124" y="431"/>
                </a:lnTo>
                <a:lnTo>
                  <a:pt x="75" y="458"/>
                </a:lnTo>
                <a:lnTo>
                  <a:pt x="75" y="458"/>
                </a:lnTo>
                <a:lnTo>
                  <a:pt x="50" y="473"/>
                </a:lnTo>
                <a:lnTo>
                  <a:pt x="50" y="473"/>
                </a:lnTo>
                <a:lnTo>
                  <a:pt x="40" y="478"/>
                </a:lnTo>
                <a:lnTo>
                  <a:pt x="40" y="478"/>
                </a:lnTo>
                <a:lnTo>
                  <a:pt x="39" y="479"/>
                </a:lnTo>
                <a:lnTo>
                  <a:pt x="39" y="478"/>
                </a:lnTo>
                <a:lnTo>
                  <a:pt x="43" y="476"/>
                </a:lnTo>
                <a:lnTo>
                  <a:pt x="48" y="472"/>
                </a:lnTo>
                <a:lnTo>
                  <a:pt x="48" y="472"/>
                </a:lnTo>
                <a:lnTo>
                  <a:pt x="57" y="466"/>
                </a:lnTo>
                <a:lnTo>
                  <a:pt x="68" y="461"/>
                </a:lnTo>
                <a:lnTo>
                  <a:pt x="77" y="455"/>
                </a:lnTo>
                <a:lnTo>
                  <a:pt x="86" y="450"/>
                </a:lnTo>
                <a:lnTo>
                  <a:pt x="86" y="450"/>
                </a:lnTo>
                <a:close/>
                <a:moveTo>
                  <a:pt x="124" y="372"/>
                </a:moveTo>
                <a:lnTo>
                  <a:pt x="124" y="372"/>
                </a:lnTo>
                <a:lnTo>
                  <a:pt x="123" y="375"/>
                </a:lnTo>
                <a:lnTo>
                  <a:pt x="123" y="375"/>
                </a:lnTo>
                <a:lnTo>
                  <a:pt x="118" y="376"/>
                </a:lnTo>
                <a:lnTo>
                  <a:pt x="118" y="376"/>
                </a:lnTo>
                <a:lnTo>
                  <a:pt x="124" y="372"/>
                </a:lnTo>
                <a:lnTo>
                  <a:pt x="124" y="372"/>
                </a:lnTo>
                <a:close/>
                <a:moveTo>
                  <a:pt x="89" y="394"/>
                </a:moveTo>
                <a:lnTo>
                  <a:pt x="89" y="394"/>
                </a:lnTo>
                <a:lnTo>
                  <a:pt x="78" y="399"/>
                </a:lnTo>
                <a:lnTo>
                  <a:pt x="67" y="404"/>
                </a:lnTo>
                <a:lnTo>
                  <a:pt x="67" y="404"/>
                </a:lnTo>
                <a:lnTo>
                  <a:pt x="57" y="410"/>
                </a:lnTo>
                <a:lnTo>
                  <a:pt x="54" y="411"/>
                </a:lnTo>
                <a:lnTo>
                  <a:pt x="57" y="408"/>
                </a:lnTo>
                <a:lnTo>
                  <a:pt x="57" y="408"/>
                </a:lnTo>
                <a:lnTo>
                  <a:pt x="65" y="402"/>
                </a:lnTo>
                <a:lnTo>
                  <a:pt x="74" y="396"/>
                </a:lnTo>
                <a:lnTo>
                  <a:pt x="91" y="384"/>
                </a:lnTo>
                <a:lnTo>
                  <a:pt x="108" y="374"/>
                </a:lnTo>
                <a:lnTo>
                  <a:pt x="117" y="368"/>
                </a:lnTo>
                <a:lnTo>
                  <a:pt x="124" y="362"/>
                </a:lnTo>
                <a:lnTo>
                  <a:pt x="124" y="362"/>
                </a:lnTo>
                <a:lnTo>
                  <a:pt x="124" y="370"/>
                </a:lnTo>
                <a:lnTo>
                  <a:pt x="124" y="370"/>
                </a:lnTo>
                <a:lnTo>
                  <a:pt x="106" y="381"/>
                </a:lnTo>
                <a:lnTo>
                  <a:pt x="89" y="394"/>
                </a:lnTo>
                <a:lnTo>
                  <a:pt x="89" y="394"/>
                </a:lnTo>
                <a:close/>
                <a:moveTo>
                  <a:pt x="124" y="423"/>
                </a:moveTo>
                <a:lnTo>
                  <a:pt x="124" y="423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21" y="425"/>
                </a:lnTo>
                <a:lnTo>
                  <a:pt x="107" y="431"/>
                </a:lnTo>
                <a:lnTo>
                  <a:pt x="107" y="431"/>
                </a:lnTo>
                <a:lnTo>
                  <a:pt x="85" y="441"/>
                </a:lnTo>
                <a:lnTo>
                  <a:pt x="63" y="453"/>
                </a:lnTo>
                <a:lnTo>
                  <a:pt x="63" y="453"/>
                </a:lnTo>
                <a:lnTo>
                  <a:pt x="56" y="456"/>
                </a:lnTo>
                <a:lnTo>
                  <a:pt x="56" y="456"/>
                </a:lnTo>
                <a:lnTo>
                  <a:pt x="57" y="456"/>
                </a:lnTo>
                <a:lnTo>
                  <a:pt x="57" y="456"/>
                </a:lnTo>
                <a:lnTo>
                  <a:pt x="75" y="446"/>
                </a:lnTo>
                <a:lnTo>
                  <a:pt x="92" y="436"/>
                </a:lnTo>
                <a:lnTo>
                  <a:pt x="109" y="426"/>
                </a:lnTo>
                <a:lnTo>
                  <a:pt x="116" y="420"/>
                </a:lnTo>
                <a:lnTo>
                  <a:pt x="123" y="413"/>
                </a:lnTo>
                <a:lnTo>
                  <a:pt x="123" y="413"/>
                </a:lnTo>
                <a:lnTo>
                  <a:pt x="124" y="423"/>
                </a:lnTo>
                <a:lnTo>
                  <a:pt x="124" y="423"/>
                </a:lnTo>
                <a:close/>
                <a:moveTo>
                  <a:pt x="124" y="434"/>
                </a:moveTo>
                <a:lnTo>
                  <a:pt x="124" y="434"/>
                </a:lnTo>
                <a:lnTo>
                  <a:pt x="124" y="439"/>
                </a:lnTo>
                <a:lnTo>
                  <a:pt x="124" y="439"/>
                </a:lnTo>
                <a:lnTo>
                  <a:pt x="105" y="451"/>
                </a:lnTo>
                <a:lnTo>
                  <a:pt x="105" y="451"/>
                </a:lnTo>
                <a:lnTo>
                  <a:pt x="90" y="460"/>
                </a:lnTo>
                <a:lnTo>
                  <a:pt x="74" y="469"/>
                </a:lnTo>
                <a:lnTo>
                  <a:pt x="74" y="469"/>
                </a:lnTo>
                <a:lnTo>
                  <a:pt x="56" y="481"/>
                </a:lnTo>
                <a:lnTo>
                  <a:pt x="38" y="491"/>
                </a:lnTo>
                <a:lnTo>
                  <a:pt x="38" y="491"/>
                </a:lnTo>
                <a:lnTo>
                  <a:pt x="34" y="494"/>
                </a:lnTo>
                <a:lnTo>
                  <a:pt x="36" y="492"/>
                </a:lnTo>
                <a:lnTo>
                  <a:pt x="45" y="486"/>
                </a:lnTo>
                <a:lnTo>
                  <a:pt x="45" y="486"/>
                </a:lnTo>
                <a:lnTo>
                  <a:pt x="64" y="473"/>
                </a:lnTo>
                <a:lnTo>
                  <a:pt x="64" y="473"/>
                </a:lnTo>
                <a:lnTo>
                  <a:pt x="80" y="463"/>
                </a:lnTo>
                <a:lnTo>
                  <a:pt x="95" y="454"/>
                </a:lnTo>
                <a:lnTo>
                  <a:pt x="110" y="445"/>
                </a:lnTo>
                <a:lnTo>
                  <a:pt x="117" y="440"/>
                </a:lnTo>
                <a:lnTo>
                  <a:pt x="124" y="434"/>
                </a:lnTo>
                <a:lnTo>
                  <a:pt x="124" y="434"/>
                </a:lnTo>
                <a:close/>
                <a:moveTo>
                  <a:pt x="52" y="414"/>
                </a:moveTo>
                <a:lnTo>
                  <a:pt x="52" y="414"/>
                </a:lnTo>
                <a:lnTo>
                  <a:pt x="54" y="414"/>
                </a:lnTo>
                <a:lnTo>
                  <a:pt x="54" y="414"/>
                </a:lnTo>
                <a:lnTo>
                  <a:pt x="52" y="416"/>
                </a:lnTo>
                <a:lnTo>
                  <a:pt x="52" y="416"/>
                </a:lnTo>
                <a:lnTo>
                  <a:pt x="52" y="414"/>
                </a:lnTo>
                <a:lnTo>
                  <a:pt x="52" y="414"/>
                </a:lnTo>
                <a:close/>
                <a:moveTo>
                  <a:pt x="51" y="419"/>
                </a:moveTo>
                <a:lnTo>
                  <a:pt x="51" y="419"/>
                </a:lnTo>
                <a:lnTo>
                  <a:pt x="67" y="409"/>
                </a:lnTo>
                <a:lnTo>
                  <a:pt x="75" y="404"/>
                </a:lnTo>
                <a:lnTo>
                  <a:pt x="83" y="400"/>
                </a:lnTo>
                <a:lnTo>
                  <a:pt x="83" y="400"/>
                </a:lnTo>
                <a:lnTo>
                  <a:pt x="93" y="395"/>
                </a:lnTo>
                <a:lnTo>
                  <a:pt x="102" y="388"/>
                </a:lnTo>
                <a:lnTo>
                  <a:pt x="102" y="388"/>
                </a:lnTo>
                <a:lnTo>
                  <a:pt x="109" y="383"/>
                </a:lnTo>
                <a:lnTo>
                  <a:pt x="109" y="383"/>
                </a:lnTo>
                <a:lnTo>
                  <a:pt x="116" y="380"/>
                </a:lnTo>
                <a:lnTo>
                  <a:pt x="122" y="378"/>
                </a:lnTo>
                <a:lnTo>
                  <a:pt x="122" y="378"/>
                </a:lnTo>
                <a:lnTo>
                  <a:pt x="118" y="382"/>
                </a:lnTo>
                <a:lnTo>
                  <a:pt x="114" y="386"/>
                </a:lnTo>
                <a:lnTo>
                  <a:pt x="104" y="393"/>
                </a:lnTo>
                <a:lnTo>
                  <a:pt x="93" y="399"/>
                </a:lnTo>
                <a:lnTo>
                  <a:pt x="82" y="404"/>
                </a:lnTo>
                <a:lnTo>
                  <a:pt x="82" y="404"/>
                </a:lnTo>
                <a:lnTo>
                  <a:pt x="74" y="408"/>
                </a:lnTo>
                <a:lnTo>
                  <a:pt x="65" y="414"/>
                </a:lnTo>
                <a:lnTo>
                  <a:pt x="49" y="426"/>
                </a:lnTo>
                <a:lnTo>
                  <a:pt x="49" y="426"/>
                </a:lnTo>
                <a:lnTo>
                  <a:pt x="51" y="419"/>
                </a:lnTo>
                <a:lnTo>
                  <a:pt x="51" y="419"/>
                </a:lnTo>
                <a:close/>
                <a:moveTo>
                  <a:pt x="48" y="429"/>
                </a:moveTo>
                <a:lnTo>
                  <a:pt x="48" y="429"/>
                </a:lnTo>
                <a:lnTo>
                  <a:pt x="48" y="429"/>
                </a:lnTo>
                <a:lnTo>
                  <a:pt x="48" y="429"/>
                </a:lnTo>
                <a:lnTo>
                  <a:pt x="57" y="423"/>
                </a:lnTo>
                <a:lnTo>
                  <a:pt x="57" y="423"/>
                </a:lnTo>
                <a:lnTo>
                  <a:pt x="76" y="410"/>
                </a:lnTo>
                <a:lnTo>
                  <a:pt x="95" y="400"/>
                </a:lnTo>
                <a:lnTo>
                  <a:pt x="95" y="400"/>
                </a:lnTo>
                <a:lnTo>
                  <a:pt x="110" y="391"/>
                </a:lnTo>
                <a:lnTo>
                  <a:pt x="117" y="385"/>
                </a:lnTo>
                <a:lnTo>
                  <a:pt x="123" y="380"/>
                </a:lnTo>
                <a:lnTo>
                  <a:pt x="123" y="380"/>
                </a:lnTo>
                <a:lnTo>
                  <a:pt x="123" y="388"/>
                </a:lnTo>
                <a:lnTo>
                  <a:pt x="123" y="388"/>
                </a:lnTo>
                <a:lnTo>
                  <a:pt x="103" y="398"/>
                </a:lnTo>
                <a:lnTo>
                  <a:pt x="85" y="408"/>
                </a:lnTo>
                <a:lnTo>
                  <a:pt x="85" y="408"/>
                </a:lnTo>
                <a:lnTo>
                  <a:pt x="63" y="421"/>
                </a:lnTo>
                <a:lnTo>
                  <a:pt x="63" y="421"/>
                </a:lnTo>
                <a:lnTo>
                  <a:pt x="55" y="426"/>
                </a:lnTo>
                <a:lnTo>
                  <a:pt x="55" y="426"/>
                </a:lnTo>
                <a:lnTo>
                  <a:pt x="48" y="430"/>
                </a:lnTo>
                <a:lnTo>
                  <a:pt x="48" y="430"/>
                </a:lnTo>
                <a:lnTo>
                  <a:pt x="48" y="429"/>
                </a:lnTo>
                <a:lnTo>
                  <a:pt x="48" y="429"/>
                </a:lnTo>
                <a:close/>
                <a:moveTo>
                  <a:pt x="48" y="431"/>
                </a:moveTo>
                <a:lnTo>
                  <a:pt x="48" y="431"/>
                </a:lnTo>
                <a:lnTo>
                  <a:pt x="56" y="427"/>
                </a:lnTo>
                <a:lnTo>
                  <a:pt x="65" y="423"/>
                </a:lnTo>
                <a:lnTo>
                  <a:pt x="82" y="412"/>
                </a:lnTo>
                <a:lnTo>
                  <a:pt x="82" y="412"/>
                </a:lnTo>
                <a:lnTo>
                  <a:pt x="92" y="406"/>
                </a:lnTo>
                <a:lnTo>
                  <a:pt x="103" y="401"/>
                </a:lnTo>
                <a:lnTo>
                  <a:pt x="103" y="401"/>
                </a:lnTo>
                <a:lnTo>
                  <a:pt x="112" y="396"/>
                </a:lnTo>
                <a:lnTo>
                  <a:pt x="112" y="396"/>
                </a:lnTo>
                <a:lnTo>
                  <a:pt x="118" y="393"/>
                </a:lnTo>
                <a:lnTo>
                  <a:pt x="121" y="391"/>
                </a:lnTo>
                <a:lnTo>
                  <a:pt x="119" y="393"/>
                </a:lnTo>
                <a:lnTo>
                  <a:pt x="119" y="393"/>
                </a:lnTo>
                <a:lnTo>
                  <a:pt x="110" y="398"/>
                </a:lnTo>
                <a:lnTo>
                  <a:pt x="100" y="403"/>
                </a:lnTo>
                <a:lnTo>
                  <a:pt x="100" y="403"/>
                </a:lnTo>
                <a:lnTo>
                  <a:pt x="89" y="409"/>
                </a:lnTo>
                <a:lnTo>
                  <a:pt x="78" y="417"/>
                </a:lnTo>
                <a:lnTo>
                  <a:pt x="78" y="417"/>
                </a:lnTo>
                <a:lnTo>
                  <a:pt x="62" y="427"/>
                </a:lnTo>
                <a:lnTo>
                  <a:pt x="46" y="437"/>
                </a:lnTo>
                <a:lnTo>
                  <a:pt x="46" y="437"/>
                </a:lnTo>
                <a:lnTo>
                  <a:pt x="48" y="431"/>
                </a:lnTo>
                <a:lnTo>
                  <a:pt x="48" y="431"/>
                </a:lnTo>
                <a:close/>
                <a:moveTo>
                  <a:pt x="123" y="393"/>
                </a:moveTo>
                <a:lnTo>
                  <a:pt x="123" y="393"/>
                </a:lnTo>
                <a:lnTo>
                  <a:pt x="123" y="398"/>
                </a:lnTo>
                <a:lnTo>
                  <a:pt x="123" y="398"/>
                </a:lnTo>
                <a:lnTo>
                  <a:pt x="104" y="407"/>
                </a:lnTo>
                <a:lnTo>
                  <a:pt x="85" y="417"/>
                </a:lnTo>
                <a:lnTo>
                  <a:pt x="85" y="417"/>
                </a:lnTo>
                <a:lnTo>
                  <a:pt x="64" y="430"/>
                </a:lnTo>
                <a:lnTo>
                  <a:pt x="64" y="430"/>
                </a:lnTo>
                <a:lnTo>
                  <a:pt x="55" y="434"/>
                </a:lnTo>
                <a:lnTo>
                  <a:pt x="55" y="434"/>
                </a:lnTo>
                <a:lnTo>
                  <a:pt x="49" y="438"/>
                </a:lnTo>
                <a:lnTo>
                  <a:pt x="47" y="439"/>
                </a:lnTo>
                <a:lnTo>
                  <a:pt x="50" y="437"/>
                </a:lnTo>
                <a:lnTo>
                  <a:pt x="50" y="437"/>
                </a:lnTo>
                <a:lnTo>
                  <a:pt x="72" y="423"/>
                </a:lnTo>
                <a:lnTo>
                  <a:pt x="92" y="410"/>
                </a:lnTo>
                <a:lnTo>
                  <a:pt x="92" y="410"/>
                </a:lnTo>
                <a:lnTo>
                  <a:pt x="100" y="405"/>
                </a:lnTo>
                <a:lnTo>
                  <a:pt x="108" y="401"/>
                </a:lnTo>
                <a:lnTo>
                  <a:pt x="116" y="397"/>
                </a:lnTo>
                <a:lnTo>
                  <a:pt x="123" y="393"/>
                </a:lnTo>
                <a:lnTo>
                  <a:pt x="123" y="393"/>
                </a:lnTo>
                <a:close/>
                <a:moveTo>
                  <a:pt x="45" y="441"/>
                </a:moveTo>
                <a:lnTo>
                  <a:pt x="45" y="441"/>
                </a:lnTo>
                <a:lnTo>
                  <a:pt x="67" y="431"/>
                </a:lnTo>
                <a:lnTo>
                  <a:pt x="86" y="419"/>
                </a:lnTo>
                <a:lnTo>
                  <a:pt x="86" y="419"/>
                </a:lnTo>
                <a:lnTo>
                  <a:pt x="108" y="407"/>
                </a:lnTo>
                <a:lnTo>
                  <a:pt x="108" y="407"/>
                </a:lnTo>
                <a:lnTo>
                  <a:pt x="111" y="406"/>
                </a:lnTo>
                <a:lnTo>
                  <a:pt x="111" y="406"/>
                </a:lnTo>
                <a:lnTo>
                  <a:pt x="91" y="419"/>
                </a:lnTo>
                <a:lnTo>
                  <a:pt x="70" y="432"/>
                </a:lnTo>
                <a:lnTo>
                  <a:pt x="70" y="432"/>
                </a:lnTo>
                <a:lnTo>
                  <a:pt x="56" y="440"/>
                </a:lnTo>
                <a:lnTo>
                  <a:pt x="43" y="449"/>
                </a:lnTo>
                <a:lnTo>
                  <a:pt x="43" y="449"/>
                </a:lnTo>
                <a:lnTo>
                  <a:pt x="45" y="441"/>
                </a:lnTo>
                <a:lnTo>
                  <a:pt x="45" y="441"/>
                </a:lnTo>
                <a:close/>
                <a:moveTo>
                  <a:pt x="42" y="452"/>
                </a:moveTo>
                <a:lnTo>
                  <a:pt x="42" y="452"/>
                </a:lnTo>
                <a:lnTo>
                  <a:pt x="45" y="450"/>
                </a:lnTo>
                <a:lnTo>
                  <a:pt x="45" y="450"/>
                </a:lnTo>
                <a:lnTo>
                  <a:pt x="52" y="445"/>
                </a:lnTo>
                <a:lnTo>
                  <a:pt x="59" y="440"/>
                </a:lnTo>
                <a:lnTo>
                  <a:pt x="59" y="440"/>
                </a:lnTo>
                <a:lnTo>
                  <a:pt x="79" y="429"/>
                </a:lnTo>
                <a:lnTo>
                  <a:pt x="79" y="429"/>
                </a:lnTo>
                <a:lnTo>
                  <a:pt x="90" y="422"/>
                </a:lnTo>
                <a:lnTo>
                  <a:pt x="101" y="415"/>
                </a:lnTo>
                <a:lnTo>
                  <a:pt x="123" y="401"/>
                </a:lnTo>
                <a:lnTo>
                  <a:pt x="123" y="401"/>
                </a:lnTo>
                <a:lnTo>
                  <a:pt x="123" y="408"/>
                </a:lnTo>
                <a:lnTo>
                  <a:pt x="123" y="408"/>
                </a:lnTo>
                <a:lnTo>
                  <a:pt x="114" y="413"/>
                </a:lnTo>
                <a:lnTo>
                  <a:pt x="105" y="418"/>
                </a:lnTo>
                <a:lnTo>
                  <a:pt x="88" y="429"/>
                </a:lnTo>
                <a:lnTo>
                  <a:pt x="88" y="429"/>
                </a:lnTo>
                <a:lnTo>
                  <a:pt x="67" y="440"/>
                </a:lnTo>
                <a:lnTo>
                  <a:pt x="46" y="451"/>
                </a:lnTo>
                <a:lnTo>
                  <a:pt x="46" y="451"/>
                </a:lnTo>
                <a:lnTo>
                  <a:pt x="42" y="453"/>
                </a:lnTo>
                <a:lnTo>
                  <a:pt x="42" y="453"/>
                </a:lnTo>
                <a:lnTo>
                  <a:pt x="42" y="452"/>
                </a:lnTo>
                <a:lnTo>
                  <a:pt x="42" y="452"/>
                </a:lnTo>
                <a:close/>
                <a:moveTo>
                  <a:pt x="42" y="455"/>
                </a:moveTo>
                <a:lnTo>
                  <a:pt x="42" y="455"/>
                </a:lnTo>
                <a:lnTo>
                  <a:pt x="51" y="450"/>
                </a:lnTo>
                <a:lnTo>
                  <a:pt x="61" y="445"/>
                </a:lnTo>
                <a:lnTo>
                  <a:pt x="71" y="440"/>
                </a:lnTo>
                <a:lnTo>
                  <a:pt x="81" y="435"/>
                </a:lnTo>
                <a:lnTo>
                  <a:pt x="81" y="435"/>
                </a:lnTo>
                <a:lnTo>
                  <a:pt x="91" y="429"/>
                </a:lnTo>
                <a:lnTo>
                  <a:pt x="101" y="424"/>
                </a:lnTo>
                <a:lnTo>
                  <a:pt x="101" y="424"/>
                </a:lnTo>
                <a:lnTo>
                  <a:pt x="114" y="416"/>
                </a:lnTo>
                <a:lnTo>
                  <a:pt x="114" y="416"/>
                </a:lnTo>
                <a:lnTo>
                  <a:pt x="120" y="411"/>
                </a:lnTo>
                <a:lnTo>
                  <a:pt x="122" y="410"/>
                </a:lnTo>
                <a:lnTo>
                  <a:pt x="120" y="413"/>
                </a:lnTo>
                <a:lnTo>
                  <a:pt x="120" y="413"/>
                </a:lnTo>
                <a:lnTo>
                  <a:pt x="111" y="421"/>
                </a:lnTo>
                <a:lnTo>
                  <a:pt x="100" y="428"/>
                </a:lnTo>
                <a:lnTo>
                  <a:pt x="79" y="440"/>
                </a:lnTo>
                <a:lnTo>
                  <a:pt x="79" y="440"/>
                </a:lnTo>
                <a:lnTo>
                  <a:pt x="69" y="446"/>
                </a:lnTo>
                <a:lnTo>
                  <a:pt x="58" y="452"/>
                </a:lnTo>
                <a:lnTo>
                  <a:pt x="40" y="464"/>
                </a:lnTo>
                <a:lnTo>
                  <a:pt x="40" y="464"/>
                </a:lnTo>
                <a:lnTo>
                  <a:pt x="42" y="455"/>
                </a:lnTo>
                <a:lnTo>
                  <a:pt x="42" y="455"/>
                </a:lnTo>
                <a:close/>
                <a:moveTo>
                  <a:pt x="39" y="468"/>
                </a:moveTo>
                <a:lnTo>
                  <a:pt x="39" y="468"/>
                </a:lnTo>
                <a:lnTo>
                  <a:pt x="40" y="467"/>
                </a:lnTo>
                <a:lnTo>
                  <a:pt x="40" y="467"/>
                </a:lnTo>
                <a:lnTo>
                  <a:pt x="41" y="467"/>
                </a:lnTo>
                <a:lnTo>
                  <a:pt x="43" y="466"/>
                </a:lnTo>
                <a:lnTo>
                  <a:pt x="43" y="466"/>
                </a:lnTo>
                <a:lnTo>
                  <a:pt x="61" y="456"/>
                </a:lnTo>
                <a:lnTo>
                  <a:pt x="79" y="447"/>
                </a:lnTo>
                <a:lnTo>
                  <a:pt x="79" y="447"/>
                </a:lnTo>
                <a:lnTo>
                  <a:pt x="93" y="440"/>
                </a:lnTo>
                <a:lnTo>
                  <a:pt x="107" y="434"/>
                </a:lnTo>
                <a:lnTo>
                  <a:pt x="107" y="434"/>
                </a:lnTo>
                <a:lnTo>
                  <a:pt x="91" y="445"/>
                </a:lnTo>
                <a:lnTo>
                  <a:pt x="74" y="455"/>
                </a:lnTo>
                <a:lnTo>
                  <a:pt x="74" y="455"/>
                </a:lnTo>
                <a:lnTo>
                  <a:pt x="54" y="466"/>
                </a:lnTo>
                <a:lnTo>
                  <a:pt x="45" y="473"/>
                </a:lnTo>
                <a:lnTo>
                  <a:pt x="36" y="480"/>
                </a:lnTo>
                <a:lnTo>
                  <a:pt x="36" y="480"/>
                </a:lnTo>
                <a:lnTo>
                  <a:pt x="39" y="468"/>
                </a:lnTo>
                <a:lnTo>
                  <a:pt x="39" y="468"/>
                </a:lnTo>
                <a:close/>
                <a:moveTo>
                  <a:pt x="36" y="483"/>
                </a:moveTo>
                <a:lnTo>
                  <a:pt x="36" y="483"/>
                </a:lnTo>
                <a:lnTo>
                  <a:pt x="36" y="483"/>
                </a:lnTo>
                <a:lnTo>
                  <a:pt x="36" y="483"/>
                </a:lnTo>
                <a:lnTo>
                  <a:pt x="86" y="454"/>
                </a:lnTo>
                <a:lnTo>
                  <a:pt x="86" y="454"/>
                </a:lnTo>
                <a:lnTo>
                  <a:pt x="111" y="441"/>
                </a:lnTo>
                <a:lnTo>
                  <a:pt x="111" y="441"/>
                </a:lnTo>
                <a:lnTo>
                  <a:pt x="117" y="437"/>
                </a:lnTo>
                <a:lnTo>
                  <a:pt x="122" y="434"/>
                </a:lnTo>
                <a:lnTo>
                  <a:pt x="122" y="434"/>
                </a:lnTo>
                <a:lnTo>
                  <a:pt x="115" y="439"/>
                </a:lnTo>
                <a:lnTo>
                  <a:pt x="107" y="445"/>
                </a:lnTo>
                <a:lnTo>
                  <a:pt x="107" y="445"/>
                </a:lnTo>
                <a:lnTo>
                  <a:pt x="89" y="456"/>
                </a:lnTo>
                <a:lnTo>
                  <a:pt x="70" y="467"/>
                </a:lnTo>
                <a:lnTo>
                  <a:pt x="51" y="479"/>
                </a:lnTo>
                <a:lnTo>
                  <a:pt x="34" y="492"/>
                </a:lnTo>
                <a:lnTo>
                  <a:pt x="34" y="492"/>
                </a:lnTo>
                <a:lnTo>
                  <a:pt x="36" y="483"/>
                </a:lnTo>
                <a:lnTo>
                  <a:pt x="36" y="483"/>
                </a:lnTo>
                <a:close/>
                <a:moveTo>
                  <a:pt x="33" y="496"/>
                </a:moveTo>
                <a:lnTo>
                  <a:pt x="33" y="496"/>
                </a:lnTo>
                <a:lnTo>
                  <a:pt x="45" y="490"/>
                </a:lnTo>
                <a:lnTo>
                  <a:pt x="57" y="483"/>
                </a:lnTo>
                <a:lnTo>
                  <a:pt x="57" y="483"/>
                </a:lnTo>
                <a:lnTo>
                  <a:pt x="44" y="492"/>
                </a:lnTo>
                <a:lnTo>
                  <a:pt x="32" y="502"/>
                </a:lnTo>
                <a:lnTo>
                  <a:pt x="32" y="502"/>
                </a:lnTo>
                <a:lnTo>
                  <a:pt x="33" y="496"/>
                </a:lnTo>
                <a:lnTo>
                  <a:pt x="33" y="496"/>
                </a:lnTo>
                <a:close/>
                <a:moveTo>
                  <a:pt x="65" y="482"/>
                </a:moveTo>
                <a:lnTo>
                  <a:pt x="65" y="482"/>
                </a:lnTo>
                <a:lnTo>
                  <a:pt x="84" y="468"/>
                </a:lnTo>
                <a:lnTo>
                  <a:pt x="102" y="456"/>
                </a:lnTo>
                <a:lnTo>
                  <a:pt x="102" y="456"/>
                </a:lnTo>
                <a:lnTo>
                  <a:pt x="108" y="452"/>
                </a:lnTo>
                <a:lnTo>
                  <a:pt x="108" y="452"/>
                </a:lnTo>
                <a:lnTo>
                  <a:pt x="116" y="447"/>
                </a:lnTo>
                <a:lnTo>
                  <a:pt x="125" y="441"/>
                </a:lnTo>
                <a:lnTo>
                  <a:pt x="125" y="441"/>
                </a:lnTo>
                <a:lnTo>
                  <a:pt x="125" y="447"/>
                </a:lnTo>
                <a:lnTo>
                  <a:pt x="125" y="447"/>
                </a:lnTo>
                <a:lnTo>
                  <a:pt x="111" y="455"/>
                </a:lnTo>
                <a:lnTo>
                  <a:pt x="98" y="464"/>
                </a:lnTo>
                <a:lnTo>
                  <a:pt x="98" y="464"/>
                </a:lnTo>
                <a:lnTo>
                  <a:pt x="84" y="474"/>
                </a:lnTo>
                <a:lnTo>
                  <a:pt x="70" y="484"/>
                </a:lnTo>
                <a:lnTo>
                  <a:pt x="70" y="484"/>
                </a:lnTo>
                <a:lnTo>
                  <a:pt x="53" y="494"/>
                </a:lnTo>
                <a:lnTo>
                  <a:pt x="53" y="494"/>
                </a:lnTo>
                <a:lnTo>
                  <a:pt x="41" y="499"/>
                </a:lnTo>
                <a:lnTo>
                  <a:pt x="36" y="502"/>
                </a:lnTo>
                <a:lnTo>
                  <a:pt x="32" y="504"/>
                </a:lnTo>
                <a:lnTo>
                  <a:pt x="32" y="504"/>
                </a:lnTo>
                <a:lnTo>
                  <a:pt x="39" y="498"/>
                </a:lnTo>
                <a:lnTo>
                  <a:pt x="48" y="493"/>
                </a:lnTo>
                <a:lnTo>
                  <a:pt x="56" y="487"/>
                </a:lnTo>
                <a:lnTo>
                  <a:pt x="65" y="482"/>
                </a:lnTo>
                <a:lnTo>
                  <a:pt x="65" y="482"/>
                </a:lnTo>
                <a:close/>
                <a:moveTo>
                  <a:pt x="31" y="507"/>
                </a:moveTo>
                <a:lnTo>
                  <a:pt x="31" y="507"/>
                </a:lnTo>
                <a:lnTo>
                  <a:pt x="42" y="502"/>
                </a:lnTo>
                <a:lnTo>
                  <a:pt x="54" y="496"/>
                </a:lnTo>
                <a:lnTo>
                  <a:pt x="65" y="489"/>
                </a:lnTo>
                <a:lnTo>
                  <a:pt x="77" y="482"/>
                </a:lnTo>
                <a:lnTo>
                  <a:pt x="77" y="482"/>
                </a:lnTo>
                <a:lnTo>
                  <a:pt x="74" y="484"/>
                </a:lnTo>
                <a:lnTo>
                  <a:pt x="74" y="484"/>
                </a:lnTo>
                <a:lnTo>
                  <a:pt x="62" y="491"/>
                </a:lnTo>
                <a:lnTo>
                  <a:pt x="50" y="498"/>
                </a:lnTo>
                <a:lnTo>
                  <a:pt x="39" y="505"/>
                </a:lnTo>
                <a:lnTo>
                  <a:pt x="34" y="509"/>
                </a:lnTo>
                <a:lnTo>
                  <a:pt x="29" y="514"/>
                </a:lnTo>
                <a:lnTo>
                  <a:pt x="29" y="514"/>
                </a:lnTo>
                <a:lnTo>
                  <a:pt x="31" y="507"/>
                </a:lnTo>
                <a:lnTo>
                  <a:pt x="31" y="507"/>
                </a:lnTo>
                <a:close/>
                <a:moveTo>
                  <a:pt x="29" y="518"/>
                </a:moveTo>
                <a:lnTo>
                  <a:pt x="29" y="518"/>
                </a:lnTo>
                <a:lnTo>
                  <a:pt x="40" y="510"/>
                </a:lnTo>
                <a:lnTo>
                  <a:pt x="52" y="503"/>
                </a:lnTo>
                <a:lnTo>
                  <a:pt x="77" y="491"/>
                </a:lnTo>
                <a:lnTo>
                  <a:pt x="77" y="491"/>
                </a:lnTo>
                <a:lnTo>
                  <a:pt x="99" y="481"/>
                </a:lnTo>
                <a:lnTo>
                  <a:pt x="99" y="481"/>
                </a:lnTo>
                <a:lnTo>
                  <a:pt x="62" y="503"/>
                </a:lnTo>
                <a:lnTo>
                  <a:pt x="44" y="515"/>
                </a:lnTo>
                <a:lnTo>
                  <a:pt x="27" y="527"/>
                </a:lnTo>
                <a:lnTo>
                  <a:pt x="27" y="527"/>
                </a:lnTo>
                <a:lnTo>
                  <a:pt x="29" y="518"/>
                </a:lnTo>
                <a:lnTo>
                  <a:pt x="29" y="518"/>
                </a:lnTo>
                <a:close/>
                <a:moveTo>
                  <a:pt x="27" y="531"/>
                </a:moveTo>
                <a:lnTo>
                  <a:pt x="27" y="531"/>
                </a:lnTo>
                <a:lnTo>
                  <a:pt x="50" y="519"/>
                </a:lnTo>
                <a:lnTo>
                  <a:pt x="75" y="507"/>
                </a:lnTo>
                <a:lnTo>
                  <a:pt x="75" y="507"/>
                </a:lnTo>
                <a:lnTo>
                  <a:pt x="97" y="494"/>
                </a:lnTo>
                <a:lnTo>
                  <a:pt x="97" y="494"/>
                </a:lnTo>
                <a:lnTo>
                  <a:pt x="101" y="492"/>
                </a:lnTo>
                <a:lnTo>
                  <a:pt x="101" y="492"/>
                </a:lnTo>
                <a:lnTo>
                  <a:pt x="62" y="517"/>
                </a:lnTo>
                <a:lnTo>
                  <a:pt x="43" y="530"/>
                </a:lnTo>
                <a:lnTo>
                  <a:pt x="25" y="544"/>
                </a:lnTo>
                <a:lnTo>
                  <a:pt x="25" y="544"/>
                </a:lnTo>
                <a:lnTo>
                  <a:pt x="27" y="531"/>
                </a:lnTo>
                <a:lnTo>
                  <a:pt x="27" y="531"/>
                </a:lnTo>
                <a:close/>
                <a:moveTo>
                  <a:pt x="25" y="546"/>
                </a:moveTo>
                <a:lnTo>
                  <a:pt x="25" y="546"/>
                </a:lnTo>
                <a:lnTo>
                  <a:pt x="25" y="546"/>
                </a:lnTo>
                <a:lnTo>
                  <a:pt x="25" y="546"/>
                </a:lnTo>
                <a:lnTo>
                  <a:pt x="30" y="544"/>
                </a:lnTo>
                <a:lnTo>
                  <a:pt x="35" y="542"/>
                </a:lnTo>
                <a:lnTo>
                  <a:pt x="45" y="537"/>
                </a:lnTo>
                <a:lnTo>
                  <a:pt x="54" y="531"/>
                </a:lnTo>
                <a:lnTo>
                  <a:pt x="63" y="526"/>
                </a:lnTo>
                <a:lnTo>
                  <a:pt x="63" y="526"/>
                </a:lnTo>
                <a:lnTo>
                  <a:pt x="113" y="501"/>
                </a:lnTo>
                <a:lnTo>
                  <a:pt x="113" y="501"/>
                </a:lnTo>
                <a:lnTo>
                  <a:pt x="111" y="514"/>
                </a:lnTo>
                <a:lnTo>
                  <a:pt x="111" y="514"/>
                </a:lnTo>
                <a:lnTo>
                  <a:pt x="99" y="519"/>
                </a:lnTo>
                <a:lnTo>
                  <a:pt x="87" y="524"/>
                </a:lnTo>
                <a:lnTo>
                  <a:pt x="75" y="529"/>
                </a:lnTo>
                <a:lnTo>
                  <a:pt x="62" y="534"/>
                </a:lnTo>
                <a:lnTo>
                  <a:pt x="62" y="534"/>
                </a:lnTo>
                <a:lnTo>
                  <a:pt x="43" y="541"/>
                </a:lnTo>
                <a:lnTo>
                  <a:pt x="33" y="545"/>
                </a:lnTo>
                <a:lnTo>
                  <a:pt x="24" y="550"/>
                </a:lnTo>
                <a:lnTo>
                  <a:pt x="24" y="550"/>
                </a:lnTo>
                <a:lnTo>
                  <a:pt x="25" y="546"/>
                </a:lnTo>
                <a:lnTo>
                  <a:pt x="25" y="546"/>
                </a:lnTo>
                <a:close/>
                <a:moveTo>
                  <a:pt x="24" y="554"/>
                </a:moveTo>
                <a:lnTo>
                  <a:pt x="24" y="554"/>
                </a:lnTo>
                <a:lnTo>
                  <a:pt x="25" y="553"/>
                </a:lnTo>
                <a:lnTo>
                  <a:pt x="25" y="553"/>
                </a:lnTo>
                <a:lnTo>
                  <a:pt x="36" y="546"/>
                </a:lnTo>
                <a:lnTo>
                  <a:pt x="48" y="541"/>
                </a:lnTo>
                <a:lnTo>
                  <a:pt x="73" y="533"/>
                </a:lnTo>
                <a:lnTo>
                  <a:pt x="73" y="533"/>
                </a:lnTo>
                <a:lnTo>
                  <a:pt x="82" y="529"/>
                </a:lnTo>
                <a:lnTo>
                  <a:pt x="92" y="524"/>
                </a:lnTo>
                <a:lnTo>
                  <a:pt x="92" y="524"/>
                </a:lnTo>
                <a:lnTo>
                  <a:pt x="107" y="518"/>
                </a:lnTo>
                <a:lnTo>
                  <a:pt x="107" y="518"/>
                </a:lnTo>
                <a:lnTo>
                  <a:pt x="102" y="520"/>
                </a:lnTo>
                <a:lnTo>
                  <a:pt x="97" y="524"/>
                </a:lnTo>
                <a:lnTo>
                  <a:pt x="97" y="524"/>
                </a:lnTo>
                <a:lnTo>
                  <a:pt x="88" y="529"/>
                </a:lnTo>
                <a:lnTo>
                  <a:pt x="79" y="533"/>
                </a:lnTo>
                <a:lnTo>
                  <a:pt x="59" y="542"/>
                </a:lnTo>
                <a:lnTo>
                  <a:pt x="41" y="551"/>
                </a:lnTo>
                <a:lnTo>
                  <a:pt x="32" y="557"/>
                </a:lnTo>
                <a:lnTo>
                  <a:pt x="23" y="563"/>
                </a:lnTo>
                <a:lnTo>
                  <a:pt x="23" y="563"/>
                </a:lnTo>
                <a:lnTo>
                  <a:pt x="24" y="554"/>
                </a:lnTo>
                <a:lnTo>
                  <a:pt x="24" y="554"/>
                </a:lnTo>
                <a:close/>
                <a:moveTo>
                  <a:pt x="23" y="571"/>
                </a:moveTo>
                <a:lnTo>
                  <a:pt x="23" y="571"/>
                </a:lnTo>
                <a:lnTo>
                  <a:pt x="23" y="567"/>
                </a:lnTo>
                <a:lnTo>
                  <a:pt x="23" y="567"/>
                </a:lnTo>
                <a:lnTo>
                  <a:pt x="45" y="556"/>
                </a:lnTo>
                <a:lnTo>
                  <a:pt x="57" y="550"/>
                </a:lnTo>
                <a:lnTo>
                  <a:pt x="70" y="545"/>
                </a:lnTo>
                <a:lnTo>
                  <a:pt x="70" y="545"/>
                </a:lnTo>
                <a:lnTo>
                  <a:pt x="88" y="540"/>
                </a:lnTo>
                <a:lnTo>
                  <a:pt x="96" y="537"/>
                </a:lnTo>
                <a:lnTo>
                  <a:pt x="104" y="533"/>
                </a:lnTo>
                <a:lnTo>
                  <a:pt x="104" y="533"/>
                </a:lnTo>
                <a:lnTo>
                  <a:pt x="94" y="538"/>
                </a:lnTo>
                <a:lnTo>
                  <a:pt x="85" y="543"/>
                </a:lnTo>
                <a:lnTo>
                  <a:pt x="63" y="551"/>
                </a:lnTo>
                <a:lnTo>
                  <a:pt x="63" y="551"/>
                </a:lnTo>
                <a:lnTo>
                  <a:pt x="45" y="560"/>
                </a:lnTo>
                <a:lnTo>
                  <a:pt x="28" y="570"/>
                </a:lnTo>
                <a:lnTo>
                  <a:pt x="28" y="570"/>
                </a:lnTo>
                <a:lnTo>
                  <a:pt x="26" y="570"/>
                </a:lnTo>
                <a:lnTo>
                  <a:pt x="25" y="571"/>
                </a:lnTo>
                <a:lnTo>
                  <a:pt x="25" y="571"/>
                </a:lnTo>
                <a:lnTo>
                  <a:pt x="23" y="573"/>
                </a:lnTo>
                <a:lnTo>
                  <a:pt x="23" y="573"/>
                </a:lnTo>
                <a:lnTo>
                  <a:pt x="23" y="571"/>
                </a:lnTo>
                <a:lnTo>
                  <a:pt x="23" y="571"/>
                </a:lnTo>
                <a:close/>
                <a:moveTo>
                  <a:pt x="23" y="575"/>
                </a:moveTo>
                <a:lnTo>
                  <a:pt x="23" y="575"/>
                </a:lnTo>
                <a:lnTo>
                  <a:pt x="45" y="565"/>
                </a:lnTo>
                <a:lnTo>
                  <a:pt x="69" y="555"/>
                </a:lnTo>
                <a:lnTo>
                  <a:pt x="69" y="555"/>
                </a:lnTo>
                <a:lnTo>
                  <a:pt x="89" y="547"/>
                </a:lnTo>
                <a:lnTo>
                  <a:pt x="89" y="547"/>
                </a:lnTo>
                <a:lnTo>
                  <a:pt x="99" y="544"/>
                </a:lnTo>
                <a:lnTo>
                  <a:pt x="99" y="544"/>
                </a:lnTo>
                <a:lnTo>
                  <a:pt x="103" y="542"/>
                </a:lnTo>
                <a:lnTo>
                  <a:pt x="103" y="542"/>
                </a:lnTo>
                <a:lnTo>
                  <a:pt x="99" y="544"/>
                </a:lnTo>
                <a:lnTo>
                  <a:pt x="99" y="544"/>
                </a:lnTo>
                <a:lnTo>
                  <a:pt x="80" y="555"/>
                </a:lnTo>
                <a:lnTo>
                  <a:pt x="59" y="565"/>
                </a:lnTo>
                <a:lnTo>
                  <a:pt x="40" y="575"/>
                </a:lnTo>
                <a:lnTo>
                  <a:pt x="31" y="580"/>
                </a:lnTo>
                <a:lnTo>
                  <a:pt x="22" y="587"/>
                </a:lnTo>
                <a:lnTo>
                  <a:pt x="22" y="587"/>
                </a:lnTo>
                <a:lnTo>
                  <a:pt x="23" y="575"/>
                </a:lnTo>
                <a:lnTo>
                  <a:pt x="23" y="575"/>
                </a:lnTo>
                <a:close/>
                <a:moveTo>
                  <a:pt x="22" y="590"/>
                </a:moveTo>
                <a:lnTo>
                  <a:pt x="22" y="590"/>
                </a:lnTo>
                <a:lnTo>
                  <a:pt x="36" y="583"/>
                </a:lnTo>
                <a:lnTo>
                  <a:pt x="50" y="577"/>
                </a:lnTo>
                <a:lnTo>
                  <a:pt x="81" y="567"/>
                </a:lnTo>
                <a:lnTo>
                  <a:pt x="81" y="567"/>
                </a:lnTo>
                <a:lnTo>
                  <a:pt x="65" y="574"/>
                </a:lnTo>
                <a:lnTo>
                  <a:pt x="65" y="574"/>
                </a:lnTo>
                <a:lnTo>
                  <a:pt x="43" y="586"/>
                </a:lnTo>
                <a:lnTo>
                  <a:pt x="32" y="593"/>
                </a:lnTo>
                <a:lnTo>
                  <a:pt x="22" y="600"/>
                </a:lnTo>
                <a:lnTo>
                  <a:pt x="22" y="600"/>
                </a:lnTo>
                <a:lnTo>
                  <a:pt x="22" y="590"/>
                </a:lnTo>
                <a:lnTo>
                  <a:pt x="22" y="590"/>
                </a:lnTo>
                <a:close/>
                <a:moveTo>
                  <a:pt x="22" y="602"/>
                </a:moveTo>
                <a:lnTo>
                  <a:pt x="22" y="602"/>
                </a:lnTo>
                <a:lnTo>
                  <a:pt x="23" y="602"/>
                </a:lnTo>
                <a:lnTo>
                  <a:pt x="23" y="602"/>
                </a:lnTo>
                <a:lnTo>
                  <a:pt x="33" y="599"/>
                </a:lnTo>
                <a:lnTo>
                  <a:pt x="43" y="595"/>
                </a:lnTo>
                <a:lnTo>
                  <a:pt x="53" y="590"/>
                </a:lnTo>
                <a:lnTo>
                  <a:pt x="64" y="586"/>
                </a:lnTo>
                <a:lnTo>
                  <a:pt x="64" y="586"/>
                </a:lnTo>
                <a:lnTo>
                  <a:pt x="83" y="579"/>
                </a:lnTo>
                <a:lnTo>
                  <a:pt x="83" y="579"/>
                </a:lnTo>
                <a:lnTo>
                  <a:pt x="68" y="588"/>
                </a:lnTo>
                <a:lnTo>
                  <a:pt x="68" y="588"/>
                </a:lnTo>
                <a:lnTo>
                  <a:pt x="57" y="594"/>
                </a:lnTo>
                <a:lnTo>
                  <a:pt x="47" y="600"/>
                </a:lnTo>
                <a:lnTo>
                  <a:pt x="27" y="610"/>
                </a:lnTo>
                <a:lnTo>
                  <a:pt x="27" y="610"/>
                </a:lnTo>
                <a:lnTo>
                  <a:pt x="25" y="611"/>
                </a:lnTo>
                <a:lnTo>
                  <a:pt x="24" y="612"/>
                </a:lnTo>
                <a:lnTo>
                  <a:pt x="24" y="612"/>
                </a:lnTo>
                <a:lnTo>
                  <a:pt x="22" y="613"/>
                </a:lnTo>
                <a:lnTo>
                  <a:pt x="22" y="613"/>
                </a:lnTo>
                <a:lnTo>
                  <a:pt x="22" y="602"/>
                </a:lnTo>
                <a:lnTo>
                  <a:pt x="22" y="602"/>
                </a:lnTo>
                <a:close/>
                <a:moveTo>
                  <a:pt x="22" y="615"/>
                </a:moveTo>
                <a:lnTo>
                  <a:pt x="22" y="615"/>
                </a:lnTo>
                <a:lnTo>
                  <a:pt x="46" y="605"/>
                </a:lnTo>
                <a:lnTo>
                  <a:pt x="72" y="595"/>
                </a:lnTo>
                <a:lnTo>
                  <a:pt x="72" y="595"/>
                </a:lnTo>
                <a:lnTo>
                  <a:pt x="68" y="598"/>
                </a:lnTo>
                <a:lnTo>
                  <a:pt x="68" y="598"/>
                </a:lnTo>
                <a:lnTo>
                  <a:pt x="44" y="610"/>
                </a:lnTo>
                <a:lnTo>
                  <a:pt x="33" y="616"/>
                </a:lnTo>
                <a:lnTo>
                  <a:pt x="22" y="623"/>
                </a:lnTo>
                <a:lnTo>
                  <a:pt x="22" y="623"/>
                </a:lnTo>
                <a:lnTo>
                  <a:pt x="22" y="615"/>
                </a:lnTo>
                <a:lnTo>
                  <a:pt x="22" y="615"/>
                </a:lnTo>
                <a:close/>
                <a:moveTo>
                  <a:pt x="22" y="626"/>
                </a:moveTo>
                <a:lnTo>
                  <a:pt x="22" y="626"/>
                </a:lnTo>
                <a:lnTo>
                  <a:pt x="62" y="609"/>
                </a:lnTo>
                <a:lnTo>
                  <a:pt x="103" y="591"/>
                </a:lnTo>
                <a:lnTo>
                  <a:pt x="103" y="591"/>
                </a:lnTo>
                <a:lnTo>
                  <a:pt x="65" y="609"/>
                </a:lnTo>
                <a:lnTo>
                  <a:pt x="29" y="627"/>
                </a:lnTo>
                <a:lnTo>
                  <a:pt x="29" y="627"/>
                </a:lnTo>
                <a:lnTo>
                  <a:pt x="26" y="628"/>
                </a:lnTo>
                <a:lnTo>
                  <a:pt x="25" y="629"/>
                </a:lnTo>
                <a:lnTo>
                  <a:pt x="25" y="629"/>
                </a:lnTo>
                <a:lnTo>
                  <a:pt x="22" y="630"/>
                </a:lnTo>
                <a:lnTo>
                  <a:pt x="22" y="630"/>
                </a:lnTo>
                <a:lnTo>
                  <a:pt x="22" y="626"/>
                </a:lnTo>
                <a:lnTo>
                  <a:pt x="22" y="626"/>
                </a:lnTo>
                <a:close/>
                <a:moveTo>
                  <a:pt x="22" y="634"/>
                </a:moveTo>
                <a:lnTo>
                  <a:pt x="22" y="634"/>
                </a:lnTo>
                <a:lnTo>
                  <a:pt x="63" y="613"/>
                </a:lnTo>
                <a:lnTo>
                  <a:pt x="63" y="613"/>
                </a:lnTo>
                <a:lnTo>
                  <a:pt x="76" y="608"/>
                </a:lnTo>
                <a:lnTo>
                  <a:pt x="88" y="603"/>
                </a:lnTo>
                <a:lnTo>
                  <a:pt x="88" y="603"/>
                </a:lnTo>
                <a:lnTo>
                  <a:pt x="94" y="602"/>
                </a:lnTo>
                <a:lnTo>
                  <a:pt x="94" y="602"/>
                </a:lnTo>
                <a:lnTo>
                  <a:pt x="76" y="611"/>
                </a:lnTo>
                <a:lnTo>
                  <a:pt x="57" y="621"/>
                </a:lnTo>
                <a:lnTo>
                  <a:pt x="57" y="621"/>
                </a:lnTo>
                <a:lnTo>
                  <a:pt x="48" y="625"/>
                </a:lnTo>
                <a:lnTo>
                  <a:pt x="39" y="629"/>
                </a:lnTo>
                <a:lnTo>
                  <a:pt x="30" y="635"/>
                </a:lnTo>
                <a:lnTo>
                  <a:pt x="22" y="640"/>
                </a:lnTo>
                <a:lnTo>
                  <a:pt x="22" y="640"/>
                </a:lnTo>
                <a:lnTo>
                  <a:pt x="22" y="634"/>
                </a:lnTo>
                <a:lnTo>
                  <a:pt x="22" y="634"/>
                </a:lnTo>
                <a:close/>
                <a:moveTo>
                  <a:pt x="22" y="643"/>
                </a:moveTo>
                <a:lnTo>
                  <a:pt x="22" y="643"/>
                </a:lnTo>
                <a:lnTo>
                  <a:pt x="31" y="641"/>
                </a:lnTo>
                <a:lnTo>
                  <a:pt x="39" y="638"/>
                </a:lnTo>
                <a:lnTo>
                  <a:pt x="57" y="631"/>
                </a:lnTo>
                <a:lnTo>
                  <a:pt x="57" y="631"/>
                </a:lnTo>
                <a:lnTo>
                  <a:pt x="38" y="641"/>
                </a:lnTo>
                <a:lnTo>
                  <a:pt x="30" y="646"/>
                </a:lnTo>
                <a:lnTo>
                  <a:pt x="21" y="651"/>
                </a:lnTo>
                <a:lnTo>
                  <a:pt x="21" y="651"/>
                </a:lnTo>
                <a:lnTo>
                  <a:pt x="22" y="643"/>
                </a:lnTo>
                <a:lnTo>
                  <a:pt x="22" y="643"/>
                </a:lnTo>
                <a:close/>
                <a:moveTo>
                  <a:pt x="21" y="655"/>
                </a:moveTo>
                <a:lnTo>
                  <a:pt x="21" y="655"/>
                </a:lnTo>
                <a:lnTo>
                  <a:pt x="39" y="646"/>
                </a:lnTo>
                <a:lnTo>
                  <a:pt x="48" y="642"/>
                </a:lnTo>
                <a:lnTo>
                  <a:pt x="57" y="638"/>
                </a:lnTo>
                <a:lnTo>
                  <a:pt x="57" y="638"/>
                </a:lnTo>
                <a:lnTo>
                  <a:pt x="81" y="628"/>
                </a:lnTo>
                <a:lnTo>
                  <a:pt x="81" y="628"/>
                </a:lnTo>
                <a:lnTo>
                  <a:pt x="60" y="640"/>
                </a:lnTo>
                <a:lnTo>
                  <a:pt x="60" y="640"/>
                </a:lnTo>
                <a:lnTo>
                  <a:pt x="40" y="651"/>
                </a:lnTo>
                <a:lnTo>
                  <a:pt x="21" y="663"/>
                </a:lnTo>
                <a:lnTo>
                  <a:pt x="21" y="663"/>
                </a:lnTo>
                <a:lnTo>
                  <a:pt x="21" y="655"/>
                </a:lnTo>
                <a:lnTo>
                  <a:pt x="21" y="655"/>
                </a:lnTo>
                <a:close/>
                <a:moveTo>
                  <a:pt x="20" y="666"/>
                </a:moveTo>
                <a:lnTo>
                  <a:pt x="20" y="666"/>
                </a:lnTo>
                <a:lnTo>
                  <a:pt x="21" y="666"/>
                </a:lnTo>
                <a:lnTo>
                  <a:pt x="21" y="666"/>
                </a:lnTo>
                <a:lnTo>
                  <a:pt x="29" y="663"/>
                </a:lnTo>
                <a:lnTo>
                  <a:pt x="38" y="660"/>
                </a:lnTo>
                <a:lnTo>
                  <a:pt x="54" y="651"/>
                </a:lnTo>
                <a:lnTo>
                  <a:pt x="54" y="651"/>
                </a:lnTo>
                <a:lnTo>
                  <a:pt x="64" y="645"/>
                </a:lnTo>
                <a:lnTo>
                  <a:pt x="76" y="641"/>
                </a:lnTo>
                <a:lnTo>
                  <a:pt x="76" y="641"/>
                </a:lnTo>
                <a:lnTo>
                  <a:pt x="50" y="656"/>
                </a:lnTo>
                <a:lnTo>
                  <a:pt x="50" y="656"/>
                </a:lnTo>
                <a:lnTo>
                  <a:pt x="34" y="664"/>
                </a:lnTo>
                <a:lnTo>
                  <a:pt x="27" y="668"/>
                </a:lnTo>
                <a:lnTo>
                  <a:pt x="20" y="673"/>
                </a:lnTo>
                <a:lnTo>
                  <a:pt x="20" y="673"/>
                </a:lnTo>
                <a:lnTo>
                  <a:pt x="20" y="666"/>
                </a:lnTo>
                <a:lnTo>
                  <a:pt x="20" y="666"/>
                </a:lnTo>
                <a:close/>
                <a:moveTo>
                  <a:pt x="19" y="677"/>
                </a:moveTo>
                <a:lnTo>
                  <a:pt x="19" y="677"/>
                </a:lnTo>
                <a:lnTo>
                  <a:pt x="29" y="674"/>
                </a:lnTo>
                <a:lnTo>
                  <a:pt x="38" y="670"/>
                </a:lnTo>
                <a:lnTo>
                  <a:pt x="56" y="660"/>
                </a:lnTo>
                <a:lnTo>
                  <a:pt x="75" y="651"/>
                </a:lnTo>
                <a:lnTo>
                  <a:pt x="84" y="647"/>
                </a:lnTo>
                <a:lnTo>
                  <a:pt x="94" y="644"/>
                </a:lnTo>
                <a:lnTo>
                  <a:pt x="94" y="644"/>
                </a:lnTo>
                <a:lnTo>
                  <a:pt x="90" y="646"/>
                </a:lnTo>
                <a:lnTo>
                  <a:pt x="86" y="648"/>
                </a:lnTo>
                <a:lnTo>
                  <a:pt x="78" y="654"/>
                </a:lnTo>
                <a:lnTo>
                  <a:pt x="78" y="654"/>
                </a:lnTo>
                <a:lnTo>
                  <a:pt x="68" y="660"/>
                </a:lnTo>
                <a:lnTo>
                  <a:pt x="56" y="666"/>
                </a:lnTo>
                <a:lnTo>
                  <a:pt x="56" y="666"/>
                </a:lnTo>
                <a:lnTo>
                  <a:pt x="36" y="677"/>
                </a:lnTo>
                <a:lnTo>
                  <a:pt x="18" y="689"/>
                </a:lnTo>
                <a:lnTo>
                  <a:pt x="18" y="689"/>
                </a:lnTo>
                <a:lnTo>
                  <a:pt x="19" y="677"/>
                </a:lnTo>
                <a:lnTo>
                  <a:pt x="19" y="677"/>
                </a:lnTo>
                <a:close/>
                <a:moveTo>
                  <a:pt x="15" y="703"/>
                </a:moveTo>
                <a:lnTo>
                  <a:pt x="15" y="703"/>
                </a:lnTo>
                <a:lnTo>
                  <a:pt x="17" y="693"/>
                </a:lnTo>
                <a:lnTo>
                  <a:pt x="17" y="693"/>
                </a:lnTo>
                <a:lnTo>
                  <a:pt x="26" y="690"/>
                </a:lnTo>
                <a:lnTo>
                  <a:pt x="35" y="685"/>
                </a:lnTo>
                <a:lnTo>
                  <a:pt x="52" y="676"/>
                </a:lnTo>
                <a:lnTo>
                  <a:pt x="52" y="676"/>
                </a:lnTo>
                <a:lnTo>
                  <a:pt x="77" y="665"/>
                </a:lnTo>
                <a:lnTo>
                  <a:pt x="77" y="665"/>
                </a:lnTo>
                <a:lnTo>
                  <a:pt x="91" y="659"/>
                </a:lnTo>
                <a:lnTo>
                  <a:pt x="91" y="659"/>
                </a:lnTo>
                <a:lnTo>
                  <a:pt x="92" y="659"/>
                </a:lnTo>
                <a:lnTo>
                  <a:pt x="91" y="660"/>
                </a:lnTo>
                <a:lnTo>
                  <a:pt x="87" y="663"/>
                </a:lnTo>
                <a:lnTo>
                  <a:pt x="82" y="666"/>
                </a:lnTo>
                <a:lnTo>
                  <a:pt x="82" y="666"/>
                </a:lnTo>
                <a:lnTo>
                  <a:pt x="74" y="671"/>
                </a:lnTo>
                <a:lnTo>
                  <a:pt x="65" y="676"/>
                </a:lnTo>
                <a:lnTo>
                  <a:pt x="47" y="685"/>
                </a:lnTo>
                <a:lnTo>
                  <a:pt x="30" y="695"/>
                </a:lnTo>
                <a:lnTo>
                  <a:pt x="22" y="700"/>
                </a:lnTo>
                <a:lnTo>
                  <a:pt x="14" y="706"/>
                </a:lnTo>
                <a:lnTo>
                  <a:pt x="14" y="706"/>
                </a:lnTo>
                <a:lnTo>
                  <a:pt x="15" y="703"/>
                </a:lnTo>
                <a:lnTo>
                  <a:pt x="15" y="703"/>
                </a:lnTo>
                <a:close/>
                <a:moveTo>
                  <a:pt x="13" y="709"/>
                </a:moveTo>
                <a:lnTo>
                  <a:pt x="13" y="709"/>
                </a:lnTo>
                <a:lnTo>
                  <a:pt x="18" y="706"/>
                </a:lnTo>
                <a:lnTo>
                  <a:pt x="18" y="706"/>
                </a:lnTo>
                <a:lnTo>
                  <a:pt x="27" y="699"/>
                </a:lnTo>
                <a:lnTo>
                  <a:pt x="36" y="694"/>
                </a:lnTo>
                <a:lnTo>
                  <a:pt x="56" y="684"/>
                </a:lnTo>
                <a:lnTo>
                  <a:pt x="76" y="673"/>
                </a:lnTo>
                <a:lnTo>
                  <a:pt x="85" y="667"/>
                </a:lnTo>
                <a:lnTo>
                  <a:pt x="94" y="660"/>
                </a:lnTo>
                <a:lnTo>
                  <a:pt x="94" y="660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93" y="671"/>
                </a:lnTo>
                <a:lnTo>
                  <a:pt x="83" y="674"/>
                </a:lnTo>
                <a:lnTo>
                  <a:pt x="73" y="679"/>
                </a:lnTo>
                <a:lnTo>
                  <a:pt x="53" y="690"/>
                </a:lnTo>
                <a:lnTo>
                  <a:pt x="53" y="690"/>
                </a:lnTo>
                <a:lnTo>
                  <a:pt x="42" y="696"/>
                </a:lnTo>
                <a:lnTo>
                  <a:pt x="31" y="701"/>
                </a:lnTo>
                <a:lnTo>
                  <a:pt x="31" y="701"/>
                </a:lnTo>
                <a:lnTo>
                  <a:pt x="22" y="706"/>
                </a:lnTo>
                <a:lnTo>
                  <a:pt x="13" y="710"/>
                </a:lnTo>
                <a:lnTo>
                  <a:pt x="13" y="710"/>
                </a:lnTo>
                <a:lnTo>
                  <a:pt x="13" y="709"/>
                </a:lnTo>
                <a:lnTo>
                  <a:pt x="13" y="709"/>
                </a:lnTo>
                <a:close/>
                <a:moveTo>
                  <a:pt x="93" y="690"/>
                </a:moveTo>
                <a:lnTo>
                  <a:pt x="93" y="690"/>
                </a:lnTo>
                <a:lnTo>
                  <a:pt x="81" y="697"/>
                </a:lnTo>
                <a:lnTo>
                  <a:pt x="69" y="705"/>
                </a:lnTo>
                <a:lnTo>
                  <a:pt x="46" y="722"/>
                </a:lnTo>
                <a:lnTo>
                  <a:pt x="46" y="722"/>
                </a:lnTo>
                <a:lnTo>
                  <a:pt x="21" y="738"/>
                </a:lnTo>
                <a:lnTo>
                  <a:pt x="21" y="738"/>
                </a:lnTo>
                <a:lnTo>
                  <a:pt x="11" y="745"/>
                </a:lnTo>
                <a:lnTo>
                  <a:pt x="9" y="745"/>
                </a:lnTo>
                <a:lnTo>
                  <a:pt x="9" y="745"/>
                </a:lnTo>
                <a:lnTo>
                  <a:pt x="14" y="740"/>
                </a:lnTo>
                <a:lnTo>
                  <a:pt x="14" y="740"/>
                </a:lnTo>
                <a:lnTo>
                  <a:pt x="25" y="731"/>
                </a:lnTo>
                <a:lnTo>
                  <a:pt x="37" y="723"/>
                </a:lnTo>
                <a:lnTo>
                  <a:pt x="61" y="706"/>
                </a:lnTo>
                <a:lnTo>
                  <a:pt x="61" y="706"/>
                </a:lnTo>
                <a:lnTo>
                  <a:pt x="70" y="702"/>
                </a:lnTo>
                <a:lnTo>
                  <a:pt x="78" y="697"/>
                </a:lnTo>
                <a:lnTo>
                  <a:pt x="86" y="692"/>
                </a:lnTo>
                <a:lnTo>
                  <a:pt x="93" y="686"/>
                </a:lnTo>
                <a:lnTo>
                  <a:pt x="93" y="686"/>
                </a:lnTo>
                <a:lnTo>
                  <a:pt x="93" y="690"/>
                </a:lnTo>
                <a:lnTo>
                  <a:pt x="93" y="690"/>
                </a:lnTo>
                <a:close/>
                <a:moveTo>
                  <a:pt x="13" y="712"/>
                </a:moveTo>
                <a:lnTo>
                  <a:pt x="13" y="712"/>
                </a:lnTo>
                <a:lnTo>
                  <a:pt x="32" y="703"/>
                </a:lnTo>
                <a:lnTo>
                  <a:pt x="50" y="694"/>
                </a:lnTo>
                <a:lnTo>
                  <a:pt x="50" y="694"/>
                </a:lnTo>
                <a:lnTo>
                  <a:pt x="72" y="682"/>
                </a:lnTo>
                <a:lnTo>
                  <a:pt x="72" y="682"/>
                </a:lnTo>
                <a:lnTo>
                  <a:pt x="85" y="675"/>
                </a:lnTo>
                <a:lnTo>
                  <a:pt x="88" y="674"/>
                </a:lnTo>
                <a:lnTo>
                  <a:pt x="88" y="674"/>
                </a:lnTo>
                <a:lnTo>
                  <a:pt x="81" y="680"/>
                </a:lnTo>
                <a:lnTo>
                  <a:pt x="81" y="680"/>
                </a:lnTo>
                <a:lnTo>
                  <a:pt x="63" y="691"/>
                </a:lnTo>
                <a:lnTo>
                  <a:pt x="45" y="702"/>
                </a:lnTo>
                <a:lnTo>
                  <a:pt x="27" y="713"/>
                </a:lnTo>
                <a:lnTo>
                  <a:pt x="10" y="726"/>
                </a:lnTo>
                <a:lnTo>
                  <a:pt x="10" y="726"/>
                </a:lnTo>
                <a:lnTo>
                  <a:pt x="13" y="712"/>
                </a:lnTo>
                <a:lnTo>
                  <a:pt x="13" y="712"/>
                </a:lnTo>
                <a:close/>
                <a:moveTo>
                  <a:pt x="10" y="729"/>
                </a:moveTo>
                <a:lnTo>
                  <a:pt x="10" y="729"/>
                </a:lnTo>
                <a:lnTo>
                  <a:pt x="14" y="727"/>
                </a:lnTo>
                <a:lnTo>
                  <a:pt x="19" y="723"/>
                </a:lnTo>
                <a:lnTo>
                  <a:pt x="29" y="715"/>
                </a:lnTo>
                <a:lnTo>
                  <a:pt x="29" y="715"/>
                </a:lnTo>
                <a:lnTo>
                  <a:pt x="53" y="700"/>
                </a:lnTo>
                <a:lnTo>
                  <a:pt x="53" y="700"/>
                </a:lnTo>
                <a:lnTo>
                  <a:pt x="74" y="687"/>
                </a:lnTo>
                <a:lnTo>
                  <a:pt x="83" y="680"/>
                </a:lnTo>
                <a:lnTo>
                  <a:pt x="93" y="673"/>
                </a:lnTo>
                <a:lnTo>
                  <a:pt x="93" y="673"/>
                </a:lnTo>
                <a:lnTo>
                  <a:pt x="93" y="681"/>
                </a:lnTo>
                <a:lnTo>
                  <a:pt x="93" y="681"/>
                </a:lnTo>
                <a:lnTo>
                  <a:pt x="82" y="687"/>
                </a:lnTo>
                <a:lnTo>
                  <a:pt x="72" y="693"/>
                </a:lnTo>
                <a:lnTo>
                  <a:pt x="52" y="707"/>
                </a:lnTo>
                <a:lnTo>
                  <a:pt x="42" y="715"/>
                </a:lnTo>
                <a:lnTo>
                  <a:pt x="31" y="720"/>
                </a:lnTo>
                <a:lnTo>
                  <a:pt x="21" y="725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lnTo>
                  <a:pt x="10" y="729"/>
                </a:lnTo>
                <a:close/>
                <a:moveTo>
                  <a:pt x="9" y="731"/>
                </a:moveTo>
                <a:lnTo>
                  <a:pt x="9" y="731"/>
                </a:lnTo>
                <a:lnTo>
                  <a:pt x="20" y="728"/>
                </a:lnTo>
                <a:lnTo>
                  <a:pt x="30" y="723"/>
                </a:lnTo>
                <a:lnTo>
                  <a:pt x="40" y="717"/>
                </a:lnTo>
                <a:lnTo>
                  <a:pt x="50" y="710"/>
                </a:lnTo>
                <a:lnTo>
                  <a:pt x="50" y="710"/>
                </a:lnTo>
                <a:lnTo>
                  <a:pt x="73" y="696"/>
                </a:lnTo>
                <a:lnTo>
                  <a:pt x="73" y="696"/>
                </a:lnTo>
                <a:lnTo>
                  <a:pt x="84" y="689"/>
                </a:lnTo>
                <a:lnTo>
                  <a:pt x="84" y="689"/>
                </a:lnTo>
                <a:lnTo>
                  <a:pt x="89" y="685"/>
                </a:lnTo>
                <a:lnTo>
                  <a:pt x="91" y="684"/>
                </a:lnTo>
                <a:lnTo>
                  <a:pt x="89" y="687"/>
                </a:lnTo>
                <a:lnTo>
                  <a:pt x="89" y="687"/>
                </a:lnTo>
                <a:lnTo>
                  <a:pt x="84" y="691"/>
                </a:lnTo>
                <a:lnTo>
                  <a:pt x="78" y="695"/>
                </a:lnTo>
                <a:lnTo>
                  <a:pt x="64" y="702"/>
                </a:lnTo>
                <a:lnTo>
                  <a:pt x="64" y="702"/>
                </a:lnTo>
                <a:lnTo>
                  <a:pt x="52" y="710"/>
                </a:lnTo>
                <a:lnTo>
                  <a:pt x="41" y="719"/>
                </a:lnTo>
                <a:lnTo>
                  <a:pt x="41" y="719"/>
                </a:lnTo>
                <a:lnTo>
                  <a:pt x="24" y="730"/>
                </a:lnTo>
                <a:lnTo>
                  <a:pt x="16" y="736"/>
                </a:lnTo>
                <a:lnTo>
                  <a:pt x="8" y="743"/>
                </a:lnTo>
                <a:lnTo>
                  <a:pt x="8" y="743"/>
                </a:lnTo>
                <a:lnTo>
                  <a:pt x="9" y="731"/>
                </a:lnTo>
                <a:lnTo>
                  <a:pt x="9" y="731"/>
                </a:lnTo>
                <a:close/>
                <a:moveTo>
                  <a:pt x="42" y="794"/>
                </a:moveTo>
                <a:lnTo>
                  <a:pt x="42" y="794"/>
                </a:lnTo>
                <a:lnTo>
                  <a:pt x="34" y="790"/>
                </a:lnTo>
                <a:lnTo>
                  <a:pt x="27" y="785"/>
                </a:lnTo>
                <a:lnTo>
                  <a:pt x="21" y="780"/>
                </a:lnTo>
                <a:lnTo>
                  <a:pt x="16" y="773"/>
                </a:lnTo>
                <a:lnTo>
                  <a:pt x="16" y="773"/>
                </a:lnTo>
                <a:lnTo>
                  <a:pt x="13" y="767"/>
                </a:lnTo>
                <a:lnTo>
                  <a:pt x="10" y="761"/>
                </a:lnTo>
                <a:lnTo>
                  <a:pt x="9" y="754"/>
                </a:lnTo>
                <a:lnTo>
                  <a:pt x="8" y="747"/>
                </a:lnTo>
                <a:lnTo>
                  <a:pt x="8" y="747"/>
                </a:lnTo>
                <a:lnTo>
                  <a:pt x="30" y="735"/>
                </a:lnTo>
                <a:lnTo>
                  <a:pt x="50" y="721"/>
                </a:lnTo>
                <a:lnTo>
                  <a:pt x="71" y="706"/>
                </a:lnTo>
                <a:lnTo>
                  <a:pt x="92" y="693"/>
                </a:lnTo>
                <a:lnTo>
                  <a:pt x="92" y="693"/>
                </a:lnTo>
                <a:lnTo>
                  <a:pt x="83" y="699"/>
                </a:lnTo>
                <a:lnTo>
                  <a:pt x="75" y="707"/>
                </a:lnTo>
                <a:lnTo>
                  <a:pt x="57" y="724"/>
                </a:lnTo>
                <a:lnTo>
                  <a:pt x="57" y="724"/>
                </a:lnTo>
                <a:lnTo>
                  <a:pt x="46" y="733"/>
                </a:lnTo>
                <a:lnTo>
                  <a:pt x="35" y="742"/>
                </a:lnTo>
                <a:lnTo>
                  <a:pt x="23" y="750"/>
                </a:lnTo>
                <a:lnTo>
                  <a:pt x="11" y="758"/>
                </a:lnTo>
                <a:lnTo>
                  <a:pt x="11" y="758"/>
                </a:lnTo>
                <a:lnTo>
                  <a:pt x="11" y="758"/>
                </a:lnTo>
                <a:lnTo>
                  <a:pt x="11" y="759"/>
                </a:lnTo>
                <a:lnTo>
                  <a:pt x="11" y="760"/>
                </a:lnTo>
                <a:lnTo>
                  <a:pt x="12" y="760"/>
                </a:lnTo>
                <a:lnTo>
                  <a:pt x="12" y="760"/>
                </a:lnTo>
                <a:lnTo>
                  <a:pt x="21" y="756"/>
                </a:lnTo>
                <a:lnTo>
                  <a:pt x="29" y="752"/>
                </a:lnTo>
                <a:lnTo>
                  <a:pt x="38" y="747"/>
                </a:lnTo>
                <a:lnTo>
                  <a:pt x="46" y="741"/>
                </a:lnTo>
                <a:lnTo>
                  <a:pt x="46" y="741"/>
                </a:lnTo>
                <a:lnTo>
                  <a:pt x="15" y="766"/>
                </a:lnTo>
                <a:lnTo>
                  <a:pt x="15" y="766"/>
                </a:lnTo>
                <a:lnTo>
                  <a:pt x="14" y="768"/>
                </a:lnTo>
                <a:lnTo>
                  <a:pt x="16" y="768"/>
                </a:lnTo>
                <a:lnTo>
                  <a:pt x="16" y="768"/>
                </a:lnTo>
                <a:lnTo>
                  <a:pt x="20" y="767"/>
                </a:lnTo>
                <a:lnTo>
                  <a:pt x="25" y="765"/>
                </a:lnTo>
                <a:lnTo>
                  <a:pt x="34" y="760"/>
                </a:lnTo>
                <a:lnTo>
                  <a:pt x="51" y="749"/>
                </a:lnTo>
                <a:lnTo>
                  <a:pt x="51" y="749"/>
                </a:lnTo>
                <a:lnTo>
                  <a:pt x="69" y="737"/>
                </a:lnTo>
                <a:lnTo>
                  <a:pt x="69" y="737"/>
                </a:lnTo>
                <a:lnTo>
                  <a:pt x="54" y="748"/>
                </a:lnTo>
                <a:lnTo>
                  <a:pt x="54" y="748"/>
                </a:lnTo>
                <a:lnTo>
                  <a:pt x="46" y="755"/>
                </a:lnTo>
                <a:lnTo>
                  <a:pt x="37" y="762"/>
                </a:lnTo>
                <a:lnTo>
                  <a:pt x="28" y="768"/>
                </a:lnTo>
                <a:lnTo>
                  <a:pt x="24" y="772"/>
                </a:lnTo>
                <a:lnTo>
                  <a:pt x="20" y="777"/>
                </a:lnTo>
                <a:lnTo>
                  <a:pt x="20" y="777"/>
                </a:lnTo>
                <a:lnTo>
                  <a:pt x="20" y="777"/>
                </a:lnTo>
                <a:lnTo>
                  <a:pt x="20" y="778"/>
                </a:lnTo>
                <a:lnTo>
                  <a:pt x="22" y="778"/>
                </a:lnTo>
                <a:lnTo>
                  <a:pt x="22" y="778"/>
                </a:lnTo>
                <a:lnTo>
                  <a:pt x="40" y="768"/>
                </a:lnTo>
                <a:lnTo>
                  <a:pt x="58" y="756"/>
                </a:lnTo>
                <a:lnTo>
                  <a:pt x="94" y="732"/>
                </a:lnTo>
                <a:lnTo>
                  <a:pt x="94" y="732"/>
                </a:lnTo>
                <a:lnTo>
                  <a:pt x="79" y="743"/>
                </a:lnTo>
                <a:lnTo>
                  <a:pt x="63" y="756"/>
                </a:lnTo>
                <a:lnTo>
                  <a:pt x="63" y="756"/>
                </a:lnTo>
                <a:lnTo>
                  <a:pt x="55" y="763"/>
                </a:lnTo>
                <a:lnTo>
                  <a:pt x="47" y="771"/>
                </a:lnTo>
                <a:lnTo>
                  <a:pt x="40" y="779"/>
                </a:lnTo>
                <a:lnTo>
                  <a:pt x="31" y="786"/>
                </a:lnTo>
                <a:lnTo>
                  <a:pt x="31" y="786"/>
                </a:lnTo>
                <a:lnTo>
                  <a:pt x="31" y="787"/>
                </a:lnTo>
                <a:lnTo>
                  <a:pt x="31" y="788"/>
                </a:lnTo>
                <a:lnTo>
                  <a:pt x="32" y="788"/>
                </a:lnTo>
                <a:lnTo>
                  <a:pt x="32" y="788"/>
                </a:lnTo>
                <a:lnTo>
                  <a:pt x="39" y="785"/>
                </a:lnTo>
                <a:lnTo>
                  <a:pt x="44" y="782"/>
                </a:lnTo>
                <a:lnTo>
                  <a:pt x="56" y="774"/>
                </a:lnTo>
                <a:lnTo>
                  <a:pt x="56" y="774"/>
                </a:lnTo>
                <a:lnTo>
                  <a:pt x="73" y="762"/>
                </a:lnTo>
                <a:lnTo>
                  <a:pt x="90" y="750"/>
                </a:lnTo>
                <a:lnTo>
                  <a:pt x="90" y="750"/>
                </a:lnTo>
                <a:lnTo>
                  <a:pt x="96" y="745"/>
                </a:lnTo>
                <a:lnTo>
                  <a:pt x="93" y="748"/>
                </a:lnTo>
                <a:lnTo>
                  <a:pt x="93" y="748"/>
                </a:lnTo>
                <a:lnTo>
                  <a:pt x="78" y="762"/>
                </a:lnTo>
                <a:lnTo>
                  <a:pt x="78" y="762"/>
                </a:lnTo>
                <a:lnTo>
                  <a:pt x="59" y="777"/>
                </a:lnTo>
                <a:lnTo>
                  <a:pt x="42" y="793"/>
                </a:lnTo>
                <a:lnTo>
                  <a:pt x="42" y="793"/>
                </a:lnTo>
                <a:lnTo>
                  <a:pt x="42" y="794"/>
                </a:lnTo>
                <a:lnTo>
                  <a:pt x="42" y="794"/>
                </a:lnTo>
                <a:close/>
                <a:moveTo>
                  <a:pt x="78" y="773"/>
                </a:moveTo>
                <a:lnTo>
                  <a:pt x="78" y="773"/>
                </a:lnTo>
                <a:lnTo>
                  <a:pt x="88" y="764"/>
                </a:lnTo>
                <a:lnTo>
                  <a:pt x="92" y="761"/>
                </a:lnTo>
                <a:lnTo>
                  <a:pt x="92" y="762"/>
                </a:lnTo>
                <a:lnTo>
                  <a:pt x="91" y="765"/>
                </a:lnTo>
                <a:lnTo>
                  <a:pt x="91" y="765"/>
                </a:lnTo>
                <a:lnTo>
                  <a:pt x="85" y="772"/>
                </a:lnTo>
                <a:lnTo>
                  <a:pt x="79" y="778"/>
                </a:lnTo>
                <a:lnTo>
                  <a:pt x="65" y="790"/>
                </a:lnTo>
                <a:lnTo>
                  <a:pt x="65" y="790"/>
                </a:lnTo>
                <a:lnTo>
                  <a:pt x="65" y="791"/>
                </a:lnTo>
                <a:lnTo>
                  <a:pt x="67" y="792"/>
                </a:lnTo>
                <a:lnTo>
                  <a:pt x="67" y="792"/>
                </a:lnTo>
                <a:lnTo>
                  <a:pt x="71" y="791"/>
                </a:lnTo>
                <a:lnTo>
                  <a:pt x="74" y="789"/>
                </a:lnTo>
                <a:lnTo>
                  <a:pt x="80" y="78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91" y="776"/>
                </a:lnTo>
                <a:lnTo>
                  <a:pt x="86" y="783"/>
                </a:lnTo>
                <a:lnTo>
                  <a:pt x="83" y="786"/>
                </a:lnTo>
                <a:lnTo>
                  <a:pt x="79" y="789"/>
                </a:lnTo>
                <a:lnTo>
                  <a:pt x="75" y="791"/>
                </a:lnTo>
                <a:lnTo>
                  <a:pt x="70" y="793"/>
                </a:lnTo>
                <a:lnTo>
                  <a:pt x="64" y="796"/>
                </a:lnTo>
                <a:lnTo>
                  <a:pt x="58" y="797"/>
                </a:lnTo>
                <a:lnTo>
                  <a:pt x="58" y="797"/>
                </a:lnTo>
                <a:lnTo>
                  <a:pt x="51" y="797"/>
                </a:lnTo>
                <a:lnTo>
                  <a:pt x="44" y="794"/>
                </a:lnTo>
                <a:lnTo>
                  <a:pt x="44" y="794"/>
                </a:lnTo>
                <a:lnTo>
                  <a:pt x="53" y="791"/>
                </a:lnTo>
                <a:lnTo>
                  <a:pt x="62" y="786"/>
                </a:lnTo>
                <a:lnTo>
                  <a:pt x="71" y="780"/>
                </a:lnTo>
                <a:lnTo>
                  <a:pt x="78" y="773"/>
                </a:lnTo>
                <a:lnTo>
                  <a:pt x="78" y="773"/>
                </a:lnTo>
                <a:close/>
                <a:moveTo>
                  <a:pt x="99" y="853"/>
                </a:moveTo>
                <a:lnTo>
                  <a:pt x="99" y="853"/>
                </a:lnTo>
                <a:lnTo>
                  <a:pt x="93" y="853"/>
                </a:lnTo>
                <a:lnTo>
                  <a:pt x="88" y="853"/>
                </a:lnTo>
                <a:lnTo>
                  <a:pt x="83" y="851"/>
                </a:lnTo>
                <a:lnTo>
                  <a:pt x="79" y="850"/>
                </a:lnTo>
                <a:lnTo>
                  <a:pt x="71" y="845"/>
                </a:lnTo>
                <a:lnTo>
                  <a:pt x="64" y="839"/>
                </a:lnTo>
                <a:lnTo>
                  <a:pt x="59" y="831"/>
                </a:lnTo>
                <a:lnTo>
                  <a:pt x="54" y="823"/>
                </a:lnTo>
                <a:lnTo>
                  <a:pt x="51" y="814"/>
                </a:lnTo>
                <a:lnTo>
                  <a:pt x="47" y="805"/>
                </a:lnTo>
                <a:lnTo>
                  <a:pt x="47" y="805"/>
                </a:lnTo>
                <a:lnTo>
                  <a:pt x="54" y="805"/>
                </a:lnTo>
                <a:lnTo>
                  <a:pt x="61" y="805"/>
                </a:lnTo>
                <a:lnTo>
                  <a:pt x="61" y="805"/>
                </a:lnTo>
                <a:lnTo>
                  <a:pt x="69" y="804"/>
                </a:lnTo>
                <a:lnTo>
                  <a:pt x="75" y="802"/>
                </a:lnTo>
                <a:lnTo>
                  <a:pt x="75" y="802"/>
                </a:lnTo>
                <a:lnTo>
                  <a:pt x="74" y="806"/>
                </a:lnTo>
                <a:lnTo>
                  <a:pt x="74" y="810"/>
                </a:lnTo>
                <a:lnTo>
                  <a:pt x="75" y="814"/>
                </a:lnTo>
                <a:lnTo>
                  <a:pt x="77" y="818"/>
                </a:lnTo>
                <a:lnTo>
                  <a:pt x="82" y="826"/>
                </a:lnTo>
                <a:lnTo>
                  <a:pt x="89" y="833"/>
                </a:lnTo>
                <a:lnTo>
                  <a:pt x="89" y="833"/>
                </a:lnTo>
                <a:lnTo>
                  <a:pt x="93" y="836"/>
                </a:lnTo>
                <a:lnTo>
                  <a:pt x="98" y="839"/>
                </a:lnTo>
                <a:lnTo>
                  <a:pt x="108" y="842"/>
                </a:lnTo>
                <a:lnTo>
                  <a:pt x="118" y="845"/>
                </a:lnTo>
                <a:lnTo>
                  <a:pt x="123" y="847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28" y="850"/>
                </a:lnTo>
                <a:lnTo>
                  <a:pt x="130" y="852"/>
                </a:lnTo>
                <a:lnTo>
                  <a:pt x="130" y="852"/>
                </a:lnTo>
                <a:lnTo>
                  <a:pt x="122" y="852"/>
                </a:lnTo>
                <a:lnTo>
                  <a:pt x="114" y="852"/>
                </a:lnTo>
                <a:lnTo>
                  <a:pt x="99" y="853"/>
                </a:lnTo>
                <a:lnTo>
                  <a:pt x="99" y="853"/>
                </a:lnTo>
                <a:close/>
                <a:moveTo>
                  <a:pt x="208" y="932"/>
                </a:moveTo>
                <a:lnTo>
                  <a:pt x="208" y="932"/>
                </a:lnTo>
                <a:lnTo>
                  <a:pt x="196" y="921"/>
                </a:lnTo>
                <a:lnTo>
                  <a:pt x="184" y="910"/>
                </a:lnTo>
                <a:lnTo>
                  <a:pt x="184" y="910"/>
                </a:lnTo>
                <a:lnTo>
                  <a:pt x="179" y="904"/>
                </a:lnTo>
                <a:lnTo>
                  <a:pt x="174" y="897"/>
                </a:lnTo>
                <a:lnTo>
                  <a:pt x="166" y="884"/>
                </a:lnTo>
                <a:lnTo>
                  <a:pt x="157" y="869"/>
                </a:lnTo>
                <a:lnTo>
                  <a:pt x="153" y="863"/>
                </a:lnTo>
                <a:lnTo>
                  <a:pt x="148" y="857"/>
                </a:lnTo>
                <a:lnTo>
                  <a:pt x="148" y="857"/>
                </a:lnTo>
                <a:lnTo>
                  <a:pt x="140" y="850"/>
                </a:lnTo>
                <a:lnTo>
                  <a:pt x="140" y="850"/>
                </a:lnTo>
                <a:lnTo>
                  <a:pt x="139" y="849"/>
                </a:lnTo>
                <a:lnTo>
                  <a:pt x="139" y="849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4" y="844"/>
                </a:lnTo>
                <a:lnTo>
                  <a:pt x="130" y="837"/>
                </a:lnTo>
                <a:lnTo>
                  <a:pt x="127" y="829"/>
                </a:lnTo>
                <a:lnTo>
                  <a:pt x="123" y="813"/>
                </a:lnTo>
                <a:lnTo>
                  <a:pt x="123" y="813"/>
                </a:lnTo>
                <a:lnTo>
                  <a:pt x="124" y="776"/>
                </a:lnTo>
                <a:lnTo>
                  <a:pt x="126" y="741"/>
                </a:lnTo>
                <a:lnTo>
                  <a:pt x="132" y="670"/>
                </a:lnTo>
                <a:lnTo>
                  <a:pt x="132" y="670"/>
                </a:lnTo>
                <a:lnTo>
                  <a:pt x="136" y="623"/>
                </a:lnTo>
                <a:lnTo>
                  <a:pt x="140" y="578"/>
                </a:lnTo>
                <a:lnTo>
                  <a:pt x="140" y="578"/>
                </a:lnTo>
                <a:lnTo>
                  <a:pt x="148" y="587"/>
                </a:lnTo>
                <a:lnTo>
                  <a:pt x="157" y="596"/>
                </a:lnTo>
                <a:lnTo>
                  <a:pt x="166" y="603"/>
                </a:lnTo>
                <a:lnTo>
                  <a:pt x="176" y="609"/>
                </a:lnTo>
                <a:lnTo>
                  <a:pt x="187" y="613"/>
                </a:lnTo>
                <a:lnTo>
                  <a:pt x="198" y="615"/>
                </a:lnTo>
                <a:lnTo>
                  <a:pt x="210" y="615"/>
                </a:lnTo>
                <a:lnTo>
                  <a:pt x="216" y="614"/>
                </a:lnTo>
                <a:lnTo>
                  <a:pt x="222" y="612"/>
                </a:lnTo>
                <a:lnTo>
                  <a:pt x="222" y="612"/>
                </a:lnTo>
                <a:lnTo>
                  <a:pt x="223" y="612"/>
                </a:lnTo>
                <a:lnTo>
                  <a:pt x="223" y="612"/>
                </a:lnTo>
                <a:lnTo>
                  <a:pt x="222" y="653"/>
                </a:lnTo>
                <a:lnTo>
                  <a:pt x="222" y="653"/>
                </a:lnTo>
                <a:lnTo>
                  <a:pt x="221" y="685"/>
                </a:lnTo>
                <a:lnTo>
                  <a:pt x="220" y="701"/>
                </a:lnTo>
                <a:lnTo>
                  <a:pt x="219" y="718"/>
                </a:lnTo>
                <a:lnTo>
                  <a:pt x="219" y="718"/>
                </a:lnTo>
                <a:lnTo>
                  <a:pt x="214" y="751"/>
                </a:lnTo>
                <a:lnTo>
                  <a:pt x="213" y="767"/>
                </a:lnTo>
                <a:lnTo>
                  <a:pt x="211" y="784"/>
                </a:lnTo>
                <a:lnTo>
                  <a:pt x="211" y="784"/>
                </a:lnTo>
                <a:lnTo>
                  <a:pt x="211" y="794"/>
                </a:lnTo>
                <a:lnTo>
                  <a:pt x="212" y="806"/>
                </a:lnTo>
                <a:lnTo>
                  <a:pt x="214" y="816"/>
                </a:lnTo>
                <a:lnTo>
                  <a:pt x="216" y="827"/>
                </a:lnTo>
                <a:lnTo>
                  <a:pt x="219" y="837"/>
                </a:lnTo>
                <a:lnTo>
                  <a:pt x="223" y="846"/>
                </a:lnTo>
                <a:lnTo>
                  <a:pt x="227" y="856"/>
                </a:lnTo>
                <a:lnTo>
                  <a:pt x="233" y="865"/>
                </a:lnTo>
                <a:lnTo>
                  <a:pt x="233" y="865"/>
                </a:lnTo>
                <a:lnTo>
                  <a:pt x="242" y="879"/>
                </a:lnTo>
                <a:lnTo>
                  <a:pt x="242" y="879"/>
                </a:lnTo>
                <a:lnTo>
                  <a:pt x="241" y="886"/>
                </a:lnTo>
                <a:lnTo>
                  <a:pt x="240" y="895"/>
                </a:lnTo>
                <a:lnTo>
                  <a:pt x="237" y="904"/>
                </a:lnTo>
                <a:lnTo>
                  <a:pt x="234" y="913"/>
                </a:lnTo>
                <a:lnTo>
                  <a:pt x="229" y="921"/>
                </a:lnTo>
                <a:lnTo>
                  <a:pt x="223" y="927"/>
                </a:lnTo>
                <a:lnTo>
                  <a:pt x="220" y="930"/>
                </a:lnTo>
                <a:lnTo>
                  <a:pt x="216" y="931"/>
                </a:lnTo>
                <a:lnTo>
                  <a:pt x="212" y="932"/>
                </a:lnTo>
                <a:lnTo>
                  <a:pt x="208" y="932"/>
                </a:lnTo>
                <a:lnTo>
                  <a:pt x="208" y="932"/>
                </a:lnTo>
                <a:close/>
                <a:moveTo>
                  <a:pt x="626" y="984"/>
                </a:moveTo>
                <a:lnTo>
                  <a:pt x="626" y="984"/>
                </a:lnTo>
                <a:lnTo>
                  <a:pt x="615" y="986"/>
                </a:lnTo>
                <a:lnTo>
                  <a:pt x="604" y="987"/>
                </a:lnTo>
                <a:lnTo>
                  <a:pt x="593" y="987"/>
                </a:lnTo>
                <a:lnTo>
                  <a:pt x="581" y="987"/>
                </a:lnTo>
                <a:lnTo>
                  <a:pt x="559" y="985"/>
                </a:lnTo>
                <a:lnTo>
                  <a:pt x="536" y="983"/>
                </a:lnTo>
                <a:lnTo>
                  <a:pt x="536" y="983"/>
                </a:lnTo>
                <a:lnTo>
                  <a:pt x="513" y="981"/>
                </a:lnTo>
                <a:lnTo>
                  <a:pt x="489" y="980"/>
                </a:lnTo>
                <a:lnTo>
                  <a:pt x="441" y="979"/>
                </a:lnTo>
                <a:lnTo>
                  <a:pt x="441" y="979"/>
                </a:lnTo>
                <a:lnTo>
                  <a:pt x="405" y="979"/>
                </a:lnTo>
                <a:lnTo>
                  <a:pt x="369" y="978"/>
                </a:lnTo>
                <a:lnTo>
                  <a:pt x="351" y="977"/>
                </a:lnTo>
                <a:lnTo>
                  <a:pt x="333" y="976"/>
                </a:lnTo>
                <a:lnTo>
                  <a:pt x="315" y="973"/>
                </a:lnTo>
                <a:lnTo>
                  <a:pt x="296" y="970"/>
                </a:lnTo>
                <a:lnTo>
                  <a:pt x="296" y="970"/>
                </a:lnTo>
                <a:lnTo>
                  <a:pt x="276" y="965"/>
                </a:lnTo>
                <a:lnTo>
                  <a:pt x="256" y="959"/>
                </a:lnTo>
                <a:lnTo>
                  <a:pt x="238" y="949"/>
                </a:lnTo>
                <a:lnTo>
                  <a:pt x="219" y="939"/>
                </a:lnTo>
                <a:lnTo>
                  <a:pt x="219" y="939"/>
                </a:lnTo>
                <a:lnTo>
                  <a:pt x="225" y="936"/>
                </a:lnTo>
                <a:lnTo>
                  <a:pt x="232" y="931"/>
                </a:lnTo>
                <a:lnTo>
                  <a:pt x="237" y="926"/>
                </a:lnTo>
                <a:lnTo>
                  <a:pt x="241" y="919"/>
                </a:lnTo>
                <a:lnTo>
                  <a:pt x="244" y="911"/>
                </a:lnTo>
                <a:lnTo>
                  <a:pt x="247" y="903"/>
                </a:lnTo>
                <a:lnTo>
                  <a:pt x="249" y="896"/>
                </a:lnTo>
                <a:lnTo>
                  <a:pt x="250" y="888"/>
                </a:lnTo>
                <a:lnTo>
                  <a:pt x="250" y="888"/>
                </a:lnTo>
                <a:lnTo>
                  <a:pt x="258" y="896"/>
                </a:lnTo>
                <a:lnTo>
                  <a:pt x="268" y="904"/>
                </a:lnTo>
                <a:lnTo>
                  <a:pt x="277" y="911"/>
                </a:lnTo>
                <a:lnTo>
                  <a:pt x="287" y="918"/>
                </a:lnTo>
                <a:lnTo>
                  <a:pt x="298" y="923"/>
                </a:lnTo>
                <a:lnTo>
                  <a:pt x="310" y="929"/>
                </a:lnTo>
                <a:lnTo>
                  <a:pt x="321" y="933"/>
                </a:lnTo>
                <a:lnTo>
                  <a:pt x="333" y="937"/>
                </a:lnTo>
                <a:lnTo>
                  <a:pt x="356" y="944"/>
                </a:lnTo>
                <a:lnTo>
                  <a:pt x="380" y="949"/>
                </a:lnTo>
                <a:lnTo>
                  <a:pt x="405" y="952"/>
                </a:lnTo>
                <a:lnTo>
                  <a:pt x="428" y="954"/>
                </a:lnTo>
                <a:lnTo>
                  <a:pt x="428" y="954"/>
                </a:lnTo>
                <a:lnTo>
                  <a:pt x="449" y="954"/>
                </a:lnTo>
                <a:lnTo>
                  <a:pt x="470" y="954"/>
                </a:lnTo>
                <a:lnTo>
                  <a:pt x="491" y="953"/>
                </a:lnTo>
                <a:lnTo>
                  <a:pt x="512" y="952"/>
                </a:lnTo>
                <a:lnTo>
                  <a:pt x="532" y="950"/>
                </a:lnTo>
                <a:lnTo>
                  <a:pt x="553" y="947"/>
                </a:lnTo>
                <a:lnTo>
                  <a:pt x="574" y="944"/>
                </a:lnTo>
                <a:lnTo>
                  <a:pt x="594" y="940"/>
                </a:lnTo>
                <a:lnTo>
                  <a:pt x="613" y="936"/>
                </a:lnTo>
                <a:lnTo>
                  <a:pt x="634" y="930"/>
                </a:lnTo>
                <a:lnTo>
                  <a:pt x="654" y="925"/>
                </a:lnTo>
                <a:lnTo>
                  <a:pt x="673" y="918"/>
                </a:lnTo>
                <a:lnTo>
                  <a:pt x="692" y="911"/>
                </a:lnTo>
                <a:lnTo>
                  <a:pt x="711" y="904"/>
                </a:lnTo>
                <a:lnTo>
                  <a:pt x="750" y="887"/>
                </a:lnTo>
                <a:lnTo>
                  <a:pt x="750" y="887"/>
                </a:lnTo>
                <a:lnTo>
                  <a:pt x="739" y="904"/>
                </a:lnTo>
                <a:lnTo>
                  <a:pt x="727" y="919"/>
                </a:lnTo>
                <a:lnTo>
                  <a:pt x="712" y="934"/>
                </a:lnTo>
                <a:lnTo>
                  <a:pt x="697" y="947"/>
                </a:lnTo>
                <a:lnTo>
                  <a:pt x="681" y="960"/>
                </a:lnTo>
                <a:lnTo>
                  <a:pt x="664" y="970"/>
                </a:lnTo>
                <a:lnTo>
                  <a:pt x="646" y="978"/>
                </a:lnTo>
                <a:lnTo>
                  <a:pt x="637" y="981"/>
                </a:lnTo>
                <a:lnTo>
                  <a:pt x="626" y="984"/>
                </a:lnTo>
                <a:lnTo>
                  <a:pt x="626" y="984"/>
                </a:lnTo>
                <a:close/>
                <a:moveTo>
                  <a:pt x="600" y="930"/>
                </a:moveTo>
                <a:lnTo>
                  <a:pt x="600" y="930"/>
                </a:lnTo>
                <a:lnTo>
                  <a:pt x="610" y="926"/>
                </a:lnTo>
                <a:lnTo>
                  <a:pt x="610" y="926"/>
                </a:lnTo>
                <a:lnTo>
                  <a:pt x="632" y="918"/>
                </a:lnTo>
                <a:lnTo>
                  <a:pt x="654" y="910"/>
                </a:lnTo>
                <a:lnTo>
                  <a:pt x="654" y="910"/>
                </a:lnTo>
                <a:lnTo>
                  <a:pt x="687" y="900"/>
                </a:lnTo>
                <a:lnTo>
                  <a:pt x="721" y="891"/>
                </a:lnTo>
                <a:lnTo>
                  <a:pt x="721" y="891"/>
                </a:lnTo>
                <a:lnTo>
                  <a:pt x="691" y="903"/>
                </a:lnTo>
                <a:lnTo>
                  <a:pt x="661" y="913"/>
                </a:lnTo>
                <a:lnTo>
                  <a:pt x="630" y="923"/>
                </a:lnTo>
                <a:lnTo>
                  <a:pt x="600" y="930"/>
                </a:lnTo>
                <a:lnTo>
                  <a:pt x="600" y="930"/>
                </a:lnTo>
                <a:close/>
                <a:moveTo>
                  <a:pt x="756" y="878"/>
                </a:moveTo>
                <a:lnTo>
                  <a:pt x="756" y="878"/>
                </a:lnTo>
                <a:lnTo>
                  <a:pt x="755" y="879"/>
                </a:lnTo>
                <a:lnTo>
                  <a:pt x="755" y="879"/>
                </a:lnTo>
                <a:lnTo>
                  <a:pt x="752" y="877"/>
                </a:lnTo>
                <a:lnTo>
                  <a:pt x="750" y="878"/>
                </a:lnTo>
                <a:lnTo>
                  <a:pt x="750" y="878"/>
                </a:lnTo>
                <a:lnTo>
                  <a:pt x="735" y="885"/>
                </a:lnTo>
                <a:lnTo>
                  <a:pt x="735" y="885"/>
                </a:lnTo>
                <a:lnTo>
                  <a:pt x="696" y="895"/>
                </a:lnTo>
                <a:lnTo>
                  <a:pt x="677" y="900"/>
                </a:lnTo>
                <a:lnTo>
                  <a:pt x="659" y="906"/>
                </a:lnTo>
                <a:lnTo>
                  <a:pt x="659" y="906"/>
                </a:lnTo>
                <a:lnTo>
                  <a:pt x="639" y="913"/>
                </a:lnTo>
                <a:lnTo>
                  <a:pt x="619" y="920"/>
                </a:lnTo>
                <a:lnTo>
                  <a:pt x="619" y="920"/>
                </a:lnTo>
                <a:lnTo>
                  <a:pt x="609" y="924"/>
                </a:lnTo>
                <a:lnTo>
                  <a:pt x="599" y="928"/>
                </a:lnTo>
                <a:lnTo>
                  <a:pt x="599" y="928"/>
                </a:lnTo>
                <a:lnTo>
                  <a:pt x="593" y="930"/>
                </a:lnTo>
                <a:lnTo>
                  <a:pt x="591" y="930"/>
                </a:lnTo>
                <a:lnTo>
                  <a:pt x="591" y="929"/>
                </a:lnTo>
                <a:lnTo>
                  <a:pt x="593" y="927"/>
                </a:lnTo>
                <a:lnTo>
                  <a:pt x="599" y="924"/>
                </a:lnTo>
                <a:lnTo>
                  <a:pt x="599" y="924"/>
                </a:lnTo>
                <a:lnTo>
                  <a:pt x="610" y="921"/>
                </a:lnTo>
                <a:lnTo>
                  <a:pt x="620" y="917"/>
                </a:lnTo>
                <a:lnTo>
                  <a:pt x="643" y="911"/>
                </a:lnTo>
                <a:lnTo>
                  <a:pt x="643" y="911"/>
                </a:lnTo>
                <a:lnTo>
                  <a:pt x="669" y="902"/>
                </a:lnTo>
                <a:lnTo>
                  <a:pt x="694" y="893"/>
                </a:lnTo>
                <a:lnTo>
                  <a:pt x="694" y="893"/>
                </a:lnTo>
                <a:lnTo>
                  <a:pt x="721" y="885"/>
                </a:lnTo>
                <a:lnTo>
                  <a:pt x="747" y="878"/>
                </a:lnTo>
                <a:lnTo>
                  <a:pt x="747" y="878"/>
                </a:lnTo>
                <a:lnTo>
                  <a:pt x="753" y="875"/>
                </a:lnTo>
                <a:lnTo>
                  <a:pt x="756" y="873"/>
                </a:lnTo>
                <a:lnTo>
                  <a:pt x="758" y="872"/>
                </a:lnTo>
                <a:lnTo>
                  <a:pt x="758" y="872"/>
                </a:lnTo>
                <a:lnTo>
                  <a:pt x="761" y="867"/>
                </a:lnTo>
                <a:lnTo>
                  <a:pt x="764" y="862"/>
                </a:lnTo>
                <a:lnTo>
                  <a:pt x="764" y="862"/>
                </a:lnTo>
                <a:lnTo>
                  <a:pt x="756" y="878"/>
                </a:lnTo>
                <a:lnTo>
                  <a:pt x="756" y="878"/>
                </a:lnTo>
                <a:close/>
                <a:moveTo>
                  <a:pt x="768" y="855"/>
                </a:moveTo>
                <a:lnTo>
                  <a:pt x="768" y="855"/>
                </a:lnTo>
                <a:lnTo>
                  <a:pt x="763" y="856"/>
                </a:lnTo>
                <a:lnTo>
                  <a:pt x="763" y="856"/>
                </a:lnTo>
                <a:lnTo>
                  <a:pt x="761" y="857"/>
                </a:lnTo>
                <a:lnTo>
                  <a:pt x="761" y="857"/>
                </a:lnTo>
                <a:lnTo>
                  <a:pt x="716" y="872"/>
                </a:lnTo>
                <a:lnTo>
                  <a:pt x="669" y="886"/>
                </a:lnTo>
                <a:lnTo>
                  <a:pt x="669" y="886"/>
                </a:lnTo>
                <a:lnTo>
                  <a:pt x="646" y="893"/>
                </a:lnTo>
                <a:lnTo>
                  <a:pt x="623" y="901"/>
                </a:lnTo>
                <a:lnTo>
                  <a:pt x="623" y="901"/>
                </a:lnTo>
                <a:lnTo>
                  <a:pt x="602" y="908"/>
                </a:lnTo>
                <a:lnTo>
                  <a:pt x="602" y="908"/>
                </a:lnTo>
                <a:lnTo>
                  <a:pt x="593" y="911"/>
                </a:lnTo>
                <a:lnTo>
                  <a:pt x="593" y="911"/>
                </a:lnTo>
                <a:lnTo>
                  <a:pt x="591" y="911"/>
                </a:lnTo>
                <a:lnTo>
                  <a:pt x="594" y="910"/>
                </a:lnTo>
                <a:lnTo>
                  <a:pt x="601" y="907"/>
                </a:lnTo>
                <a:lnTo>
                  <a:pt x="601" y="907"/>
                </a:lnTo>
                <a:lnTo>
                  <a:pt x="625" y="898"/>
                </a:lnTo>
                <a:lnTo>
                  <a:pt x="651" y="889"/>
                </a:lnTo>
                <a:lnTo>
                  <a:pt x="700" y="871"/>
                </a:lnTo>
                <a:lnTo>
                  <a:pt x="700" y="871"/>
                </a:lnTo>
                <a:lnTo>
                  <a:pt x="719" y="865"/>
                </a:lnTo>
                <a:lnTo>
                  <a:pt x="719" y="865"/>
                </a:lnTo>
                <a:lnTo>
                  <a:pt x="733" y="861"/>
                </a:lnTo>
                <a:lnTo>
                  <a:pt x="746" y="857"/>
                </a:lnTo>
                <a:lnTo>
                  <a:pt x="759" y="852"/>
                </a:lnTo>
                <a:lnTo>
                  <a:pt x="772" y="846"/>
                </a:lnTo>
                <a:lnTo>
                  <a:pt x="772" y="846"/>
                </a:lnTo>
                <a:lnTo>
                  <a:pt x="768" y="855"/>
                </a:lnTo>
                <a:lnTo>
                  <a:pt x="768" y="855"/>
                </a:lnTo>
                <a:close/>
                <a:moveTo>
                  <a:pt x="776" y="834"/>
                </a:moveTo>
                <a:lnTo>
                  <a:pt x="776" y="834"/>
                </a:lnTo>
                <a:lnTo>
                  <a:pt x="773" y="841"/>
                </a:lnTo>
                <a:lnTo>
                  <a:pt x="773" y="841"/>
                </a:lnTo>
                <a:lnTo>
                  <a:pt x="745" y="853"/>
                </a:lnTo>
                <a:lnTo>
                  <a:pt x="717" y="863"/>
                </a:lnTo>
                <a:lnTo>
                  <a:pt x="717" y="863"/>
                </a:lnTo>
                <a:lnTo>
                  <a:pt x="666" y="877"/>
                </a:lnTo>
                <a:lnTo>
                  <a:pt x="666" y="877"/>
                </a:lnTo>
                <a:lnTo>
                  <a:pt x="643" y="883"/>
                </a:lnTo>
                <a:lnTo>
                  <a:pt x="620" y="890"/>
                </a:lnTo>
                <a:lnTo>
                  <a:pt x="620" y="890"/>
                </a:lnTo>
                <a:lnTo>
                  <a:pt x="595" y="899"/>
                </a:lnTo>
                <a:lnTo>
                  <a:pt x="595" y="899"/>
                </a:lnTo>
                <a:lnTo>
                  <a:pt x="591" y="901"/>
                </a:lnTo>
                <a:lnTo>
                  <a:pt x="594" y="899"/>
                </a:lnTo>
                <a:lnTo>
                  <a:pt x="604" y="895"/>
                </a:lnTo>
                <a:lnTo>
                  <a:pt x="604" y="895"/>
                </a:lnTo>
                <a:lnTo>
                  <a:pt x="629" y="885"/>
                </a:lnTo>
                <a:lnTo>
                  <a:pt x="656" y="875"/>
                </a:lnTo>
                <a:lnTo>
                  <a:pt x="681" y="866"/>
                </a:lnTo>
                <a:lnTo>
                  <a:pt x="706" y="857"/>
                </a:lnTo>
                <a:lnTo>
                  <a:pt x="706" y="857"/>
                </a:lnTo>
                <a:lnTo>
                  <a:pt x="730" y="849"/>
                </a:lnTo>
                <a:lnTo>
                  <a:pt x="741" y="844"/>
                </a:lnTo>
                <a:lnTo>
                  <a:pt x="752" y="839"/>
                </a:lnTo>
                <a:lnTo>
                  <a:pt x="752" y="839"/>
                </a:lnTo>
                <a:lnTo>
                  <a:pt x="766" y="832"/>
                </a:lnTo>
                <a:lnTo>
                  <a:pt x="774" y="828"/>
                </a:lnTo>
                <a:lnTo>
                  <a:pt x="780" y="823"/>
                </a:lnTo>
                <a:lnTo>
                  <a:pt x="780" y="823"/>
                </a:lnTo>
                <a:lnTo>
                  <a:pt x="776" y="834"/>
                </a:lnTo>
                <a:lnTo>
                  <a:pt x="776" y="834"/>
                </a:lnTo>
                <a:close/>
                <a:moveTo>
                  <a:pt x="782" y="819"/>
                </a:moveTo>
                <a:lnTo>
                  <a:pt x="782" y="819"/>
                </a:lnTo>
                <a:lnTo>
                  <a:pt x="756" y="830"/>
                </a:lnTo>
                <a:lnTo>
                  <a:pt x="729" y="840"/>
                </a:lnTo>
                <a:lnTo>
                  <a:pt x="675" y="857"/>
                </a:lnTo>
                <a:lnTo>
                  <a:pt x="675" y="857"/>
                </a:lnTo>
                <a:lnTo>
                  <a:pt x="649" y="866"/>
                </a:lnTo>
                <a:lnTo>
                  <a:pt x="623" y="874"/>
                </a:lnTo>
                <a:lnTo>
                  <a:pt x="623" y="874"/>
                </a:lnTo>
                <a:lnTo>
                  <a:pt x="598" y="885"/>
                </a:lnTo>
                <a:lnTo>
                  <a:pt x="598" y="885"/>
                </a:lnTo>
                <a:lnTo>
                  <a:pt x="593" y="886"/>
                </a:lnTo>
                <a:lnTo>
                  <a:pt x="596" y="885"/>
                </a:lnTo>
                <a:lnTo>
                  <a:pt x="607" y="881"/>
                </a:lnTo>
                <a:lnTo>
                  <a:pt x="607" y="881"/>
                </a:lnTo>
                <a:lnTo>
                  <a:pt x="632" y="869"/>
                </a:lnTo>
                <a:lnTo>
                  <a:pt x="659" y="859"/>
                </a:lnTo>
                <a:lnTo>
                  <a:pt x="711" y="841"/>
                </a:lnTo>
                <a:lnTo>
                  <a:pt x="711" y="841"/>
                </a:lnTo>
                <a:lnTo>
                  <a:pt x="757" y="822"/>
                </a:lnTo>
                <a:lnTo>
                  <a:pt x="757" y="822"/>
                </a:lnTo>
                <a:lnTo>
                  <a:pt x="772" y="816"/>
                </a:lnTo>
                <a:lnTo>
                  <a:pt x="779" y="812"/>
                </a:lnTo>
                <a:lnTo>
                  <a:pt x="786" y="807"/>
                </a:lnTo>
                <a:lnTo>
                  <a:pt x="786" y="807"/>
                </a:lnTo>
                <a:lnTo>
                  <a:pt x="782" y="819"/>
                </a:lnTo>
                <a:lnTo>
                  <a:pt x="782" y="819"/>
                </a:lnTo>
                <a:close/>
                <a:moveTo>
                  <a:pt x="787" y="804"/>
                </a:moveTo>
                <a:lnTo>
                  <a:pt x="787" y="804"/>
                </a:lnTo>
                <a:lnTo>
                  <a:pt x="785" y="804"/>
                </a:lnTo>
                <a:lnTo>
                  <a:pt x="785" y="804"/>
                </a:lnTo>
                <a:lnTo>
                  <a:pt x="780" y="808"/>
                </a:lnTo>
                <a:lnTo>
                  <a:pt x="775" y="810"/>
                </a:lnTo>
                <a:lnTo>
                  <a:pt x="763" y="815"/>
                </a:lnTo>
                <a:lnTo>
                  <a:pt x="740" y="822"/>
                </a:lnTo>
                <a:lnTo>
                  <a:pt x="740" y="822"/>
                </a:lnTo>
                <a:lnTo>
                  <a:pt x="711" y="833"/>
                </a:lnTo>
                <a:lnTo>
                  <a:pt x="684" y="843"/>
                </a:lnTo>
                <a:lnTo>
                  <a:pt x="684" y="843"/>
                </a:lnTo>
                <a:lnTo>
                  <a:pt x="657" y="851"/>
                </a:lnTo>
                <a:lnTo>
                  <a:pt x="629" y="860"/>
                </a:lnTo>
                <a:lnTo>
                  <a:pt x="629" y="860"/>
                </a:lnTo>
                <a:lnTo>
                  <a:pt x="606" y="869"/>
                </a:lnTo>
                <a:lnTo>
                  <a:pt x="606" y="869"/>
                </a:lnTo>
                <a:lnTo>
                  <a:pt x="600" y="871"/>
                </a:lnTo>
                <a:lnTo>
                  <a:pt x="594" y="873"/>
                </a:lnTo>
                <a:lnTo>
                  <a:pt x="594" y="873"/>
                </a:lnTo>
                <a:lnTo>
                  <a:pt x="607" y="866"/>
                </a:lnTo>
                <a:lnTo>
                  <a:pt x="607" y="866"/>
                </a:lnTo>
                <a:lnTo>
                  <a:pt x="620" y="860"/>
                </a:lnTo>
                <a:lnTo>
                  <a:pt x="635" y="855"/>
                </a:lnTo>
                <a:lnTo>
                  <a:pt x="662" y="845"/>
                </a:lnTo>
                <a:lnTo>
                  <a:pt x="662" y="845"/>
                </a:lnTo>
                <a:lnTo>
                  <a:pt x="690" y="835"/>
                </a:lnTo>
                <a:lnTo>
                  <a:pt x="718" y="825"/>
                </a:lnTo>
                <a:lnTo>
                  <a:pt x="718" y="825"/>
                </a:lnTo>
                <a:lnTo>
                  <a:pt x="741" y="816"/>
                </a:lnTo>
                <a:lnTo>
                  <a:pt x="764" y="806"/>
                </a:lnTo>
                <a:lnTo>
                  <a:pt x="764" y="806"/>
                </a:lnTo>
                <a:lnTo>
                  <a:pt x="771" y="803"/>
                </a:lnTo>
                <a:lnTo>
                  <a:pt x="778" y="799"/>
                </a:lnTo>
                <a:lnTo>
                  <a:pt x="785" y="794"/>
                </a:lnTo>
                <a:lnTo>
                  <a:pt x="790" y="789"/>
                </a:lnTo>
                <a:lnTo>
                  <a:pt x="790" y="789"/>
                </a:lnTo>
                <a:lnTo>
                  <a:pt x="787" y="804"/>
                </a:lnTo>
                <a:lnTo>
                  <a:pt x="787" y="804"/>
                </a:lnTo>
                <a:close/>
                <a:moveTo>
                  <a:pt x="791" y="787"/>
                </a:moveTo>
                <a:lnTo>
                  <a:pt x="791" y="787"/>
                </a:lnTo>
                <a:lnTo>
                  <a:pt x="790" y="787"/>
                </a:lnTo>
                <a:lnTo>
                  <a:pt x="790" y="787"/>
                </a:lnTo>
                <a:lnTo>
                  <a:pt x="778" y="791"/>
                </a:lnTo>
                <a:lnTo>
                  <a:pt x="766" y="796"/>
                </a:lnTo>
                <a:lnTo>
                  <a:pt x="744" y="807"/>
                </a:lnTo>
                <a:lnTo>
                  <a:pt x="744" y="807"/>
                </a:lnTo>
                <a:lnTo>
                  <a:pt x="686" y="828"/>
                </a:lnTo>
                <a:lnTo>
                  <a:pt x="686" y="828"/>
                </a:lnTo>
                <a:lnTo>
                  <a:pt x="661" y="838"/>
                </a:lnTo>
                <a:lnTo>
                  <a:pt x="635" y="847"/>
                </a:lnTo>
                <a:lnTo>
                  <a:pt x="635" y="847"/>
                </a:lnTo>
                <a:lnTo>
                  <a:pt x="614" y="853"/>
                </a:lnTo>
                <a:lnTo>
                  <a:pt x="604" y="857"/>
                </a:lnTo>
                <a:lnTo>
                  <a:pt x="594" y="861"/>
                </a:lnTo>
                <a:lnTo>
                  <a:pt x="594" y="861"/>
                </a:lnTo>
                <a:lnTo>
                  <a:pt x="595" y="852"/>
                </a:lnTo>
                <a:lnTo>
                  <a:pt x="595" y="852"/>
                </a:lnTo>
                <a:lnTo>
                  <a:pt x="606" y="850"/>
                </a:lnTo>
                <a:lnTo>
                  <a:pt x="618" y="847"/>
                </a:lnTo>
                <a:lnTo>
                  <a:pt x="640" y="838"/>
                </a:lnTo>
                <a:lnTo>
                  <a:pt x="640" y="838"/>
                </a:lnTo>
                <a:lnTo>
                  <a:pt x="654" y="834"/>
                </a:lnTo>
                <a:lnTo>
                  <a:pt x="668" y="829"/>
                </a:lnTo>
                <a:lnTo>
                  <a:pt x="696" y="822"/>
                </a:lnTo>
                <a:lnTo>
                  <a:pt x="696" y="822"/>
                </a:lnTo>
                <a:lnTo>
                  <a:pt x="709" y="819"/>
                </a:lnTo>
                <a:lnTo>
                  <a:pt x="722" y="815"/>
                </a:lnTo>
                <a:lnTo>
                  <a:pt x="734" y="810"/>
                </a:lnTo>
                <a:lnTo>
                  <a:pt x="746" y="805"/>
                </a:lnTo>
                <a:lnTo>
                  <a:pt x="746" y="805"/>
                </a:lnTo>
                <a:lnTo>
                  <a:pt x="769" y="794"/>
                </a:lnTo>
                <a:lnTo>
                  <a:pt x="780" y="789"/>
                </a:lnTo>
                <a:lnTo>
                  <a:pt x="792" y="784"/>
                </a:lnTo>
                <a:lnTo>
                  <a:pt x="792" y="784"/>
                </a:lnTo>
                <a:lnTo>
                  <a:pt x="791" y="787"/>
                </a:lnTo>
                <a:lnTo>
                  <a:pt x="791" y="787"/>
                </a:lnTo>
                <a:close/>
                <a:moveTo>
                  <a:pt x="792" y="781"/>
                </a:moveTo>
                <a:lnTo>
                  <a:pt x="792" y="781"/>
                </a:lnTo>
                <a:lnTo>
                  <a:pt x="782" y="786"/>
                </a:lnTo>
                <a:lnTo>
                  <a:pt x="771" y="791"/>
                </a:lnTo>
                <a:lnTo>
                  <a:pt x="750" y="801"/>
                </a:lnTo>
                <a:lnTo>
                  <a:pt x="750" y="801"/>
                </a:lnTo>
                <a:lnTo>
                  <a:pt x="737" y="806"/>
                </a:lnTo>
                <a:lnTo>
                  <a:pt x="723" y="812"/>
                </a:lnTo>
                <a:lnTo>
                  <a:pt x="709" y="816"/>
                </a:lnTo>
                <a:lnTo>
                  <a:pt x="695" y="820"/>
                </a:lnTo>
                <a:lnTo>
                  <a:pt x="695" y="820"/>
                </a:lnTo>
                <a:lnTo>
                  <a:pt x="670" y="827"/>
                </a:lnTo>
                <a:lnTo>
                  <a:pt x="657" y="830"/>
                </a:lnTo>
                <a:lnTo>
                  <a:pt x="644" y="835"/>
                </a:lnTo>
                <a:lnTo>
                  <a:pt x="644" y="835"/>
                </a:lnTo>
                <a:lnTo>
                  <a:pt x="621" y="843"/>
                </a:lnTo>
                <a:lnTo>
                  <a:pt x="621" y="843"/>
                </a:lnTo>
                <a:lnTo>
                  <a:pt x="615" y="845"/>
                </a:lnTo>
                <a:lnTo>
                  <a:pt x="609" y="846"/>
                </a:lnTo>
                <a:lnTo>
                  <a:pt x="603" y="848"/>
                </a:lnTo>
                <a:lnTo>
                  <a:pt x="598" y="850"/>
                </a:lnTo>
                <a:lnTo>
                  <a:pt x="598" y="850"/>
                </a:lnTo>
                <a:lnTo>
                  <a:pt x="610" y="843"/>
                </a:lnTo>
                <a:lnTo>
                  <a:pt x="623" y="836"/>
                </a:lnTo>
                <a:lnTo>
                  <a:pt x="623" y="836"/>
                </a:lnTo>
                <a:lnTo>
                  <a:pt x="661" y="822"/>
                </a:lnTo>
                <a:lnTo>
                  <a:pt x="699" y="808"/>
                </a:lnTo>
                <a:lnTo>
                  <a:pt x="699" y="808"/>
                </a:lnTo>
                <a:lnTo>
                  <a:pt x="743" y="792"/>
                </a:lnTo>
                <a:lnTo>
                  <a:pt x="765" y="784"/>
                </a:lnTo>
                <a:lnTo>
                  <a:pt x="786" y="774"/>
                </a:lnTo>
                <a:lnTo>
                  <a:pt x="786" y="774"/>
                </a:lnTo>
                <a:lnTo>
                  <a:pt x="789" y="773"/>
                </a:lnTo>
                <a:lnTo>
                  <a:pt x="790" y="773"/>
                </a:lnTo>
                <a:lnTo>
                  <a:pt x="790" y="772"/>
                </a:lnTo>
                <a:lnTo>
                  <a:pt x="790" y="772"/>
                </a:lnTo>
                <a:lnTo>
                  <a:pt x="794" y="770"/>
                </a:lnTo>
                <a:lnTo>
                  <a:pt x="794" y="770"/>
                </a:lnTo>
                <a:lnTo>
                  <a:pt x="792" y="781"/>
                </a:lnTo>
                <a:lnTo>
                  <a:pt x="792" y="781"/>
                </a:lnTo>
                <a:close/>
                <a:moveTo>
                  <a:pt x="796" y="767"/>
                </a:moveTo>
                <a:lnTo>
                  <a:pt x="796" y="767"/>
                </a:lnTo>
                <a:lnTo>
                  <a:pt x="794" y="767"/>
                </a:lnTo>
                <a:lnTo>
                  <a:pt x="794" y="767"/>
                </a:lnTo>
                <a:lnTo>
                  <a:pt x="776" y="776"/>
                </a:lnTo>
                <a:lnTo>
                  <a:pt x="757" y="784"/>
                </a:lnTo>
                <a:lnTo>
                  <a:pt x="720" y="798"/>
                </a:lnTo>
                <a:lnTo>
                  <a:pt x="681" y="811"/>
                </a:lnTo>
                <a:lnTo>
                  <a:pt x="662" y="818"/>
                </a:lnTo>
                <a:lnTo>
                  <a:pt x="643" y="825"/>
                </a:lnTo>
                <a:lnTo>
                  <a:pt x="643" y="825"/>
                </a:lnTo>
                <a:lnTo>
                  <a:pt x="629" y="830"/>
                </a:lnTo>
                <a:lnTo>
                  <a:pt x="629" y="830"/>
                </a:lnTo>
                <a:lnTo>
                  <a:pt x="608" y="839"/>
                </a:lnTo>
                <a:lnTo>
                  <a:pt x="608" y="839"/>
                </a:lnTo>
                <a:lnTo>
                  <a:pt x="617" y="834"/>
                </a:lnTo>
                <a:lnTo>
                  <a:pt x="617" y="834"/>
                </a:lnTo>
                <a:lnTo>
                  <a:pt x="640" y="825"/>
                </a:lnTo>
                <a:lnTo>
                  <a:pt x="662" y="816"/>
                </a:lnTo>
                <a:lnTo>
                  <a:pt x="707" y="801"/>
                </a:lnTo>
                <a:lnTo>
                  <a:pt x="731" y="792"/>
                </a:lnTo>
                <a:lnTo>
                  <a:pt x="753" y="783"/>
                </a:lnTo>
                <a:lnTo>
                  <a:pt x="775" y="773"/>
                </a:lnTo>
                <a:lnTo>
                  <a:pt x="797" y="761"/>
                </a:lnTo>
                <a:lnTo>
                  <a:pt x="797" y="761"/>
                </a:lnTo>
                <a:lnTo>
                  <a:pt x="796" y="767"/>
                </a:lnTo>
                <a:lnTo>
                  <a:pt x="796" y="767"/>
                </a:lnTo>
                <a:close/>
                <a:moveTo>
                  <a:pt x="797" y="758"/>
                </a:moveTo>
                <a:lnTo>
                  <a:pt x="797" y="758"/>
                </a:lnTo>
                <a:lnTo>
                  <a:pt x="781" y="766"/>
                </a:lnTo>
                <a:lnTo>
                  <a:pt x="765" y="773"/>
                </a:lnTo>
                <a:lnTo>
                  <a:pt x="734" y="786"/>
                </a:lnTo>
                <a:lnTo>
                  <a:pt x="701" y="798"/>
                </a:lnTo>
                <a:lnTo>
                  <a:pt x="669" y="809"/>
                </a:lnTo>
                <a:lnTo>
                  <a:pt x="669" y="809"/>
                </a:lnTo>
                <a:lnTo>
                  <a:pt x="638" y="819"/>
                </a:lnTo>
                <a:lnTo>
                  <a:pt x="606" y="829"/>
                </a:lnTo>
                <a:lnTo>
                  <a:pt x="606" y="829"/>
                </a:lnTo>
                <a:lnTo>
                  <a:pt x="601" y="830"/>
                </a:lnTo>
                <a:lnTo>
                  <a:pt x="601" y="830"/>
                </a:lnTo>
                <a:lnTo>
                  <a:pt x="601" y="830"/>
                </a:lnTo>
                <a:lnTo>
                  <a:pt x="606" y="827"/>
                </a:lnTo>
                <a:lnTo>
                  <a:pt x="606" y="827"/>
                </a:lnTo>
                <a:lnTo>
                  <a:pt x="614" y="824"/>
                </a:lnTo>
                <a:lnTo>
                  <a:pt x="622" y="821"/>
                </a:lnTo>
                <a:lnTo>
                  <a:pt x="622" y="821"/>
                </a:lnTo>
                <a:lnTo>
                  <a:pt x="649" y="811"/>
                </a:lnTo>
                <a:lnTo>
                  <a:pt x="649" y="811"/>
                </a:lnTo>
                <a:lnTo>
                  <a:pt x="678" y="799"/>
                </a:lnTo>
                <a:lnTo>
                  <a:pt x="707" y="787"/>
                </a:lnTo>
                <a:lnTo>
                  <a:pt x="707" y="787"/>
                </a:lnTo>
                <a:lnTo>
                  <a:pt x="729" y="780"/>
                </a:lnTo>
                <a:lnTo>
                  <a:pt x="750" y="772"/>
                </a:lnTo>
                <a:lnTo>
                  <a:pt x="770" y="764"/>
                </a:lnTo>
                <a:lnTo>
                  <a:pt x="791" y="755"/>
                </a:lnTo>
                <a:lnTo>
                  <a:pt x="791" y="755"/>
                </a:lnTo>
                <a:lnTo>
                  <a:pt x="793" y="755"/>
                </a:lnTo>
                <a:lnTo>
                  <a:pt x="796" y="753"/>
                </a:lnTo>
                <a:lnTo>
                  <a:pt x="796" y="753"/>
                </a:lnTo>
                <a:lnTo>
                  <a:pt x="798" y="752"/>
                </a:lnTo>
                <a:lnTo>
                  <a:pt x="798" y="752"/>
                </a:lnTo>
                <a:lnTo>
                  <a:pt x="797" y="758"/>
                </a:lnTo>
                <a:lnTo>
                  <a:pt x="797" y="758"/>
                </a:lnTo>
                <a:close/>
                <a:moveTo>
                  <a:pt x="798" y="750"/>
                </a:moveTo>
                <a:lnTo>
                  <a:pt x="798" y="750"/>
                </a:lnTo>
                <a:lnTo>
                  <a:pt x="751" y="768"/>
                </a:lnTo>
                <a:lnTo>
                  <a:pt x="703" y="786"/>
                </a:lnTo>
                <a:lnTo>
                  <a:pt x="703" y="786"/>
                </a:lnTo>
                <a:lnTo>
                  <a:pt x="674" y="796"/>
                </a:lnTo>
                <a:lnTo>
                  <a:pt x="674" y="796"/>
                </a:lnTo>
                <a:lnTo>
                  <a:pt x="659" y="801"/>
                </a:lnTo>
                <a:lnTo>
                  <a:pt x="644" y="807"/>
                </a:lnTo>
                <a:lnTo>
                  <a:pt x="613" y="818"/>
                </a:lnTo>
                <a:lnTo>
                  <a:pt x="613" y="818"/>
                </a:lnTo>
                <a:lnTo>
                  <a:pt x="607" y="820"/>
                </a:lnTo>
                <a:lnTo>
                  <a:pt x="602" y="822"/>
                </a:lnTo>
                <a:lnTo>
                  <a:pt x="602" y="822"/>
                </a:lnTo>
                <a:lnTo>
                  <a:pt x="610" y="819"/>
                </a:lnTo>
                <a:lnTo>
                  <a:pt x="618" y="816"/>
                </a:lnTo>
                <a:lnTo>
                  <a:pt x="618" y="816"/>
                </a:lnTo>
                <a:lnTo>
                  <a:pt x="630" y="810"/>
                </a:lnTo>
                <a:lnTo>
                  <a:pt x="643" y="803"/>
                </a:lnTo>
                <a:lnTo>
                  <a:pt x="643" y="803"/>
                </a:lnTo>
                <a:lnTo>
                  <a:pt x="655" y="796"/>
                </a:lnTo>
                <a:lnTo>
                  <a:pt x="667" y="790"/>
                </a:lnTo>
                <a:lnTo>
                  <a:pt x="691" y="781"/>
                </a:lnTo>
                <a:lnTo>
                  <a:pt x="742" y="764"/>
                </a:lnTo>
                <a:lnTo>
                  <a:pt x="742" y="764"/>
                </a:lnTo>
                <a:lnTo>
                  <a:pt x="770" y="754"/>
                </a:lnTo>
                <a:lnTo>
                  <a:pt x="784" y="749"/>
                </a:lnTo>
                <a:lnTo>
                  <a:pt x="799" y="742"/>
                </a:lnTo>
                <a:lnTo>
                  <a:pt x="799" y="742"/>
                </a:lnTo>
                <a:lnTo>
                  <a:pt x="798" y="750"/>
                </a:lnTo>
                <a:lnTo>
                  <a:pt x="798" y="750"/>
                </a:lnTo>
                <a:close/>
                <a:moveTo>
                  <a:pt x="799" y="739"/>
                </a:moveTo>
                <a:lnTo>
                  <a:pt x="799" y="739"/>
                </a:lnTo>
                <a:lnTo>
                  <a:pt x="774" y="749"/>
                </a:lnTo>
                <a:lnTo>
                  <a:pt x="750" y="759"/>
                </a:lnTo>
                <a:lnTo>
                  <a:pt x="750" y="759"/>
                </a:lnTo>
                <a:lnTo>
                  <a:pt x="696" y="776"/>
                </a:lnTo>
                <a:lnTo>
                  <a:pt x="696" y="776"/>
                </a:lnTo>
                <a:lnTo>
                  <a:pt x="665" y="787"/>
                </a:lnTo>
                <a:lnTo>
                  <a:pt x="635" y="799"/>
                </a:lnTo>
                <a:lnTo>
                  <a:pt x="635" y="799"/>
                </a:lnTo>
                <a:lnTo>
                  <a:pt x="618" y="806"/>
                </a:lnTo>
                <a:lnTo>
                  <a:pt x="618" y="806"/>
                </a:lnTo>
                <a:lnTo>
                  <a:pt x="627" y="801"/>
                </a:lnTo>
                <a:lnTo>
                  <a:pt x="627" y="801"/>
                </a:lnTo>
                <a:lnTo>
                  <a:pt x="648" y="790"/>
                </a:lnTo>
                <a:lnTo>
                  <a:pt x="670" y="781"/>
                </a:lnTo>
                <a:lnTo>
                  <a:pt x="713" y="764"/>
                </a:lnTo>
                <a:lnTo>
                  <a:pt x="713" y="764"/>
                </a:lnTo>
                <a:lnTo>
                  <a:pt x="736" y="755"/>
                </a:lnTo>
                <a:lnTo>
                  <a:pt x="756" y="746"/>
                </a:lnTo>
                <a:lnTo>
                  <a:pt x="777" y="736"/>
                </a:lnTo>
                <a:lnTo>
                  <a:pt x="800" y="728"/>
                </a:lnTo>
                <a:lnTo>
                  <a:pt x="800" y="728"/>
                </a:lnTo>
                <a:lnTo>
                  <a:pt x="799" y="739"/>
                </a:lnTo>
                <a:lnTo>
                  <a:pt x="799" y="739"/>
                </a:lnTo>
                <a:close/>
                <a:moveTo>
                  <a:pt x="800" y="725"/>
                </a:moveTo>
                <a:lnTo>
                  <a:pt x="800" y="725"/>
                </a:lnTo>
                <a:lnTo>
                  <a:pt x="784" y="729"/>
                </a:lnTo>
                <a:lnTo>
                  <a:pt x="771" y="734"/>
                </a:lnTo>
                <a:lnTo>
                  <a:pt x="744" y="745"/>
                </a:lnTo>
                <a:lnTo>
                  <a:pt x="744" y="745"/>
                </a:lnTo>
                <a:lnTo>
                  <a:pt x="708" y="757"/>
                </a:lnTo>
                <a:lnTo>
                  <a:pt x="708" y="757"/>
                </a:lnTo>
                <a:lnTo>
                  <a:pt x="736" y="746"/>
                </a:lnTo>
                <a:lnTo>
                  <a:pt x="763" y="734"/>
                </a:lnTo>
                <a:lnTo>
                  <a:pt x="763" y="734"/>
                </a:lnTo>
                <a:lnTo>
                  <a:pt x="778" y="726"/>
                </a:lnTo>
                <a:lnTo>
                  <a:pt x="778" y="726"/>
                </a:lnTo>
                <a:lnTo>
                  <a:pt x="789" y="723"/>
                </a:lnTo>
                <a:lnTo>
                  <a:pt x="800" y="719"/>
                </a:lnTo>
                <a:lnTo>
                  <a:pt x="800" y="719"/>
                </a:lnTo>
                <a:lnTo>
                  <a:pt x="800" y="725"/>
                </a:lnTo>
                <a:lnTo>
                  <a:pt x="800" y="72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Freeform 2517">
            <a:extLst>
              <a:ext uri="{FF2B5EF4-FFF2-40B4-BE49-F238E27FC236}">
                <a16:creationId xmlns:a16="http://schemas.microsoft.com/office/drawing/2014/main" id="{CFE90C17-0B68-4776-8519-247DC8FA78E3}"/>
              </a:ext>
            </a:extLst>
          </p:cNvPr>
          <p:cNvSpPr>
            <a:spLocks noEditPoints="1"/>
          </p:cNvSpPr>
          <p:nvPr/>
        </p:nvSpPr>
        <p:spPr bwMode="auto">
          <a:xfrm>
            <a:off x="567201" y="400696"/>
            <a:ext cx="1282060" cy="1351681"/>
          </a:xfrm>
          <a:custGeom>
            <a:avLst/>
            <a:gdLst/>
            <a:ahLst/>
            <a:cxnLst>
              <a:cxn ang="0">
                <a:pos x="4" y="338"/>
              </a:cxn>
              <a:cxn ang="0">
                <a:pos x="53" y="356"/>
              </a:cxn>
              <a:cxn ang="0">
                <a:pos x="141" y="350"/>
              </a:cxn>
              <a:cxn ang="0">
                <a:pos x="181" y="446"/>
              </a:cxn>
              <a:cxn ang="0">
                <a:pos x="220" y="453"/>
              </a:cxn>
              <a:cxn ang="0">
                <a:pos x="254" y="403"/>
              </a:cxn>
              <a:cxn ang="0">
                <a:pos x="329" y="354"/>
              </a:cxn>
              <a:cxn ang="0">
                <a:pos x="395" y="347"/>
              </a:cxn>
              <a:cxn ang="0">
                <a:pos x="407" y="309"/>
              </a:cxn>
              <a:cxn ang="0">
                <a:pos x="341" y="228"/>
              </a:cxn>
              <a:cxn ang="0">
                <a:pos x="405" y="154"/>
              </a:cxn>
              <a:cxn ang="0">
                <a:pos x="401" y="113"/>
              </a:cxn>
              <a:cxn ang="0">
                <a:pos x="345" y="101"/>
              </a:cxn>
              <a:cxn ang="0">
                <a:pos x="259" y="71"/>
              </a:cxn>
              <a:cxn ang="0">
                <a:pos x="223" y="7"/>
              </a:cxn>
              <a:cxn ang="0">
                <a:pos x="188" y="6"/>
              </a:cxn>
              <a:cxn ang="0">
                <a:pos x="142" y="96"/>
              </a:cxn>
              <a:cxn ang="0">
                <a:pos x="51" y="101"/>
              </a:cxn>
              <a:cxn ang="0">
                <a:pos x="4" y="118"/>
              </a:cxn>
              <a:cxn ang="0">
                <a:pos x="19" y="179"/>
              </a:cxn>
              <a:cxn ang="0">
                <a:pos x="50" y="246"/>
              </a:cxn>
              <a:cxn ang="0">
                <a:pos x="255" y="369"/>
              </a:cxn>
              <a:cxn ang="0">
                <a:pos x="220" y="442"/>
              </a:cxn>
              <a:cxn ang="0">
                <a:pos x="189" y="440"/>
              </a:cxn>
              <a:cxn ang="0">
                <a:pos x="153" y="364"/>
              </a:cxn>
              <a:cxn ang="0">
                <a:pos x="233" y="325"/>
              </a:cxn>
              <a:cxn ang="0">
                <a:pos x="131" y="262"/>
              </a:cxn>
              <a:cxn ang="0">
                <a:pos x="130" y="195"/>
              </a:cxn>
              <a:cxn ang="0">
                <a:pos x="205" y="154"/>
              </a:cxn>
              <a:cxn ang="0">
                <a:pos x="271" y="267"/>
              </a:cxn>
              <a:cxn ang="0">
                <a:pos x="140" y="267"/>
              </a:cxn>
              <a:cxn ang="0">
                <a:pos x="146" y="130"/>
              </a:cxn>
              <a:cxn ang="0">
                <a:pos x="140" y="179"/>
              </a:cxn>
              <a:cxn ang="0">
                <a:pos x="270" y="179"/>
              </a:cxn>
              <a:cxn ang="0">
                <a:pos x="303" y="212"/>
              </a:cxn>
              <a:cxn ang="0">
                <a:pos x="280" y="207"/>
              </a:cxn>
              <a:cxn ang="0">
                <a:pos x="239" y="318"/>
              </a:cxn>
              <a:cxn ang="0">
                <a:pos x="195" y="308"/>
              </a:cxn>
              <a:cxn ang="0">
                <a:pos x="169" y="295"/>
              </a:cxn>
              <a:cxn ang="0">
                <a:pos x="393" y="339"/>
              </a:cxn>
              <a:cxn ang="0">
                <a:pos x="315" y="342"/>
              </a:cxn>
              <a:cxn ang="0">
                <a:pos x="279" y="272"/>
              </a:cxn>
              <a:cxn ang="0">
                <a:pos x="383" y="283"/>
              </a:cxn>
              <a:cxn ang="0">
                <a:pos x="336" y="111"/>
              </a:cxn>
              <a:cxn ang="0">
                <a:pos x="394" y="119"/>
              </a:cxn>
              <a:cxn ang="0">
                <a:pos x="390" y="164"/>
              </a:cxn>
              <a:cxn ang="0">
                <a:pos x="321" y="213"/>
              </a:cxn>
              <a:cxn ang="0">
                <a:pos x="318" y="114"/>
              </a:cxn>
              <a:cxn ang="0">
                <a:pos x="177" y="28"/>
              </a:cxn>
              <a:cxn ang="0">
                <a:pos x="207" y="9"/>
              </a:cxn>
              <a:cxn ang="0">
                <a:pos x="246" y="61"/>
              </a:cxn>
              <a:cxn ang="0">
                <a:pos x="258" y="122"/>
              </a:cxn>
              <a:cxn ang="0">
                <a:pos x="151" y="101"/>
              </a:cxn>
              <a:cxn ang="0">
                <a:pos x="12" y="150"/>
              </a:cxn>
              <a:cxn ang="0">
                <a:pos x="14" y="120"/>
              </a:cxn>
              <a:cxn ang="0">
                <a:pos x="101" y="117"/>
              </a:cxn>
              <a:cxn ang="0">
                <a:pos x="131" y="185"/>
              </a:cxn>
              <a:cxn ang="0">
                <a:pos x="134" y="302"/>
              </a:cxn>
              <a:cxn ang="0">
                <a:pos x="58" y="347"/>
              </a:cxn>
              <a:cxn ang="0">
                <a:pos x="7" y="324"/>
              </a:cxn>
              <a:cxn ang="0">
                <a:pos x="75" y="235"/>
              </a:cxn>
            </a:cxnLst>
            <a:rect l="0" t="0" r="r" b="b"/>
            <a:pathLst>
              <a:path w="409" h="457">
                <a:moveTo>
                  <a:pt x="3" y="306"/>
                </a:moveTo>
                <a:lnTo>
                  <a:pt x="3" y="306"/>
                </a:lnTo>
                <a:lnTo>
                  <a:pt x="1" y="315"/>
                </a:lnTo>
                <a:lnTo>
                  <a:pt x="0" y="320"/>
                </a:lnTo>
                <a:lnTo>
                  <a:pt x="0" y="325"/>
                </a:lnTo>
                <a:lnTo>
                  <a:pt x="1" y="329"/>
                </a:lnTo>
                <a:lnTo>
                  <a:pt x="2" y="334"/>
                </a:lnTo>
                <a:lnTo>
                  <a:pt x="4" y="338"/>
                </a:lnTo>
                <a:lnTo>
                  <a:pt x="7" y="342"/>
                </a:lnTo>
                <a:lnTo>
                  <a:pt x="7" y="342"/>
                </a:lnTo>
                <a:lnTo>
                  <a:pt x="11" y="346"/>
                </a:lnTo>
                <a:lnTo>
                  <a:pt x="16" y="350"/>
                </a:lnTo>
                <a:lnTo>
                  <a:pt x="22" y="352"/>
                </a:lnTo>
                <a:lnTo>
                  <a:pt x="29" y="354"/>
                </a:lnTo>
                <a:lnTo>
                  <a:pt x="41" y="355"/>
                </a:lnTo>
                <a:lnTo>
                  <a:pt x="53" y="356"/>
                </a:lnTo>
                <a:lnTo>
                  <a:pt x="53" y="356"/>
                </a:lnTo>
                <a:lnTo>
                  <a:pt x="75" y="355"/>
                </a:lnTo>
                <a:lnTo>
                  <a:pt x="96" y="351"/>
                </a:lnTo>
                <a:lnTo>
                  <a:pt x="118" y="347"/>
                </a:lnTo>
                <a:lnTo>
                  <a:pt x="139" y="340"/>
                </a:lnTo>
                <a:lnTo>
                  <a:pt x="139" y="340"/>
                </a:lnTo>
                <a:lnTo>
                  <a:pt x="141" y="350"/>
                </a:lnTo>
                <a:lnTo>
                  <a:pt x="141" y="350"/>
                </a:lnTo>
                <a:lnTo>
                  <a:pt x="145" y="372"/>
                </a:lnTo>
                <a:lnTo>
                  <a:pt x="152" y="393"/>
                </a:lnTo>
                <a:lnTo>
                  <a:pt x="159" y="413"/>
                </a:lnTo>
                <a:lnTo>
                  <a:pt x="164" y="423"/>
                </a:lnTo>
                <a:lnTo>
                  <a:pt x="170" y="432"/>
                </a:lnTo>
                <a:lnTo>
                  <a:pt x="170" y="432"/>
                </a:lnTo>
                <a:lnTo>
                  <a:pt x="177" y="442"/>
                </a:lnTo>
                <a:lnTo>
                  <a:pt x="181" y="446"/>
                </a:lnTo>
                <a:lnTo>
                  <a:pt x="185" y="451"/>
                </a:lnTo>
                <a:lnTo>
                  <a:pt x="191" y="454"/>
                </a:lnTo>
                <a:lnTo>
                  <a:pt x="197" y="456"/>
                </a:lnTo>
                <a:lnTo>
                  <a:pt x="202" y="457"/>
                </a:lnTo>
                <a:lnTo>
                  <a:pt x="208" y="457"/>
                </a:lnTo>
                <a:lnTo>
                  <a:pt x="208" y="457"/>
                </a:lnTo>
                <a:lnTo>
                  <a:pt x="215" y="456"/>
                </a:lnTo>
                <a:lnTo>
                  <a:pt x="220" y="453"/>
                </a:lnTo>
                <a:lnTo>
                  <a:pt x="226" y="449"/>
                </a:lnTo>
                <a:lnTo>
                  <a:pt x="230" y="444"/>
                </a:lnTo>
                <a:lnTo>
                  <a:pt x="235" y="439"/>
                </a:lnTo>
                <a:lnTo>
                  <a:pt x="238" y="433"/>
                </a:lnTo>
                <a:lnTo>
                  <a:pt x="245" y="423"/>
                </a:lnTo>
                <a:lnTo>
                  <a:pt x="245" y="423"/>
                </a:lnTo>
                <a:lnTo>
                  <a:pt x="249" y="413"/>
                </a:lnTo>
                <a:lnTo>
                  <a:pt x="254" y="403"/>
                </a:lnTo>
                <a:lnTo>
                  <a:pt x="261" y="382"/>
                </a:lnTo>
                <a:lnTo>
                  <a:pt x="266" y="360"/>
                </a:lnTo>
                <a:lnTo>
                  <a:pt x="271" y="339"/>
                </a:lnTo>
                <a:lnTo>
                  <a:pt x="271" y="339"/>
                </a:lnTo>
                <a:lnTo>
                  <a:pt x="286" y="344"/>
                </a:lnTo>
                <a:lnTo>
                  <a:pt x="286" y="344"/>
                </a:lnTo>
                <a:lnTo>
                  <a:pt x="307" y="349"/>
                </a:lnTo>
                <a:lnTo>
                  <a:pt x="329" y="354"/>
                </a:lnTo>
                <a:lnTo>
                  <a:pt x="340" y="355"/>
                </a:lnTo>
                <a:lnTo>
                  <a:pt x="352" y="356"/>
                </a:lnTo>
                <a:lnTo>
                  <a:pt x="363" y="356"/>
                </a:lnTo>
                <a:lnTo>
                  <a:pt x="374" y="355"/>
                </a:lnTo>
                <a:lnTo>
                  <a:pt x="374" y="355"/>
                </a:lnTo>
                <a:lnTo>
                  <a:pt x="385" y="352"/>
                </a:lnTo>
                <a:lnTo>
                  <a:pt x="390" y="350"/>
                </a:lnTo>
                <a:lnTo>
                  <a:pt x="395" y="347"/>
                </a:lnTo>
                <a:lnTo>
                  <a:pt x="400" y="344"/>
                </a:lnTo>
                <a:lnTo>
                  <a:pt x="403" y="340"/>
                </a:lnTo>
                <a:lnTo>
                  <a:pt x="406" y="335"/>
                </a:lnTo>
                <a:lnTo>
                  <a:pt x="408" y="330"/>
                </a:lnTo>
                <a:lnTo>
                  <a:pt x="408" y="330"/>
                </a:lnTo>
                <a:lnTo>
                  <a:pt x="409" y="323"/>
                </a:lnTo>
                <a:lnTo>
                  <a:pt x="409" y="316"/>
                </a:lnTo>
                <a:lnTo>
                  <a:pt x="407" y="309"/>
                </a:lnTo>
                <a:lnTo>
                  <a:pt x="404" y="303"/>
                </a:lnTo>
                <a:lnTo>
                  <a:pt x="397" y="290"/>
                </a:lnTo>
                <a:lnTo>
                  <a:pt x="390" y="278"/>
                </a:lnTo>
                <a:lnTo>
                  <a:pt x="390" y="278"/>
                </a:lnTo>
                <a:lnTo>
                  <a:pt x="379" y="265"/>
                </a:lnTo>
                <a:lnTo>
                  <a:pt x="367" y="252"/>
                </a:lnTo>
                <a:lnTo>
                  <a:pt x="355" y="240"/>
                </a:lnTo>
                <a:lnTo>
                  <a:pt x="341" y="228"/>
                </a:lnTo>
                <a:lnTo>
                  <a:pt x="341" y="228"/>
                </a:lnTo>
                <a:lnTo>
                  <a:pt x="358" y="214"/>
                </a:lnTo>
                <a:lnTo>
                  <a:pt x="373" y="198"/>
                </a:lnTo>
                <a:lnTo>
                  <a:pt x="387" y="182"/>
                </a:lnTo>
                <a:lnTo>
                  <a:pt x="394" y="173"/>
                </a:lnTo>
                <a:lnTo>
                  <a:pt x="399" y="164"/>
                </a:lnTo>
                <a:lnTo>
                  <a:pt x="399" y="164"/>
                </a:lnTo>
                <a:lnTo>
                  <a:pt x="405" y="154"/>
                </a:lnTo>
                <a:lnTo>
                  <a:pt x="407" y="148"/>
                </a:lnTo>
                <a:lnTo>
                  <a:pt x="408" y="142"/>
                </a:lnTo>
                <a:lnTo>
                  <a:pt x="409" y="136"/>
                </a:lnTo>
                <a:lnTo>
                  <a:pt x="408" y="131"/>
                </a:lnTo>
                <a:lnTo>
                  <a:pt x="407" y="125"/>
                </a:lnTo>
                <a:lnTo>
                  <a:pt x="405" y="118"/>
                </a:lnTo>
                <a:lnTo>
                  <a:pt x="405" y="118"/>
                </a:lnTo>
                <a:lnTo>
                  <a:pt x="401" y="113"/>
                </a:lnTo>
                <a:lnTo>
                  <a:pt x="395" y="109"/>
                </a:lnTo>
                <a:lnTo>
                  <a:pt x="390" y="106"/>
                </a:lnTo>
                <a:lnTo>
                  <a:pt x="383" y="104"/>
                </a:lnTo>
                <a:lnTo>
                  <a:pt x="376" y="102"/>
                </a:lnTo>
                <a:lnTo>
                  <a:pt x="369" y="102"/>
                </a:lnTo>
                <a:lnTo>
                  <a:pt x="356" y="101"/>
                </a:lnTo>
                <a:lnTo>
                  <a:pt x="356" y="101"/>
                </a:lnTo>
                <a:lnTo>
                  <a:pt x="345" y="101"/>
                </a:lnTo>
                <a:lnTo>
                  <a:pt x="334" y="102"/>
                </a:lnTo>
                <a:lnTo>
                  <a:pt x="313" y="106"/>
                </a:lnTo>
                <a:lnTo>
                  <a:pt x="292" y="111"/>
                </a:lnTo>
                <a:lnTo>
                  <a:pt x="271" y="118"/>
                </a:lnTo>
                <a:lnTo>
                  <a:pt x="271" y="118"/>
                </a:lnTo>
                <a:lnTo>
                  <a:pt x="264" y="90"/>
                </a:lnTo>
                <a:lnTo>
                  <a:pt x="264" y="90"/>
                </a:lnTo>
                <a:lnTo>
                  <a:pt x="259" y="71"/>
                </a:lnTo>
                <a:lnTo>
                  <a:pt x="253" y="53"/>
                </a:lnTo>
                <a:lnTo>
                  <a:pt x="249" y="42"/>
                </a:lnTo>
                <a:lnTo>
                  <a:pt x="245" y="34"/>
                </a:lnTo>
                <a:lnTo>
                  <a:pt x="240" y="25"/>
                </a:lnTo>
                <a:lnTo>
                  <a:pt x="234" y="17"/>
                </a:lnTo>
                <a:lnTo>
                  <a:pt x="234" y="17"/>
                </a:lnTo>
                <a:lnTo>
                  <a:pt x="227" y="10"/>
                </a:lnTo>
                <a:lnTo>
                  <a:pt x="223" y="7"/>
                </a:lnTo>
                <a:lnTo>
                  <a:pt x="218" y="4"/>
                </a:lnTo>
                <a:lnTo>
                  <a:pt x="214" y="2"/>
                </a:lnTo>
                <a:lnTo>
                  <a:pt x="209" y="1"/>
                </a:lnTo>
                <a:lnTo>
                  <a:pt x="204" y="0"/>
                </a:lnTo>
                <a:lnTo>
                  <a:pt x="199" y="1"/>
                </a:lnTo>
                <a:lnTo>
                  <a:pt x="199" y="1"/>
                </a:lnTo>
                <a:lnTo>
                  <a:pt x="193" y="3"/>
                </a:lnTo>
                <a:lnTo>
                  <a:pt x="188" y="6"/>
                </a:lnTo>
                <a:lnTo>
                  <a:pt x="182" y="9"/>
                </a:lnTo>
                <a:lnTo>
                  <a:pt x="177" y="14"/>
                </a:lnTo>
                <a:lnTo>
                  <a:pt x="170" y="24"/>
                </a:lnTo>
                <a:lnTo>
                  <a:pt x="164" y="34"/>
                </a:lnTo>
                <a:lnTo>
                  <a:pt x="164" y="34"/>
                </a:lnTo>
                <a:lnTo>
                  <a:pt x="155" y="55"/>
                </a:lnTo>
                <a:lnTo>
                  <a:pt x="148" y="75"/>
                </a:lnTo>
                <a:lnTo>
                  <a:pt x="142" y="96"/>
                </a:lnTo>
                <a:lnTo>
                  <a:pt x="137" y="118"/>
                </a:lnTo>
                <a:lnTo>
                  <a:pt x="137" y="118"/>
                </a:lnTo>
                <a:lnTo>
                  <a:pt x="118" y="112"/>
                </a:lnTo>
                <a:lnTo>
                  <a:pt x="97" y="107"/>
                </a:lnTo>
                <a:lnTo>
                  <a:pt x="97" y="107"/>
                </a:lnTo>
                <a:lnTo>
                  <a:pt x="79" y="103"/>
                </a:lnTo>
                <a:lnTo>
                  <a:pt x="60" y="101"/>
                </a:lnTo>
                <a:lnTo>
                  <a:pt x="51" y="101"/>
                </a:lnTo>
                <a:lnTo>
                  <a:pt x="41" y="101"/>
                </a:lnTo>
                <a:lnTo>
                  <a:pt x="32" y="103"/>
                </a:lnTo>
                <a:lnTo>
                  <a:pt x="22" y="105"/>
                </a:lnTo>
                <a:lnTo>
                  <a:pt x="22" y="105"/>
                </a:lnTo>
                <a:lnTo>
                  <a:pt x="16" y="108"/>
                </a:lnTo>
                <a:lnTo>
                  <a:pt x="11" y="111"/>
                </a:lnTo>
                <a:lnTo>
                  <a:pt x="7" y="114"/>
                </a:lnTo>
                <a:lnTo>
                  <a:pt x="4" y="118"/>
                </a:lnTo>
                <a:lnTo>
                  <a:pt x="2" y="123"/>
                </a:lnTo>
                <a:lnTo>
                  <a:pt x="1" y="129"/>
                </a:lnTo>
                <a:lnTo>
                  <a:pt x="1" y="134"/>
                </a:lnTo>
                <a:lnTo>
                  <a:pt x="1" y="139"/>
                </a:lnTo>
                <a:lnTo>
                  <a:pt x="3" y="149"/>
                </a:lnTo>
                <a:lnTo>
                  <a:pt x="7" y="160"/>
                </a:lnTo>
                <a:lnTo>
                  <a:pt x="13" y="170"/>
                </a:lnTo>
                <a:lnTo>
                  <a:pt x="19" y="179"/>
                </a:lnTo>
                <a:lnTo>
                  <a:pt x="19" y="179"/>
                </a:lnTo>
                <a:lnTo>
                  <a:pt x="31" y="192"/>
                </a:lnTo>
                <a:lnTo>
                  <a:pt x="42" y="206"/>
                </a:lnTo>
                <a:lnTo>
                  <a:pt x="55" y="218"/>
                </a:lnTo>
                <a:lnTo>
                  <a:pt x="68" y="230"/>
                </a:lnTo>
                <a:lnTo>
                  <a:pt x="68" y="230"/>
                </a:lnTo>
                <a:lnTo>
                  <a:pt x="50" y="246"/>
                </a:lnTo>
                <a:lnTo>
                  <a:pt x="50" y="246"/>
                </a:lnTo>
                <a:lnTo>
                  <a:pt x="36" y="259"/>
                </a:lnTo>
                <a:lnTo>
                  <a:pt x="23" y="273"/>
                </a:lnTo>
                <a:lnTo>
                  <a:pt x="17" y="280"/>
                </a:lnTo>
                <a:lnTo>
                  <a:pt x="12" y="289"/>
                </a:lnTo>
                <a:lnTo>
                  <a:pt x="7" y="297"/>
                </a:lnTo>
                <a:lnTo>
                  <a:pt x="3" y="306"/>
                </a:lnTo>
                <a:lnTo>
                  <a:pt x="3" y="306"/>
                </a:lnTo>
                <a:close/>
                <a:moveTo>
                  <a:pt x="255" y="369"/>
                </a:moveTo>
                <a:lnTo>
                  <a:pt x="255" y="369"/>
                </a:lnTo>
                <a:lnTo>
                  <a:pt x="249" y="389"/>
                </a:lnTo>
                <a:lnTo>
                  <a:pt x="246" y="398"/>
                </a:lnTo>
                <a:lnTo>
                  <a:pt x="242" y="408"/>
                </a:lnTo>
                <a:lnTo>
                  <a:pt x="238" y="417"/>
                </a:lnTo>
                <a:lnTo>
                  <a:pt x="233" y="426"/>
                </a:lnTo>
                <a:lnTo>
                  <a:pt x="227" y="434"/>
                </a:lnTo>
                <a:lnTo>
                  <a:pt x="220" y="442"/>
                </a:lnTo>
                <a:lnTo>
                  <a:pt x="220" y="442"/>
                </a:lnTo>
                <a:lnTo>
                  <a:pt x="217" y="444"/>
                </a:lnTo>
                <a:lnTo>
                  <a:pt x="213" y="446"/>
                </a:lnTo>
                <a:lnTo>
                  <a:pt x="210" y="447"/>
                </a:lnTo>
                <a:lnTo>
                  <a:pt x="207" y="449"/>
                </a:lnTo>
                <a:lnTo>
                  <a:pt x="200" y="447"/>
                </a:lnTo>
                <a:lnTo>
                  <a:pt x="194" y="444"/>
                </a:lnTo>
                <a:lnTo>
                  <a:pt x="189" y="440"/>
                </a:lnTo>
                <a:lnTo>
                  <a:pt x="183" y="435"/>
                </a:lnTo>
                <a:lnTo>
                  <a:pt x="178" y="429"/>
                </a:lnTo>
                <a:lnTo>
                  <a:pt x="174" y="423"/>
                </a:lnTo>
                <a:lnTo>
                  <a:pt x="174" y="423"/>
                </a:lnTo>
                <a:lnTo>
                  <a:pt x="169" y="414"/>
                </a:lnTo>
                <a:lnTo>
                  <a:pt x="165" y="405"/>
                </a:lnTo>
                <a:lnTo>
                  <a:pt x="158" y="385"/>
                </a:lnTo>
                <a:lnTo>
                  <a:pt x="153" y="364"/>
                </a:lnTo>
                <a:lnTo>
                  <a:pt x="148" y="343"/>
                </a:lnTo>
                <a:lnTo>
                  <a:pt x="148" y="343"/>
                </a:lnTo>
                <a:lnTo>
                  <a:pt x="147" y="337"/>
                </a:lnTo>
                <a:lnTo>
                  <a:pt x="147" y="337"/>
                </a:lnTo>
                <a:lnTo>
                  <a:pt x="176" y="326"/>
                </a:lnTo>
                <a:lnTo>
                  <a:pt x="205" y="313"/>
                </a:lnTo>
                <a:lnTo>
                  <a:pt x="205" y="313"/>
                </a:lnTo>
                <a:lnTo>
                  <a:pt x="233" y="325"/>
                </a:lnTo>
                <a:lnTo>
                  <a:pt x="262" y="336"/>
                </a:lnTo>
                <a:lnTo>
                  <a:pt x="262" y="336"/>
                </a:lnTo>
                <a:lnTo>
                  <a:pt x="255" y="369"/>
                </a:lnTo>
                <a:lnTo>
                  <a:pt x="255" y="369"/>
                </a:lnTo>
                <a:close/>
                <a:moveTo>
                  <a:pt x="130" y="229"/>
                </a:moveTo>
                <a:lnTo>
                  <a:pt x="130" y="229"/>
                </a:lnTo>
                <a:lnTo>
                  <a:pt x="131" y="262"/>
                </a:lnTo>
                <a:lnTo>
                  <a:pt x="131" y="262"/>
                </a:lnTo>
                <a:lnTo>
                  <a:pt x="107" y="246"/>
                </a:lnTo>
                <a:lnTo>
                  <a:pt x="83" y="229"/>
                </a:lnTo>
                <a:lnTo>
                  <a:pt x="83" y="229"/>
                </a:lnTo>
                <a:lnTo>
                  <a:pt x="88" y="225"/>
                </a:lnTo>
                <a:lnTo>
                  <a:pt x="88" y="225"/>
                </a:lnTo>
                <a:lnTo>
                  <a:pt x="109" y="210"/>
                </a:lnTo>
                <a:lnTo>
                  <a:pt x="130" y="195"/>
                </a:lnTo>
                <a:lnTo>
                  <a:pt x="130" y="195"/>
                </a:lnTo>
                <a:lnTo>
                  <a:pt x="130" y="229"/>
                </a:lnTo>
                <a:lnTo>
                  <a:pt x="130" y="229"/>
                </a:lnTo>
                <a:close/>
                <a:moveTo>
                  <a:pt x="138" y="229"/>
                </a:moveTo>
                <a:lnTo>
                  <a:pt x="138" y="229"/>
                </a:lnTo>
                <a:lnTo>
                  <a:pt x="140" y="189"/>
                </a:lnTo>
                <a:lnTo>
                  <a:pt x="140" y="189"/>
                </a:lnTo>
                <a:lnTo>
                  <a:pt x="171" y="170"/>
                </a:lnTo>
                <a:lnTo>
                  <a:pt x="205" y="154"/>
                </a:lnTo>
                <a:lnTo>
                  <a:pt x="205" y="154"/>
                </a:lnTo>
                <a:lnTo>
                  <a:pt x="238" y="170"/>
                </a:lnTo>
                <a:lnTo>
                  <a:pt x="271" y="189"/>
                </a:lnTo>
                <a:lnTo>
                  <a:pt x="271" y="189"/>
                </a:lnTo>
                <a:lnTo>
                  <a:pt x="272" y="209"/>
                </a:lnTo>
                <a:lnTo>
                  <a:pt x="272" y="228"/>
                </a:lnTo>
                <a:lnTo>
                  <a:pt x="272" y="248"/>
                </a:lnTo>
                <a:lnTo>
                  <a:pt x="271" y="267"/>
                </a:lnTo>
                <a:lnTo>
                  <a:pt x="271" y="267"/>
                </a:lnTo>
                <a:lnTo>
                  <a:pt x="236" y="288"/>
                </a:lnTo>
                <a:lnTo>
                  <a:pt x="236" y="288"/>
                </a:lnTo>
                <a:lnTo>
                  <a:pt x="205" y="303"/>
                </a:lnTo>
                <a:lnTo>
                  <a:pt x="205" y="303"/>
                </a:lnTo>
                <a:lnTo>
                  <a:pt x="173" y="288"/>
                </a:lnTo>
                <a:lnTo>
                  <a:pt x="173" y="288"/>
                </a:lnTo>
                <a:lnTo>
                  <a:pt x="140" y="267"/>
                </a:lnTo>
                <a:lnTo>
                  <a:pt x="140" y="267"/>
                </a:lnTo>
                <a:lnTo>
                  <a:pt x="138" y="229"/>
                </a:lnTo>
                <a:lnTo>
                  <a:pt x="138" y="229"/>
                </a:lnTo>
                <a:close/>
                <a:moveTo>
                  <a:pt x="140" y="179"/>
                </a:moveTo>
                <a:lnTo>
                  <a:pt x="140" y="179"/>
                </a:lnTo>
                <a:lnTo>
                  <a:pt x="142" y="155"/>
                </a:lnTo>
                <a:lnTo>
                  <a:pt x="146" y="130"/>
                </a:lnTo>
                <a:lnTo>
                  <a:pt x="146" y="130"/>
                </a:lnTo>
                <a:lnTo>
                  <a:pt x="170" y="139"/>
                </a:lnTo>
                <a:lnTo>
                  <a:pt x="195" y="150"/>
                </a:lnTo>
                <a:lnTo>
                  <a:pt x="195" y="150"/>
                </a:lnTo>
                <a:lnTo>
                  <a:pt x="167" y="163"/>
                </a:lnTo>
                <a:lnTo>
                  <a:pt x="141" y="178"/>
                </a:lnTo>
                <a:lnTo>
                  <a:pt x="141" y="178"/>
                </a:lnTo>
                <a:lnTo>
                  <a:pt x="140" y="179"/>
                </a:lnTo>
                <a:lnTo>
                  <a:pt x="140" y="179"/>
                </a:lnTo>
                <a:close/>
                <a:moveTo>
                  <a:pt x="214" y="149"/>
                </a:moveTo>
                <a:lnTo>
                  <a:pt x="214" y="149"/>
                </a:lnTo>
                <a:lnTo>
                  <a:pt x="238" y="139"/>
                </a:lnTo>
                <a:lnTo>
                  <a:pt x="263" y="130"/>
                </a:lnTo>
                <a:lnTo>
                  <a:pt x="263" y="130"/>
                </a:lnTo>
                <a:lnTo>
                  <a:pt x="268" y="154"/>
                </a:lnTo>
                <a:lnTo>
                  <a:pt x="270" y="179"/>
                </a:lnTo>
                <a:lnTo>
                  <a:pt x="270" y="179"/>
                </a:lnTo>
                <a:lnTo>
                  <a:pt x="241" y="163"/>
                </a:lnTo>
                <a:lnTo>
                  <a:pt x="214" y="149"/>
                </a:lnTo>
                <a:lnTo>
                  <a:pt x="214" y="149"/>
                </a:lnTo>
                <a:close/>
                <a:moveTo>
                  <a:pt x="280" y="207"/>
                </a:moveTo>
                <a:lnTo>
                  <a:pt x="280" y="207"/>
                </a:lnTo>
                <a:lnTo>
                  <a:pt x="279" y="194"/>
                </a:lnTo>
                <a:lnTo>
                  <a:pt x="279" y="194"/>
                </a:lnTo>
                <a:lnTo>
                  <a:pt x="303" y="212"/>
                </a:lnTo>
                <a:lnTo>
                  <a:pt x="327" y="229"/>
                </a:lnTo>
                <a:lnTo>
                  <a:pt x="327" y="229"/>
                </a:lnTo>
                <a:lnTo>
                  <a:pt x="303" y="246"/>
                </a:lnTo>
                <a:lnTo>
                  <a:pt x="279" y="262"/>
                </a:lnTo>
                <a:lnTo>
                  <a:pt x="279" y="262"/>
                </a:lnTo>
                <a:lnTo>
                  <a:pt x="280" y="235"/>
                </a:lnTo>
                <a:lnTo>
                  <a:pt x="280" y="207"/>
                </a:lnTo>
                <a:lnTo>
                  <a:pt x="280" y="207"/>
                </a:lnTo>
                <a:close/>
                <a:moveTo>
                  <a:pt x="240" y="295"/>
                </a:moveTo>
                <a:lnTo>
                  <a:pt x="240" y="295"/>
                </a:lnTo>
                <a:lnTo>
                  <a:pt x="270" y="277"/>
                </a:lnTo>
                <a:lnTo>
                  <a:pt x="270" y="277"/>
                </a:lnTo>
                <a:lnTo>
                  <a:pt x="268" y="303"/>
                </a:lnTo>
                <a:lnTo>
                  <a:pt x="263" y="327"/>
                </a:lnTo>
                <a:lnTo>
                  <a:pt x="263" y="327"/>
                </a:lnTo>
                <a:lnTo>
                  <a:pt x="239" y="318"/>
                </a:lnTo>
                <a:lnTo>
                  <a:pt x="215" y="308"/>
                </a:lnTo>
                <a:lnTo>
                  <a:pt x="215" y="308"/>
                </a:lnTo>
                <a:lnTo>
                  <a:pt x="240" y="295"/>
                </a:lnTo>
                <a:lnTo>
                  <a:pt x="240" y="295"/>
                </a:lnTo>
                <a:close/>
                <a:moveTo>
                  <a:pt x="169" y="295"/>
                </a:moveTo>
                <a:lnTo>
                  <a:pt x="169" y="295"/>
                </a:lnTo>
                <a:lnTo>
                  <a:pt x="195" y="308"/>
                </a:lnTo>
                <a:lnTo>
                  <a:pt x="195" y="308"/>
                </a:lnTo>
                <a:lnTo>
                  <a:pt x="170" y="318"/>
                </a:lnTo>
                <a:lnTo>
                  <a:pt x="146" y="327"/>
                </a:lnTo>
                <a:lnTo>
                  <a:pt x="146" y="327"/>
                </a:lnTo>
                <a:lnTo>
                  <a:pt x="142" y="303"/>
                </a:lnTo>
                <a:lnTo>
                  <a:pt x="140" y="278"/>
                </a:lnTo>
                <a:lnTo>
                  <a:pt x="140" y="278"/>
                </a:lnTo>
                <a:lnTo>
                  <a:pt x="169" y="295"/>
                </a:lnTo>
                <a:lnTo>
                  <a:pt x="169" y="295"/>
                </a:lnTo>
                <a:close/>
                <a:moveTo>
                  <a:pt x="400" y="319"/>
                </a:moveTo>
                <a:lnTo>
                  <a:pt x="400" y="319"/>
                </a:lnTo>
                <a:lnTo>
                  <a:pt x="400" y="323"/>
                </a:lnTo>
                <a:lnTo>
                  <a:pt x="400" y="327"/>
                </a:lnTo>
                <a:lnTo>
                  <a:pt x="399" y="330"/>
                </a:lnTo>
                <a:lnTo>
                  <a:pt x="398" y="333"/>
                </a:lnTo>
                <a:lnTo>
                  <a:pt x="395" y="336"/>
                </a:lnTo>
                <a:lnTo>
                  <a:pt x="393" y="339"/>
                </a:lnTo>
                <a:lnTo>
                  <a:pt x="386" y="342"/>
                </a:lnTo>
                <a:lnTo>
                  <a:pt x="379" y="345"/>
                </a:lnTo>
                <a:lnTo>
                  <a:pt x="371" y="346"/>
                </a:lnTo>
                <a:lnTo>
                  <a:pt x="356" y="347"/>
                </a:lnTo>
                <a:lnTo>
                  <a:pt x="356" y="347"/>
                </a:lnTo>
                <a:lnTo>
                  <a:pt x="345" y="347"/>
                </a:lnTo>
                <a:lnTo>
                  <a:pt x="335" y="346"/>
                </a:lnTo>
                <a:lnTo>
                  <a:pt x="315" y="342"/>
                </a:lnTo>
                <a:lnTo>
                  <a:pt x="295" y="337"/>
                </a:lnTo>
                <a:lnTo>
                  <a:pt x="275" y="331"/>
                </a:lnTo>
                <a:lnTo>
                  <a:pt x="275" y="331"/>
                </a:lnTo>
                <a:lnTo>
                  <a:pt x="272" y="330"/>
                </a:lnTo>
                <a:lnTo>
                  <a:pt x="272" y="330"/>
                </a:lnTo>
                <a:lnTo>
                  <a:pt x="276" y="302"/>
                </a:lnTo>
                <a:lnTo>
                  <a:pt x="279" y="272"/>
                </a:lnTo>
                <a:lnTo>
                  <a:pt x="279" y="272"/>
                </a:lnTo>
                <a:lnTo>
                  <a:pt x="306" y="254"/>
                </a:lnTo>
                <a:lnTo>
                  <a:pt x="333" y="234"/>
                </a:lnTo>
                <a:lnTo>
                  <a:pt x="333" y="234"/>
                </a:lnTo>
                <a:lnTo>
                  <a:pt x="357" y="255"/>
                </a:lnTo>
                <a:lnTo>
                  <a:pt x="357" y="255"/>
                </a:lnTo>
                <a:lnTo>
                  <a:pt x="370" y="268"/>
                </a:lnTo>
                <a:lnTo>
                  <a:pt x="377" y="275"/>
                </a:lnTo>
                <a:lnTo>
                  <a:pt x="383" y="283"/>
                </a:lnTo>
                <a:lnTo>
                  <a:pt x="389" y="292"/>
                </a:lnTo>
                <a:lnTo>
                  <a:pt x="394" y="301"/>
                </a:lnTo>
                <a:lnTo>
                  <a:pt x="397" y="309"/>
                </a:lnTo>
                <a:lnTo>
                  <a:pt x="400" y="319"/>
                </a:lnTo>
                <a:lnTo>
                  <a:pt x="400" y="319"/>
                </a:lnTo>
                <a:close/>
                <a:moveTo>
                  <a:pt x="318" y="114"/>
                </a:moveTo>
                <a:lnTo>
                  <a:pt x="318" y="114"/>
                </a:lnTo>
                <a:lnTo>
                  <a:pt x="336" y="111"/>
                </a:lnTo>
                <a:lnTo>
                  <a:pt x="346" y="110"/>
                </a:lnTo>
                <a:lnTo>
                  <a:pt x="358" y="109"/>
                </a:lnTo>
                <a:lnTo>
                  <a:pt x="368" y="109"/>
                </a:lnTo>
                <a:lnTo>
                  <a:pt x="378" y="111"/>
                </a:lnTo>
                <a:lnTo>
                  <a:pt x="387" y="114"/>
                </a:lnTo>
                <a:lnTo>
                  <a:pt x="391" y="117"/>
                </a:lnTo>
                <a:lnTo>
                  <a:pt x="394" y="119"/>
                </a:lnTo>
                <a:lnTo>
                  <a:pt x="394" y="119"/>
                </a:lnTo>
                <a:lnTo>
                  <a:pt x="397" y="122"/>
                </a:lnTo>
                <a:lnTo>
                  <a:pt x="399" y="127"/>
                </a:lnTo>
                <a:lnTo>
                  <a:pt x="400" y="130"/>
                </a:lnTo>
                <a:lnTo>
                  <a:pt x="401" y="134"/>
                </a:lnTo>
                <a:lnTo>
                  <a:pt x="400" y="141"/>
                </a:lnTo>
                <a:lnTo>
                  <a:pt x="398" y="149"/>
                </a:lnTo>
                <a:lnTo>
                  <a:pt x="394" y="157"/>
                </a:lnTo>
                <a:lnTo>
                  <a:pt x="390" y="164"/>
                </a:lnTo>
                <a:lnTo>
                  <a:pt x="381" y="176"/>
                </a:lnTo>
                <a:lnTo>
                  <a:pt x="381" y="176"/>
                </a:lnTo>
                <a:lnTo>
                  <a:pt x="371" y="188"/>
                </a:lnTo>
                <a:lnTo>
                  <a:pt x="360" y="200"/>
                </a:lnTo>
                <a:lnTo>
                  <a:pt x="347" y="212"/>
                </a:lnTo>
                <a:lnTo>
                  <a:pt x="335" y="223"/>
                </a:lnTo>
                <a:lnTo>
                  <a:pt x="335" y="223"/>
                </a:lnTo>
                <a:lnTo>
                  <a:pt x="321" y="213"/>
                </a:lnTo>
                <a:lnTo>
                  <a:pt x="307" y="202"/>
                </a:lnTo>
                <a:lnTo>
                  <a:pt x="279" y="184"/>
                </a:lnTo>
                <a:lnTo>
                  <a:pt x="279" y="184"/>
                </a:lnTo>
                <a:lnTo>
                  <a:pt x="276" y="155"/>
                </a:lnTo>
                <a:lnTo>
                  <a:pt x="272" y="127"/>
                </a:lnTo>
                <a:lnTo>
                  <a:pt x="272" y="127"/>
                </a:lnTo>
                <a:lnTo>
                  <a:pt x="295" y="120"/>
                </a:lnTo>
                <a:lnTo>
                  <a:pt x="318" y="114"/>
                </a:lnTo>
                <a:lnTo>
                  <a:pt x="318" y="114"/>
                </a:lnTo>
                <a:close/>
                <a:moveTo>
                  <a:pt x="151" y="101"/>
                </a:moveTo>
                <a:lnTo>
                  <a:pt x="151" y="101"/>
                </a:lnTo>
                <a:lnTo>
                  <a:pt x="156" y="80"/>
                </a:lnTo>
                <a:lnTo>
                  <a:pt x="163" y="59"/>
                </a:lnTo>
                <a:lnTo>
                  <a:pt x="167" y="48"/>
                </a:lnTo>
                <a:lnTo>
                  <a:pt x="172" y="38"/>
                </a:lnTo>
                <a:lnTo>
                  <a:pt x="177" y="28"/>
                </a:lnTo>
                <a:lnTo>
                  <a:pt x="184" y="20"/>
                </a:lnTo>
                <a:lnTo>
                  <a:pt x="184" y="20"/>
                </a:lnTo>
                <a:lnTo>
                  <a:pt x="189" y="16"/>
                </a:lnTo>
                <a:lnTo>
                  <a:pt x="193" y="13"/>
                </a:lnTo>
                <a:lnTo>
                  <a:pt x="196" y="11"/>
                </a:lnTo>
                <a:lnTo>
                  <a:pt x="200" y="9"/>
                </a:lnTo>
                <a:lnTo>
                  <a:pt x="204" y="8"/>
                </a:lnTo>
                <a:lnTo>
                  <a:pt x="207" y="9"/>
                </a:lnTo>
                <a:lnTo>
                  <a:pt x="211" y="9"/>
                </a:lnTo>
                <a:lnTo>
                  <a:pt x="214" y="11"/>
                </a:lnTo>
                <a:lnTo>
                  <a:pt x="220" y="15"/>
                </a:lnTo>
                <a:lnTo>
                  <a:pt x="226" y="22"/>
                </a:lnTo>
                <a:lnTo>
                  <a:pt x="232" y="30"/>
                </a:lnTo>
                <a:lnTo>
                  <a:pt x="237" y="40"/>
                </a:lnTo>
                <a:lnTo>
                  <a:pt x="241" y="51"/>
                </a:lnTo>
                <a:lnTo>
                  <a:pt x="246" y="61"/>
                </a:lnTo>
                <a:lnTo>
                  <a:pt x="253" y="83"/>
                </a:lnTo>
                <a:lnTo>
                  <a:pt x="258" y="101"/>
                </a:lnTo>
                <a:lnTo>
                  <a:pt x="260" y="113"/>
                </a:lnTo>
                <a:lnTo>
                  <a:pt x="260" y="113"/>
                </a:lnTo>
                <a:lnTo>
                  <a:pt x="262" y="121"/>
                </a:lnTo>
                <a:lnTo>
                  <a:pt x="262" y="121"/>
                </a:lnTo>
                <a:lnTo>
                  <a:pt x="258" y="122"/>
                </a:lnTo>
                <a:lnTo>
                  <a:pt x="258" y="122"/>
                </a:lnTo>
                <a:lnTo>
                  <a:pt x="231" y="133"/>
                </a:lnTo>
                <a:lnTo>
                  <a:pt x="205" y="145"/>
                </a:lnTo>
                <a:lnTo>
                  <a:pt x="205" y="145"/>
                </a:lnTo>
                <a:lnTo>
                  <a:pt x="176" y="133"/>
                </a:lnTo>
                <a:lnTo>
                  <a:pt x="147" y="121"/>
                </a:lnTo>
                <a:lnTo>
                  <a:pt x="147" y="121"/>
                </a:lnTo>
                <a:lnTo>
                  <a:pt x="151" y="101"/>
                </a:lnTo>
                <a:lnTo>
                  <a:pt x="151" y="101"/>
                </a:lnTo>
                <a:close/>
                <a:moveTo>
                  <a:pt x="68" y="217"/>
                </a:moveTo>
                <a:lnTo>
                  <a:pt x="68" y="217"/>
                </a:lnTo>
                <a:lnTo>
                  <a:pt x="52" y="202"/>
                </a:lnTo>
                <a:lnTo>
                  <a:pt x="36" y="186"/>
                </a:lnTo>
                <a:lnTo>
                  <a:pt x="29" y="177"/>
                </a:lnTo>
                <a:lnTo>
                  <a:pt x="22" y="169"/>
                </a:lnTo>
                <a:lnTo>
                  <a:pt x="16" y="159"/>
                </a:lnTo>
                <a:lnTo>
                  <a:pt x="12" y="150"/>
                </a:lnTo>
                <a:lnTo>
                  <a:pt x="12" y="150"/>
                </a:lnTo>
                <a:lnTo>
                  <a:pt x="10" y="144"/>
                </a:lnTo>
                <a:lnTo>
                  <a:pt x="9" y="139"/>
                </a:lnTo>
                <a:lnTo>
                  <a:pt x="8" y="134"/>
                </a:lnTo>
                <a:lnTo>
                  <a:pt x="9" y="130"/>
                </a:lnTo>
                <a:lnTo>
                  <a:pt x="10" y="127"/>
                </a:lnTo>
                <a:lnTo>
                  <a:pt x="11" y="122"/>
                </a:lnTo>
                <a:lnTo>
                  <a:pt x="14" y="120"/>
                </a:lnTo>
                <a:lnTo>
                  <a:pt x="16" y="117"/>
                </a:lnTo>
                <a:lnTo>
                  <a:pt x="25" y="114"/>
                </a:lnTo>
                <a:lnTo>
                  <a:pt x="33" y="112"/>
                </a:lnTo>
                <a:lnTo>
                  <a:pt x="44" y="111"/>
                </a:lnTo>
                <a:lnTo>
                  <a:pt x="55" y="111"/>
                </a:lnTo>
                <a:lnTo>
                  <a:pt x="66" y="112"/>
                </a:lnTo>
                <a:lnTo>
                  <a:pt x="78" y="113"/>
                </a:lnTo>
                <a:lnTo>
                  <a:pt x="101" y="117"/>
                </a:lnTo>
                <a:lnTo>
                  <a:pt x="122" y="122"/>
                </a:lnTo>
                <a:lnTo>
                  <a:pt x="134" y="127"/>
                </a:lnTo>
                <a:lnTo>
                  <a:pt x="134" y="127"/>
                </a:lnTo>
                <a:lnTo>
                  <a:pt x="136" y="127"/>
                </a:lnTo>
                <a:lnTo>
                  <a:pt x="136" y="127"/>
                </a:lnTo>
                <a:lnTo>
                  <a:pt x="133" y="156"/>
                </a:lnTo>
                <a:lnTo>
                  <a:pt x="131" y="185"/>
                </a:lnTo>
                <a:lnTo>
                  <a:pt x="131" y="185"/>
                </a:lnTo>
                <a:lnTo>
                  <a:pt x="102" y="203"/>
                </a:lnTo>
                <a:lnTo>
                  <a:pt x="76" y="223"/>
                </a:lnTo>
                <a:lnTo>
                  <a:pt x="76" y="223"/>
                </a:lnTo>
                <a:lnTo>
                  <a:pt x="68" y="217"/>
                </a:lnTo>
                <a:lnTo>
                  <a:pt x="68" y="217"/>
                </a:lnTo>
                <a:close/>
                <a:moveTo>
                  <a:pt x="131" y="273"/>
                </a:moveTo>
                <a:lnTo>
                  <a:pt x="131" y="273"/>
                </a:lnTo>
                <a:lnTo>
                  <a:pt x="134" y="302"/>
                </a:lnTo>
                <a:lnTo>
                  <a:pt x="137" y="330"/>
                </a:lnTo>
                <a:lnTo>
                  <a:pt x="137" y="330"/>
                </a:lnTo>
                <a:lnTo>
                  <a:pt x="113" y="338"/>
                </a:lnTo>
                <a:lnTo>
                  <a:pt x="113" y="338"/>
                </a:lnTo>
                <a:lnTo>
                  <a:pt x="91" y="343"/>
                </a:lnTo>
                <a:lnTo>
                  <a:pt x="80" y="345"/>
                </a:lnTo>
                <a:lnTo>
                  <a:pt x="69" y="347"/>
                </a:lnTo>
                <a:lnTo>
                  <a:pt x="58" y="347"/>
                </a:lnTo>
                <a:lnTo>
                  <a:pt x="47" y="347"/>
                </a:lnTo>
                <a:lnTo>
                  <a:pt x="36" y="346"/>
                </a:lnTo>
                <a:lnTo>
                  <a:pt x="26" y="343"/>
                </a:lnTo>
                <a:lnTo>
                  <a:pt x="26" y="343"/>
                </a:lnTo>
                <a:lnTo>
                  <a:pt x="17" y="340"/>
                </a:lnTo>
                <a:lnTo>
                  <a:pt x="11" y="335"/>
                </a:lnTo>
                <a:lnTo>
                  <a:pt x="8" y="330"/>
                </a:lnTo>
                <a:lnTo>
                  <a:pt x="7" y="324"/>
                </a:lnTo>
                <a:lnTo>
                  <a:pt x="8" y="317"/>
                </a:lnTo>
                <a:lnTo>
                  <a:pt x="11" y="309"/>
                </a:lnTo>
                <a:lnTo>
                  <a:pt x="14" y="302"/>
                </a:lnTo>
                <a:lnTo>
                  <a:pt x="19" y="294"/>
                </a:lnTo>
                <a:lnTo>
                  <a:pt x="33" y="277"/>
                </a:lnTo>
                <a:lnTo>
                  <a:pt x="48" y="261"/>
                </a:lnTo>
                <a:lnTo>
                  <a:pt x="62" y="247"/>
                </a:lnTo>
                <a:lnTo>
                  <a:pt x="75" y="235"/>
                </a:lnTo>
                <a:lnTo>
                  <a:pt x="75" y="235"/>
                </a:lnTo>
                <a:lnTo>
                  <a:pt x="89" y="245"/>
                </a:lnTo>
                <a:lnTo>
                  <a:pt x="102" y="255"/>
                </a:lnTo>
                <a:lnTo>
                  <a:pt x="131" y="273"/>
                </a:lnTo>
                <a:lnTo>
                  <a:pt x="131" y="27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" name="WordArt 3">
            <a:extLst>
              <a:ext uri="{FF2B5EF4-FFF2-40B4-BE49-F238E27FC236}">
                <a16:creationId xmlns:a16="http://schemas.microsoft.com/office/drawing/2014/main" id="{11DBC3B0-ED82-49CC-93EE-59950BF213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17098" y="3165779"/>
            <a:ext cx="9876210" cy="113940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78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</a:rPr>
              <a:t>TIA X (TIA RƠN-GHEN)</a:t>
            </a:r>
          </a:p>
        </p:txBody>
      </p:sp>
      <p:sp>
        <p:nvSpPr>
          <p:cNvPr id="7" name="WordArt 3">
            <a:extLst>
              <a:ext uri="{FF2B5EF4-FFF2-40B4-BE49-F238E27FC236}">
                <a16:creationId xmlns:a16="http://schemas.microsoft.com/office/drawing/2014/main" id="{ACDDE527-F691-4438-A6E1-3BA03DB943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70795" y="1522104"/>
            <a:ext cx="2577386" cy="81485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785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</a:rPr>
              <a:t>BÀI 28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9B8A7AC-06DD-4116-A1AE-D5898499A970}"/>
              </a:ext>
            </a:extLst>
          </p:cNvPr>
          <p:cNvSpPr txBox="1"/>
          <p:nvPr/>
        </p:nvSpPr>
        <p:spPr>
          <a:xfrm>
            <a:off x="2501274" y="613393"/>
            <a:ext cx="728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>
                    <a:lumMod val="95000"/>
                  </a:schemeClr>
                </a:solidFill>
              </a:rPr>
              <a:t>CHƯƠNG V:  SÓNG ÁNH SÁNG</a:t>
            </a:r>
          </a:p>
        </p:txBody>
      </p:sp>
    </p:spTree>
    <p:extLst>
      <p:ext uri="{BB962C8B-B14F-4D97-AF65-F5344CB8AC3E}">
        <p14:creationId xmlns:p14="http://schemas.microsoft.com/office/powerpoint/2010/main" val="15058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21">
            <a:extLst>
              <a:ext uri="{FF2B5EF4-FFF2-40B4-BE49-F238E27FC236}">
                <a16:creationId xmlns:a16="http://schemas.microsoft.com/office/drawing/2014/main" id="{48242DC4-8BC0-43A3-A1B2-47AAD1BD2761}"/>
              </a:ext>
            </a:extLst>
          </p:cNvPr>
          <p:cNvGrpSpPr/>
          <p:nvPr/>
        </p:nvGrpSpPr>
        <p:grpSpPr>
          <a:xfrm>
            <a:off x="927735" y="1104900"/>
            <a:ext cx="10336530" cy="818147"/>
            <a:chOff x="927735" y="1233236"/>
            <a:chExt cx="10336530" cy="818147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8B1929F2-C349-4F20-BEEF-B675E9F19B65}"/>
                </a:ext>
              </a:extLst>
            </p:cNvPr>
            <p:cNvSpPr/>
            <p:nvPr/>
          </p:nvSpPr>
          <p:spPr>
            <a:xfrm>
              <a:off x="927735" y="1233236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89D26E56-3E8D-42C9-89CC-FC2DE1DA5363}"/>
                </a:ext>
              </a:extLst>
            </p:cNvPr>
            <p:cNvSpPr/>
            <p:nvPr/>
          </p:nvSpPr>
          <p:spPr>
            <a:xfrm>
              <a:off x="2239177" y="1233236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X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AB3A147E-4F40-44DA-960F-4EE333EF1A6F}"/>
              </a:ext>
            </a:extLst>
          </p:cNvPr>
          <p:cNvGrpSpPr/>
          <p:nvPr/>
        </p:nvGrpSpPr>
        <p:grpSpPr>
          <a:xfrm>
            <a:off x="927735" y="2482516"/>
            <a:ext cx="10336530" cy="818148"/>
            <a:chOff x="927735" y="2610852"/>
            <a:chExt cx="10336530" cy="81814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0A800352-0629-48DA-9CD7-D423174EE0D9}"/>
                </a:ext>
              </a:extLst>
            </p:cNvPr>
            <p:cNvSpPr/>
            <p:nvPr/>
          </p:nvSpPr>
          <p:spPr>
            <a:xfrm>
              <a:off x="2239177" y="2610853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TẠO RA TIA X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Mũi tên: Hình ngũ giác 13">
              <a:extLst>
                <a:ext uri="{FF2B5EF4-FFF2-40B4-BE49-F238E27FC236}">
                  <a16:creationId xmlns:a16="http://schemas.microsoft.com/office/drawing/2014/main" id="{3EC3F22B-37E6-4EB9-8EFF-A2BCF9F0695F}"/>
                </a:ext>
              </a:extLst>
            </p:cNvPr>
            <p:cNvSpPr/>
            <p:nvPr/>
          </p:nvSpPr>
          <p:spPr>
            <a:xfrm>
              <a:off x="927735" y="2610852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944E5F0B-F14B-4CC8-8580-9CB2051C4997}"/>
              </a:ext>
            </a:extLst>
          </p:cNvPr>
          <p:cNvGrpSpPr/>
          <p:nvPr/>
        </p:nvGrpSpPr>
        <p:grpSpPr>
          <a:xfrm>
            <a:off x="927735" y="3886201"/>
            <a:ext cx="10336530" cy="818147"/>
            <a:chOff x="927735" y="3729791"/>
            <a:chExt cx="10336530" cy="81814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EEA95C9A-9A54-404E-8A92-8FB77BF25FB4}"/>
                </a:ext>
              </a:extLst>
            </p:cNvPr>
            <p:cNvSpPr/>
            <p:nvPr/>
          </p:nvSpPr>
          <p:spPr>
            <a:xfrm>
              <a:off x="2239177" y="3729791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TIA X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Mũi tên: Hình ngũ giác 14">
              <a:extLst>
                <a:ext uri="{FF2B5EF4-FFF2-40B4-BE49-F238E27FC236}">
                  <a16:creationId xmlns:a16="http://schemas.microsoft.com/office/drawing/2014/main" id="{8C16830E-46D1-4CBC-8396-265CCD2D9BAE}"/>
                </a:ext>
              </a:extLst>
            </p:cNvPr>
            <p:cNvSpPr/>
            <p:nvPr/>
          </p:nvSpPr>
          <p:spPr>
            <a:xfrm>
              <a:off x="927735" y="3729791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065E9C46-A357-42DE-A6D7-F498402B022C}"/>
              </a:ext>
            </a:extLst>
          </p:cNvPr>
          <p:cNvGrpSpPr/>
          <p:nvPr/>
        </p:nvGrpSpPr>
        <p:grpSpPr>
          <a:xfrm>
            <a:off x="927735" y="5241760"/>
            <a:ext cx="10336530" cy="818147"/>
            <a:chOff x="927735" y="4772528"/>
            <a:chExt cx="10336530" cy="818147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15F87320-356C-4C1F-9D29-F18642F437CA}"/>
                </a:ext>
              </a:extLst>
            </p:cNvPr>
            <p:cNvSpPr/>
            <p:nvPr/>
          </p:nvSpPr>
          <p:spPr>
            <a:xfrm>
              <a:off x="2239177" y="4772528"/>
              <a:ext cx="9025088" cy="818147"/>
            </a:xfrm>
            <a:prstGeom prst="roundRect">
              <a:avLst>
                <a:gd name="adj" fmla="val 29085"/>
              </a:avLst>
            </a:prstGeom>
            <a:solidFill>
              <a:srgbClr val="1B95A3"/>
            </a:solidFill>
            <a:ln>
              <a:solidFill>
                <a:srgbClr val="1B95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TỔNG QUÁT VỀ THANG SÓNG ĐIỆN TỪ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Mũi tên: Hình ngũ giác 15">
              <a:extLst>
                <a:ext uri="{FF2B5EF4-FFF2-40B4-BE49-F238E27FC236}">
                  <a16:creationId xmlns:a16="http://schemas.microsoft.com/office/drawing/2014/main" id="{00C11FD9-FF87-4F16-9BF0-107FDB3A70B6}"/>
                </a:ext>
              </a:extLst>
            </p:cNvPr>
            <p:cNvSpPr/>
            <p:nvPr/>
          </p:nvSpPr>
          <p:spPr>
            <a:xfrm>
              <a:off x="927735" y="4772528"/>
              <a:ext cx="1197142" cy="818147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Tahoma" panose="020B0604030504040204" pitchFamily="34" charset="0"/>
                </a:rPr>
                <a:t>IV</a:t>
              </a:r>
              <a:endParaRPr lang="vi-VN" sz="32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64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007FDFF8-3261-408A-949A-D806BD215CE6}"/>
              </a:ext>
            </a:extLst>
          </p:cNvPr>
          <p:cNvGrpSpPr/>
          <p:nvPr/>
        </p:nvGrpSpPr>
        <p:grpSpPr>
          <a:xfrm>
            <a:off x="0" y="766174"/>
            <a:ext cx="4732421" cy="453526"/>
            <a:chOff x="0" y="718048"/>
            <a:chExt cx="4475693" cy="453526"/>
          </a:xfrm>
        </p:grpSpPr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1605C508-9C79-4261-B29F-D268EB97C77B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5AD0F6EE-7A83-459D-A0CD-3045A44EC728}"/>
                </a:ext>
              </a:extLst>
            </p:cNvPr>
            <p:cNvSpPr/>
            <p:nvPr/>
          </p:nvSpPr>
          <p:spPr>
            <a:xfrm>
              <a:off x="1057276" y="718049"/>
              <a:ext cx="3418417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62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007FDFF8-3261-408A-949A-D806BD215CE6}"/>
              </a:ext>
            </a:extLst>
          </p:cNvPr>
          <p:cNvGrpSpPr/>
          <p:nvPr/>
        </p:nvGrpSpPr>
        <p:grpSpPr>
          <a:xfrm>
            <a:off x="0" y="766174"/>
            <a:ext cx="4732421" cy="453526"/>
            <a:chOff x="0" y="718048"/>
            <a:chExt cx="4475693" cy="453526"/>
          </a:xfrm>
        </p:grpSpPr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1605C508-9C79-4261-B29F-D268EB97C77B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5AD0F6EE-7A83-459D-A0CD-3045A44EC728}"/>
                </a:ext>
              </a:extLst>
            </p:cNvPr>
            <p:cNvSpPr/>
            <p:nvPr/>
          </p:nvSpPr>
          <p:spPr>
            <a:xfrm>
              <a:off x="1057276" y="718049"/>
              <a:ext cx="3418417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 HIỆN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5DB236D-3337-4D5B-9ABE-EF5060E5F746}"/>
              </a:ext>
            </a:extLst>
          </p:cNvPr>
          <p:cNvSpPr txBox="1"/>
          <p:nvPr/>
        </p:nvSpPr>
        <p:spPr>
          <a:xfrm>
            <a:off x="1117922" y="2197768"/>
            <a:ext cx="9999257" cy="2472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vi-VN" sz="36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khi một </a:t>
            </a:r>
            <a:r>
              <a:rPr lang="en-US" alt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chùm tia catot</a:t>
            </a:r>
            <a:r>
              <a:rPr lang="en-US" altLang="vi-VN" sz="36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tức là một </a:t>
            </a:r>
            <a:r>
              <a:rPr lang="en-US" altLang="vi-VN" sz="3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chùm electron</a:t>
            </a:r>
            <a:r>
              <a:rPr lang="en-US" altLang="vi-VN" sz="36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có năng lượng lớn – đập vào một vật rắn thì vật đó phát ra tia X.</a:t>
            </a:r>
            <a:endParaRPr lang="vi-VN" sz="3600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33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426EDAE-CE2A-4B90-92BF-242CCD150C63}"/>
              </a:ext>
            </a:extLst>
          </p:cNvPr>
          <p:cNvGrpSpPr/>
          <p:nvPr/>
        </p:nvGrpSpPr>
        <p:grpSpPr>
          <a:xfrm>
            <a:off x="0" y="766174"/>
            <a:ext cx="5229726" cy="453526"/>
            <a:chOff x="0" y="718048"/>
            <a:chExt cx="4946019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842A737F-2009-4EA8-A046-B57F1BE26B5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9E00E6C1-6EDB-4191-9544-A105B9EFB73C}"/>
                </a:ext>
              </a:extLst>
            </p:cNvPr>
            <p:cNvSpPr/>
            <p:nvPr/>
          </p:nvSpPr>
          <p:spPr>
            <a:xfrm>
              <a:off x="1057275" y="718049"/>
              <a:ext cx="388874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TẠO RA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17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426EDAE-CE2A-4B90-92BF-242CCD150C63}"/>
              </a:ext>
            </a:extLst>
          </p:cNvPr>
          <p:cNvGrpSpPr/>
          <p:nvPr/>
        </p:nvGrpSpPr>
        <p:grpSpPr>
          <a:xfrm>
            <a:off x="0" y="766174"/>
            <a:ext cx="5229726" cy="453526"/>
            <a:chOff x="0" y="718048"/>
            <a:chExt cx="4946019" cy="453526"/>
          </a:xfrm>
        </p:grpSpPr>
        <p:sp>
          <p:nvSpPr>
            <p:cNvPr id="3" name="Mũi tên: Hình ngũ giác 2">
              <a:extLst>
                <a:ext uri="{FF2B5EF4-FFF2-40B4-BE49-F238E27FC236}">
                  <a16:creationId xmlns:a16="http://schemas.microsoft.com/office/drawing/2014/main" id="{842A737F-2009-4EA8-A046-B57F1BE26B59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" name="Mũi tên: Hình ngũ giác 3">
              <a:extLst>
                <a:ext uri="{FF2B5EF4-FFF2-40B4-BE49-F238E27FC236}">
                  <a16:creationId xmlns:a16="http://schemas.microsoft.com/office/drawing/2014/main" id="{9E00E6C1-6EDB-4191-9544-A105B9EFB73C}"/>
                </a:ext>
              </a:extLst>
            </p:cNvPr>
            <p:cNvSpPr/>
            <p:nvPr/>
          </p:nvSpPr>
          <p:spPr>
            <a:xfrm>
              <a:off x="1057275" y="718049"/>
              <a:ext cx="3888744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TẠO RA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6" name="Cách tạo ra tia X - Ống Cu-lít-giơ">
            <a:hlinkClick r:id="" action="ppaction://media"/>
            <a:extLst>
              <a:ext uri="{FF2B5EF4-FFF2-40B4-BE49-F238E27FC236}">
                <a16:creationId xmlns:a16="http://schemas.microsoft.com/office/drawing/2014/main" id="{EE7CD6AF-49DA-4346-ABF7-F9B317AE61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921" y="1267825"/>
            <a:ext cx="10058079" cy="550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0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E659E91D-72FD-47D3-9729-E3EA3AB9CBCF}"/>
              </a:ext>
            </a:extLst>
          </p:cNvPr>
          <p:cNvGrpSpPr/>
          <p:nvPr/>
        </p:nvGrpSpPr>
        <p:grpSpPr>
          <a:xfrm>
            <a:off x="0" y="766174"/>
            <a:ext cx="8369300" cy="453526"/>
            <a:chOff x="0" y="718048"/>
            <a:chExt cx="7915275" cy="453526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0CD69AC6-4EFC-4803-BAF2-A9934E2A908E}"/>
                </a:ext>
              </a:extLst>
            </p:cNvPr>
            <p:cNvSpPr/>
            <p:nvPr/>
          </p:nvSpPr>
          <p:spPr>
            <a:xfrm>
              <a:off x="0" y="718048"/>
              <a:ext cx="1057275" cy="453525"/>
            </a:xfrm>
            <a:prstGeom prst="homePlate">
              <a:avLst>
                <a:gd name="adj" fmla="val 25000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III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" name="Mũi tên: Hình ngũ giác 4">
              <a:extLst>
                <a:ext uri="{FF2B5EF4-FFF2-40B4-BE49-F238E27FC236}">
                  <a16:creationId xmlns:a16="http://schemas.microsoft.com/office/drawing/2014/main" id="{056AF9B2-7CE4-46EA-9E60-575CA7B8D8B9}"/>
                </a:ext>
              </a:extLst>
            </p:cNvPr>
            <p:cNvSpPr/>
            <p:nvPr/>
          </p:nvSpPr>
          <p:spPr>
            <a:xfrm>
              <a:off x="1057275" y="718049"/>
              <a:ext cx="6858000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 VÀ TÍNH CHẤT CỦA TIA X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C8A49B82-9C52-430C-A644-2B5D64D68B3B}"/>
              </a:ext>
            </a:extLst>
          </p:cNvPr>
          <p:cNvGrpSpPr/>
          <p:nvPr/>
        </p:nvGrpSpPr>
        <p:grpSpPr>
          <a:xfrm>
            <a:off x="332105" y="1383914"/>
            <a:ext cx="2791795" cy="453526"/>
            <a:chOff x="339725" y="1464888"/>
            <a:chExt cx="2791795" cy="453526"/>
          </a:xfrm>
        </p:grpSpPr>
        <p:sp>
          <p:nvSpPr>
            <p:cNvPr id="6" name="Mũi tên: Hình ngũ giác 5">
              <a:extLst>
                <a:ext uri="{FF2B5EF4-FFF2-40B4-BE49-F238E27FC236}">
                  <a16:creationId xmlns:a16="http://schemas.microsoft.com/office/drawing/2014/main" id="{B18E255C-2594-4E34-8B02-013B3F8CDAB3}"/>
                </a:ext>
              </a:extLst>
            </p:cNvPr>
            <p:cNvSpPr/>
            <p:nvPr/>
          </p:nvSpPr>
          <p:spPr>
            <a:xfrm>
              <a:off x="942975" y="1464888"/>
              <a:ext cx="2188545" cy="453525"/>
            </a:xfrm>
            <a:prstGeom prst="homePlate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 chất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Mũi tên: Hình ngũ giác 6">
              <a:extLst>
                <a:ext uri="{FF2B5EF4-FFF2-40B4-BE49-F238E27FC236}">
                  <a16:creationId xmlns:a16="http://schemas.microsoft.com/office/drawing/2014/main" id="{2DFAA142-811B-4DED-90F9-05247BACC8ED}"/>
                </a:ext>
              </a:extLst>
            </p:cNvPr>
            <p:cNvSpPr/>
            <p:nvPr/>
          </p:nvSpPr>
          <p:spPr>
            <a:xfrm>
              <a:off x="339725" y="1464889"/>
              <a:ext cx="603250" cy="453525"/>
            </a:xfrm>
            <a:prstGeom prst="homePlate">
              <a:avLst>
                <a:gd name="adj" fmla="val 16599"/>
              </a:avLst>
            </a:prstGeom>
            <a:solidFill>
              <a:srgbClr val="1B95A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latin typeface="Tahoma" panose="020B0604030504040204" pitchFamily="34" charset="0"/>
                </a:rPr>
                <a:t>1</a:t>
              </a:r>
              <a:endParaRPr lang="vi-VN" sz="3000" b="1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01EB454-0CD7-40D0-9B64-9125969BF904}"/>
              </a:ext>
            </a:extLst>
          </p:cNvPr>
          <p:cNvSpPr txBox="1"/>
          <p:nvPr/>
        </p:nvSpPr>
        <p:spPr>
          <a:xfrm>
            <a:off x="1072308" y="2001653"/>
            <a:ext cx="10047384" cy="2885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12800" algn="just">
              <a:lnSpc>
                <a:spcPct val="200000"/>
              </a:lnSpc>
            </a:pP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Tia X (tia R</a:t>
            </a:r>
            <a:r>
              <a:rPr lang="vi-VN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n-ghen) là 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sóng điện từ</a:t>
            </a: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có bước sóng ngắn hơn bước sóng tia tử ngoại, nằm trong khoảng từ 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lang="en-US" altLang="vi-VN" sz="3200" b="1" baseline="30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-11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đến 10</a:t>
            </a:r>
            <a:r>
              <a:rPr lang="en-US" altLang="vi-VN" sz="3200" b="1" baseline="3000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-8</a:t>
            </a:r>
            <a:r>
              <a:rPr lang="en-US" altLang="vi-VN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altLang="vi-VN" sz="3200" b="1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(10 nm).</a:t>
            </a:r>
            <a:endParaRPr lang="vi-VN" sz="3200" b="1">
              <a:solidFill>
                <a:schemeClr val="bg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01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0F916A8-3C2D-4E0C-B705-A3760B61E789}"/>
  <p:tag name="ISPRING_RESOURCE_FOLDER" val="C:\Users\BUI TAN TRONG TRAC\Desktop\BAI GIANG TIA X\LY 12 - CHUONG 5 - BÀI 28 - BAI GIANG TIA X\"/>
  <p:tag name="ISPRING_PRESENTATION_PATH" val="C:\Users\BUI TAN TRONG TRAC\Desktop\BAI GIANG TIA X\LY 12 - CHUONG 5 - BÀI 28 - BAI GIANG TIA X.pptx"/>
  <p:tag name="ISPRING_PROJECT_VERSION" val="9.3"/>
  <p:tag name="ISPRING_PROJECT_FOLDER_UPDATED" val="1"/>
  <p:tag name="ISPRING_SCREEN_RECS_UPDATED" val="C:\Users\BUI TAN TRONG TRAC\Desktop\BAI GIANG TIA X\LY 12 - CHUONG 5 - BÀI 28 - BAI GIANG TIA X\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665</Words>
  <PresentationFormat>Màn hình rộng</PresentationFormat>
  <Paragraphs>103</Paragraphs>
  <Slides>21</Slides>
  <Notes>3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微软雅黑</vt:lpstr>
      <vt:lpstr>Arial</vt:lpstr>
      <vt:lpstr>Calibri</vt:lpstr>
      <vt:lpstr>Impact</vt:lpstr>
      <vt:lpstr>Tahoma</vt:lpstr>
      <vt:lpstr>Chủ đề Office</vt:lpstr>
      <vt:lpstr>Bitmap Image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2020-04-12T09:53:49Z</dcterms:created>
  <dcterms:modified xsi:type="dcterms:W3CDTF">2020-04-17T08:31:46Z</dcterms:modified>
</cp:coreProperties>
</file>