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304" r:id="rId4"/>
    <p:sldId id="305" r:id="rId5"/>
    <p:sldId id="310" r:id="rId6"/>
    <p:sldId id="306" r:id="rId7"/>
    <p:sldId id="307" r:id="rId8"/>
    <p:sldId id="309" r:id="rId9"/>
    <p:sldId id="311" r:id="rId10"/>
    <p:sldId id="30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1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de-DE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sinh thái là: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6" y="5777907"/>
            <a:ext cx="5249773" cy="96579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4" y="4920166"/>
            <a:ext cx="5249773" cy="77930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3" y="5895781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de-DE" dirty="0">
                <a:solidFill>
                  <a:schemeClr val="bg1"/>
                </a:solidFill>
              </a:rPr>
              <a:t>Hệ thống hoàn chỉnh bào gồm quần xã sinh vật và khu vực sống của quần xã.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023910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Hệ thống gồm thành phần vô sinh và thành phần hữu sinh.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1" y="4891839"/>
            <a:ext cx="5249773" cy="8076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3" y="5895781"/>
            <a:ext cx="5249773" cy="84174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4285" y="4970272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de-DE" dirty="0">
                <a:solidFill>
                  <a:schemeClr val="bg1"/>
                </a:solidFill>
              </a:rPr>
              <a:t>Hệ thống hoàn chỉnh bào gồm quần thể sinh vật và khu vực sống của quần thể.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5988985"/>
            <a:ext cx="46504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Bao gồm sinh vật sản xuất , sinh vật tiêu thụ và sinh vật phân giải.</a:t>
            </a:r>
            <a:endParaRPr lang="en-US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95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985838" y="5197162"/>
            <a:ext cx="507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3525" y="1013043"/>
            <a:ext cx="10220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 biệt lớp và hẹn gặp lại!</a:t>
            </a:r>
            <a:endParaRPr lang="en-US" sz="850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0"/>
          <a:stretch>
            <a:fillRect/>
          </a:stretch>
        </p:blipFill>
        <p:spPr>
          <a:xfrm>
            <a:off x="1705329" y="1574762"/>
            <a:ext cx="9219211" cy="4534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5946120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thành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phần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vô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xuất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thụ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phân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6435571" y="5082857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thành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phần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vô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xuất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phân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068570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thành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phần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vô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thụ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phân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591754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ăn:Cỏ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bàng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bang b"/>
          <p:cNvSpPr/>
          <p:nvPr/>
        </p:nvSpPr>
        <p:spPr>
          <a:xfrm flipH="1">
            <a:off x="6135894" y="4888426"/>
            <a:ext cx="5249773" cy="81666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1" y="5801674"/>
            <a:ext cx="5249773" cy="7610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4992015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cau hoi c"/>
          <p:cNvSpPr txBox="1"/>
          <p:nvPr/>
        </p:nvSpPr>
        <p:spPr>
          <a:xfrm>
            <a:off x="963133" y="5837973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1" y="4867388"/>
            <a:ext cx="5249773" cy="8320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4" y="5801674"/>
            <a:ext cx="5249773" cy="7610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7" y="4969589"/>
            <a:ext cx="4950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/>
          <p:cNvSpPr txBox="1"/>
          <p:nvPr/>
        </p:nvSpPr>
        <p:spPr>
          <a:xfrm>
            <a:off x="6435570" y="5917124"/>
            <a:ext cx="46504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huỗi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thức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ăn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Bậc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dinh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dưỡng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Lưới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thức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ăn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ắt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xích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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.</a:t>
            </a:r>
            <a:endParaRPr lang="en-US" dirty="0"/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117774"/>
            <a:ext cx="10872190" cy="171843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4255" y="3291111"/>
            <a:ext cx="9383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1.Hệ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2.Sa van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          4.Hệ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5.Hệ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dirty="0">
                <a:solidFill>
                  <a:schemeClr val="bg1"/>
                </a:solidFill>
              </a:rPr>
              <a:t>1, 2, 3, 4                             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1,2,4,5.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1,2,3,5.</a:t>
            </a: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1,3,4,5.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722</Words>
  <PresentationFormat>Widescreen</PresentationFormat>
  <Paragraphs>54</Paragraphs>
  <Slides>11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FS Blonde Script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2022-07-19T03:11:00Z</dcterms:created>
  <dcterms:modified xsi:type="dcterms:W3CDTF">2023-05-03T16:23:02Z</dcterms:modified>
  <cp:version>n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7EB30E978C284469B10759DEB8677BD6</vt:lpwstr>
  </property>
  <property fmtid="{D5CDD505-2E9C-101B-9397-08002B2CF9AE}" pid="3" name="KSOProductBuildVer">
    <vt:lpwstr>1033-11.2.0.11254</vt:lpwstr>
  </property>
</Properties>
</file>