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27" r:id="rId2"/>
    <p:sldId id="407" r:id="rId3"/>
    <p:sldId id="408" r:id="rId4"/>
    <p:sldId id="441" r:id="rId5"/>
    <p:sldId id="442" r:id="rId6"/>
    <p:sldId id="446" r:id="rId7"/>
    <p:sldId id="449" r:id="rId8"/>
    <p:sldId id="447" r:id="rId9"/>
    <p:sldId id="340" r:id="rId10"/>
  </p:sldIdLst>
  <p:sldSz cx="16276638" cy="9144000"/>
  <p:notesSz cx="6858000" cy="9144000"/>
  <p:custDataLst>
    <p:tags r:id="rId1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3399"/>
    <a:srgbClr val="FF0066"/>
    <a:srgbClr val="FF7C80"/>
    <a:srgbClr val="EDF6F7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55" d="100"/>
          <a:sy n="55" d="100"/>
        </p:scale>
        <p:origin x="564" y="90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9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6.jpeg"/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12" Type="http://schemas.openxmlformats.org/officeDocument/2006/relationships/hyperlink" Target="Khoi%20dong/Cau%203.pptx" TargetMode="External"/><Relationship Id="rId2" Type="http://schemas.openxmlformats.org/officeDocument/2006/relationships/hyperlink" Target="Khoi%20dong/Cau%204.pptx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5.jpeg"/><Relationship Id="rId5" Type="http://schemas.openxmlformats.org/officeDocument/2006/relationships/image" Target="../media/image10.jpeg"/><Relationship Id="rId10" Type="http://schemas.openxmlformats.org/officeDocument/2006/relationships/image" Target="../media/image14.jpg"/><Relationship Id="rId4" Type="http://schemas.openxmlformats.org/officeDocument/2006/relationships/hyperlink" Target="Khoi%20dong/Cau%202.pptx" TargetMode="External"/><Relationship Id="rId9" Type="http://schemas.openxmlformats.org/officeDocument/2006/relationships/hyperlink" Target="Khoi%20dong/Cau%201.pptx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6096000"/>
            <a:ext cx="1532049" cy="198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280319" y="3886200"/>
            <a:ext cx="13639800" cy="166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KỂ CHUYỆN: TIẾT KIỆM NƯỚC (T3)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1905000"/>
            <a:ext cx="11471154" cy="180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54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54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3337719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</a:t>
            </a:r>
            <a:r>
              <a:rPr lang="en-US" altLang="en-US" sz="2400" b="1" i="1" smtClean="0">
                <a:solidFill>
                  <a:srgbClr val="FF0066"/>
                </a:solidFill>
                <a:latin typeface="Times New Roman" pitchFamily="18" charset="0"/>
              </a:rPr>
              <a:t>:</a:t>
            </a:r>
            <a:endParaRPr lang="en-US" altLang="en-US" sz="2400" b="1" i="1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176" y="5570585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36385" y="6183135"/>
            <a:ext cx="1086631" cy="7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1183" y="5670136"/>
            <a:ext cx="3552194" cy="2534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33" name="Group 32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34" name="Straight Connector 33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4" name="Picture 23">
            <a:hlinkClick r:id="rId2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7" t="11890" r="4799" b="5149"/>
          <a:stretch/>
        </p:blipFill>
        <p:spPr>
          <a:xfrm>
            <a:off x="1869597" y="5853451"/>
            <a:ext cx="2039906" cy="1690349"/>
          </a:xfrm>
          <a:prstGeom prst="rect">
            <a:avLst/>
          </a:prstGeom>
        </p:spPr>
      </p:pic>
      <p:pic>
        <p:nvPicPr>
          <p:cNvPr id="25" name="Picture 24">
            <a:hlinkClick r:id="rId4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2" r="5705"/>
          <a:stretch/>
        </p:blipFill>
        <p:spPr>
          <a:xfrm>
            <a:off x="12710319" y="2304172"/>
            <a:ext cx="1982829" cy="158202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578" y="2304172"/>
            <a:ext cx="1986642" cy="158202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543" y="2337885"/>
            <a:ext cx="1952652" cy="155986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0" r="14339"/>
          <a:stretch/>
        </p:blipFill>
        <p:spPr>
          <a:xfrm>
            <a:off x="1966119" y="2362201"/>
            <a:ext cx="1997760" cy="1539088"/>
          </a:xfrm>
          <a:prstGeom prst="rect">
            <a:avLst/>
          </a:prstGeom>
        </p:spPr>
      </p:pic>
      <p:pic>
        <p:nvPicPr>
          <p:cNvPr id="43" name="Picture 42">
            <a:hlinkClick r:id="rId9" action="ppaction://hlinkpres?slideindex=1&amp;slidetitle=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882" y="5894987"/>
            <a:ext cx="1970313" cy="1454879"/>
          </a:xfrm>
          <a:prstGeom prst="rect">
            <a:avLst/>
          </a:prstGeom>
        </p:spPr>
      </p:pic>
      <p:sp>
        <p:nvSpPr>
          <p:cNvPr id="44" name="Text Box 14"/>
          <p:cNvSpPr txBox="1">
            <a:spLocks noChangeArrowheads="1"/>
          </p:cNvSpPr>
          <p:nvPr/>
        </p:nvSpPr>
        <p:spPr bwMode="auto">
          <a:xfrm>
            <a:off x="4107913" y="1267466"/>
            <a:ext cx="813831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HÁI QUẢ MIỀN TÂY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898950" y="4121364"/>
            <a:ext cx="198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măng cụt</a:t>
            </a:r>
            <a:endParaRPr lang="en-US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647567" y="4121364"/>
            <a:ext cx="198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  <a:endParaRPr lang="en-US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9162928" y="4139625"/>
            <a:ext cx="198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Sầu riêng</a:t>
            </a:r>
            <a:endParaRPr lang="en-US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2727322" y="4139625"/>
            <a:ext cx="198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endParaRPr lang="en-US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644759" y="7702764"/>
            <a:ext cx="2454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Chôm chôm</a:t>
            </a:r>
            <a:endParaRPr lang="en-US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638536" y="7702764"/>
            <a:ext cx="198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endParaRPr lang="en-US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9205119" y="7710188"/>
            <a:ext cx="198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Bình bát</a:t>
            </a:r>
            <a:endParaRPr lang="en-US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2938919" y="7721025"/>
            <a:ext cx="198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Trái trâm</a:t>
            </a:r>
            <a:endParaRPr lang="en-US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" name="Picture 2" descr="Qủa bình bát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6578" y="5797631"/>
            <a:ext cx="1986642" cy="1541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" descr="Trái  trâm">
            <a:hlinkClick r:id="rId1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3546" y="5811835"/>
            <a:ext cx="2036573" cy="1527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500"/>
                            </p:stCondLst>
                            <p:childTnLst>
                              <p:par>
                                <p:cTn id="9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"/>
                            </p:stCondLst>
                            <p:childTnLst>
                              <p:par>
                                <p:cTn id="9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500"/>
                            </p:stCondLst>
                            <p:childTnLst>
                              <p:par>
                                <p:cTn id="1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"/>
                            </p:stCondLst>
                            <p:childTnLst>
                              <p:par>
                                <p:cTn id="1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500"/>
                            </p:stCondLst>
                            <p:childTnLst>
                              <p:par>
                                <p:cTn id="1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4" dur="2000" fill="hold"/>
                                        <p:tgtEl>
                                          <p:spTgt spid="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00"/>
                            </p:stCondLst>
                            <p:childTnLst>
                              <p:par>
                                <p:cTn id="1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500"/>
                            </p:stCondLst>
                            <p:childTnLst>
                              <p:par>
                                <p:cTn id="1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1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000"/>
                            </p:stCondLst>
                            <p:childTnLst>
                              <p:par>
                                <p:cTn id="1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500"/>
                            </p:stCondLst>
                            <p:childTnLst>
                              <p:par>
                                <p:cTn id="1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9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000"/>
                            </p:stCondLst>
                            <p:childTnLst>
                              <p:par>
                                <p:cTn id="16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3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3500"/>
                            </p:stCondLst>
                            <p:childTnLst>
                              <p:par>
                                <p:cTn id="1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000"/>
                            </p:stCondLst>
                            <p:childTnLst>
                              <p:par>
                                <p:cTn id="16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0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084510" y="149573"/>
            <a:ext cx="5492209" cy="897628"/>
            <a:chOff x="4998717" y="210532"/>
            <a:chExt cx="5399539" cy="897628"/>
          </a:xfrm>
        </p:grpSpPr>
        <p:grpSp>
          <p:nvGrpSpPr>
            <p:cNvPr id="15" name="Group 14"/>
            <p:cNvGrpSpPr/>
            <p:nvPr/>
          </p:nvGrpSpPr>
          <p:grpSpPr>
            <a:xfrm>
              <a:off x="4998717" y="210532"/>
              <a:ext cx="5399539" cy="897628"/>
              <a:chOff x="4998717" y="210532"/>
              <a:chExt cx="5399539" cy="897628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998717" y="2105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07300" y="646495"/>
                <a:ext cx="19679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051559"/>
              <a:ext cx="169916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645920"/>
            <a:ext cx="11430000" cy="677108"/>
            <a:chOff x="1508919" y="1888664"/>
            <a:chExt cx="10183091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10183091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Nghe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nói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lại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thông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tin.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4569529" cy="46017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688577" y="2480846"/>
            <a:ext cx="611897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95"/>
          <p:cNvSpPr>
            <a:spLocks noChangeArrowheads="1"/>
          </p:cNvSpPr>
          <p:nvPr/>
        </p:nvSpPr>
        <p:spPr bwMode="auto">
          <a:xfrm>
            <a:off x="5043865" y="999589"/>
            <a:ext cx="56603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KỂ CHUYỆN: TIẾT KIỆM NƯỚC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132" t="67708" r="51757" b="12500"/>
          <a:stretch/>
        </p:blipFill>
        <p:spPr>
          <a:xfrm>
            <a:off x="1508919" y="3315772"/>
            <a:ext cx="12877800" cy="4761428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084510" y="149573"/>
            <a:ext cx="5492209" cy="897628"/>
            <a:chOff x="4998717" y="210532"/>
            <a:chExt cx="5399539" cy="897628"/>
          </a:xfrm>
        </p:grpSpPr>
        <p:grpSp>
          <p:nvGrpSpPr>
            <p:cNvPr id="15" name="Group 14"/>
            <p:cNvGrpSpPr/>
            <p:nvPr/>
          </p:nvGrpSpPr>
          <p:grpSpPr>
            <a:xfrm>
              <a:off x="4998717" y="210532"/>
              <a:ext cx="5399539" cy="897628"/>
              <a:chOff x="4998717" y="210532"/>
              <a:chExt cx="5399539" cy="897628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998717" y="2105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07300" y="646495"/>
                <a:ext cx="19679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051559"/>
              <a:ext cx="169916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107417" y="1625766"/>
            <a:ext cx="11430000" cy="677108"/>
            <a:chOff x="1083330" y="1892159"/>
            <a:chExt cx="10183091" cy="677108"/>
          </a:xfrm>
        </p:grpSpPr>
        <p:sp>
          <p:nvSpPr>
            <p:cNvPr id="10" name="Rectangle 9"/>
            <p:cNvSpPr/>
            <p:nvPr/>
          </p:nvSpPr>
          <p:spPr>
            <a:xfrm>
              <a:off x="1083330" y="1892159"/>
              <a:ext cx="10183091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Nghe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nói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lại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thông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tin.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305257" y="2470927"/>
              <a:ext cx="4869618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701719" y="2353508"/>
            <a:ext cx="1331743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TIẾT KIỆM NƯỚC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95"/>
          <p:cNvSpPr>
            <a:spLocks noChangeArrowheads="1"/>
          </p:cNvSpPr>
          <p:nvPr/>
        </p:nvSpPr>
        <p:spPr bwMode="auto">
          <a:xfrm>
            <a:off x="5043864" y="999589"/>
            <a:ext cx="56603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KỂ CHUYỆN: </a:t>
            </a:r>
            <a:r>
              <a:rPr lang="en-GB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TIẾT KIỆM NƯỚC</a:t>
            </a:r>
            <a:endParaRPr lang="en-GB" sz="2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18319" y="2984599"/>
            <a:ext cx="15287731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just">
              <a:buAutoNum type="arabicPeriod"/>
            </a:pP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”.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mặn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chứ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ngưới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tắm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giặt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giật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 Kg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55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lít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; 1 kg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ngũ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1 300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lít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 kg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thịt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lợn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4 800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lít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; 1 kg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thịt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bò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15 000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lít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4 150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lít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(150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lít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4 000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lít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25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710395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084510" y="149573"/>
            <a:ext cx="5492209" cy="897628"/>
            <a:chOff x="4998717" y="210532"/>
            <a:chExt cx="5399539" cy="897628"/>
          </a:xfrm>
        </p:grpSpPr>
        <p:grpSp>
          <p:nvGrpSpPr>
            <p:cNvPr id="15" name="Group 14"/>
            <p:cNvGrpSpPr/>
            <p:nvPr/>
          </p:nvGrpSpPr>
          <p:grpSpPr>
            <a:xfrm>
              <a:off x="4998717" y="210532"/>
              <a:ext cx="5399539" cy="897628"/>
              <a:chOff x="4998717" y="210532"/>
              <a:chExt cx="5399539" cy="897628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998717" y="2105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07300" y="646495"/>
                <a:ext cx="19679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051559"/>
              <a:ext cx="169916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645920"/>
            <a:ext cx="11430000" cy="677108"/>
            <a:chOff x="1508919" y="1888664"/>
            <a:chExt cx="10183091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10183091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Nghe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nói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lại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thông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tin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 flipV="1">
              <a:off x="1673234" y="2517915"/>
              <a:ext cx="5461196" cy="1841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443588" y="2426722"/>
            <a:ext cx="138684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ất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tắm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giặt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95"/>
          <p:cNvSpPr>
            <a:spLocks noChangeArrowheads="1"/>
          </p:cNvSpPr>
          <p:nvPr/>
        </p:nvSpPr>
        <p:spPr bwMode="auto">
          <a:xfrm>
            <a:off x="5043865" y="999589"/>
            <a:ext cx="56603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KỂ CHUYỆN: </a:t>
            </a:r>
            <a:r>
              <a:rPr lang="en-GB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TIẾT KIỆM NƯỚC</a:t>
            </a:r>
            <a:endParaRPr lang="en-GB" sz="2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422645" y="3654692"/>
            <a:ext cx="138684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ất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tắm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giặt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ất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mặn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tắm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giặt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20132" t="67708" r="51757" b="12500"/>
          <a:stretch/>
        </p:blipFill>
        <p:spPr>
          <a:xfrm>
            <a:off x="2994819" y="5943600"/>
            <a:ext cx="12230100" cy="289560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899319" y="5605046"/>
            <a:ext cx="324934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9738519" y="6858000"/>
            <a:ext cx="16764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6822417" y="7010400"/>
            <a:ext cx="1008197" cy="762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0576719" y="8458200"/>
            <a:ext cx="2057400" cy="1524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5699919" y="8001000"/>
            <a:ext cx="1981200" cy="762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791886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5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084510" y="149573"/>
            <a:ext cx="5492209" cy="897628"/>
            <a:chOff x="4998717" y="210532"/>
            <a:chExt cx="5399539" cy="897628"/>
          </a:xfrm>
        </p:grpSpPr>
        <p:grpSp>
          <p:nvGrpSpPr>
            <p:cNvPr id="15" name="Group 14"/>
            <p:cNvGrpSpPr/>
            <p:nvPr/>
          </p:nvGrpSpPr>
          <p:grpSpPr>
            <a:xfrm>
              <a:off x="4998717" y="210532"/>
              <a:ext cx="5399539" cy="897628"/>
              <a:chOff x="4998717" y="210532"/>
              <a:chExt cx="5399539" cy="897628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998717" y="2105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07300" y="646495"/>
                <a:ext cx="19679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051559"/>
              <a:ext cx="169916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645920"/>
            <a:ext cx="11430000" cy="677108"/>
            <a:chOff x="1508919" y="1888664"/>
            <a:chExt cx="10183091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10183091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Nghe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nói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lại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thông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tin.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4569529" cy="46017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688577" y="2480846"/>
            <a:ext cx="1239334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lít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95"/>
          <p:cNvSpPr>
            <a:spLocks noChangeArrowheads="1"/>
          </p:cNvSpPr>
          <p:nvPr/>
        </p:nvSpPr>
        <p:spPr bwMode="auto">
          <a:xfrm>
            <a:off x="5043865" y="999589"/>
            <a:ext cx="56603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KỂ CHUYỆN: TIẾT KIỆM NƯỚC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88577" y="3290911"/>
            <a:ext cx="12393341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dung 4 150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lít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(150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lít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4 000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lít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626597" y="5257800"/>
            <a:ext cx="12393341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34869" y="6652641"/>
            <a:ext cx="12393341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25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05655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084510" y="149573"/>
            <a:ext cx="5492209" cy="897628"/>
            <a:chOff x="4998717" y="210532"/>
            <a:chExt cx="5399539" cy="897628"/>
          </a:xfrm>
        </p:grpSpPr>
        <p:grpSp>
          <p:nvGrpSpPr>
            <p:cNvPr id="15" name="Group 14"/>
            <p:cNvGrpSpPr/>
            <p:nvPr/>
          </p:nvGrpSpPr>
          <p:grpSpPr>
            <a:xfrm>
              <a:off x="4998717" y="210532"/>
              <a:ext cx="5399539" cy="897628"/>
              <a:chOff x="4998717" y="210532"/>
              <a:chExt cx="5399539" cy="897628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998717" y="2105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07300" y="646495"/>
                <a:ext cx="19679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051559"/>
              <a:ext cx="169916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645920"/>
            <a:ext cx="11430000" cy="677108"/>
            <a:chOff x="1508919" y="1888664"/>
            <a:chExt cx="10183091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10183091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Trao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đổi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việc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tiết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kiệm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 flipV="1">
              <a:off x="1673234" y="2498283"/>
              <a:ext cx="5945540" cy="21472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626597" y="2205428"/>
            <a:ext cx="1239334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Theo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95"/>
          <p:cNvSpPr>
            <a:spLocks noChangeArrowheads="1"/>
          </p:cNvSpPr>
          <p:nvPr/>
        </p:nvSpPr>
        <p:spPr bwMode="auto">
          <a:xfrm>
            <a:off x="5043865" y="999589"/>
            <a:ext cx="56603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KỂ CHUYỆN: TIẾT KIỆM NƯỚC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652547" y="2900158"/>
            <a:ext cx="1239334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508919" y="3545867"/>
            <a:ext cx="11430000" cy="677108"/>
            <a:chOff x="1508919" y="1876937"/>
            <a:chExt cx="10183091" cy="677108"/>
          </a:xfrm>
        </p:grpSpPr>
        <p:sp>
          <p:nvSpPr>
            <p:cNvPr id="25" name="Rectangle 24"/>
            <p:cNvSpPr/>
            <p:nvPr/>
          </p:nvSpPr>
          <p:spPr>
            <a:xfrm>
              <a:off x="1508919" y="1876937"/>
              <a:ext cx="10183091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Chia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sẻ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trao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đổi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Tiết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kiệm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1673234" y="2519755"/>
              <a:ext cx="6556525" cy="18347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7" name="Rectangle 26"/>
          <p:cNvSpPr/>
          <p:nvPr/>
        </p:nvSpPr>
        <p:spPr>
          <a:xfrm>
            <a:off x="1570485" y="4326798"/>
            <a:ext cx="138684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456185" y="6026220"/>
            <a:ext cx="140970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a)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4 150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lít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tắm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giặt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96825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/>
      <p:bldP spid="27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084510" y="149573"/>
            <a:ext cx="5492209" cy="897628"/>
            <a:chOff x="4998717" y="210532"/>
            <a:chExt cx="5399539" cy="897628"/>
          </a:xfrm>
        </p:grpSpPr>
        <p:grpSp>
          <p:nvGrpSpPr>
            <p:cNvPr id="15" name="Group 14"/>
            <p:cNvGrpSpPr/>
            <p:nvPr/>
          </p:nvGrpSpPr>
          <p:grpSpPr>
            <a:xfrm>
              <a:off x="4998717" y="210532"/>
              <a:ext cx="5399539" cy="897628"/>
              <a:chOff x="4998717" y="210532"/>
              <a:chExt cx="5399539" cy="897628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998717" y="2105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07300" y="646495"/>
                <a:ext cx="19679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051559"/>
              <a:ext cx="169916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645920"/>
            <a:ext cx="11430000" cy="677108"/>
            <a:chOff x="1508919" y="1888664"/>
            <a:chExt cx="10183091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10183091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Chia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sẻ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Trao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đổi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việc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tiết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kiệm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 flipV="1">
              <a:off x="1673234" y="2498283"/>
              <a:ext cx="5945540" cy="21472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Rectangle 95"/>
          <p:cNvSpPr>
            <a:spLocks noChangeArrowheads="1"/>
          </p:cNvSpPr>
          <p:nvPr/>
        </p:nvSpPr>
        <p:spPr bwMode="auto">
          <a:xfrm>
            <a:off x="5043865" y="999589"/>
            <a:ext cx="56603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KỂ CHUYỆN: TIẾT KIỆM NƯỚC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693354" y="2592303"/>
            <a:ext cx="1239334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98585" y="3281318"/>
            <a:ext cx="1239334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vòi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93354" y="4002928"/>
            <a:ext cx="1239334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tưới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693354" y="5344450"/>
            <a:ext cx="1301275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cẩn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693354" y="4724538"/>
            <a:ext cx="1301275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93272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2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3718719" y="4114800"/>
            <a:ext cx="90678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9896</TotalTime>
  <Words>738</Words>
  <Application>Microsoft Office PowerPoint</Application>
  <PresentationFormat>Custom</PresentationFormat>
  <Paragraphs>70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1104</cp:revision>
  <dcterms:created xsi:type="dcterms:W3CDTF">2008-09-09T22:52:10Z</dcterms:created>
  <dcterms:modified xsi:type="dcterms:W3CDTF">2022-07-31T14:57:39Z</dcterms:modified>
</cp:coreProperties>
</file>