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 smtClean="0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3</a:t>
              </a: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0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NHIÒU</a:t>
              </a: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H¥N</a:t>
              </a: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, </a:t>
              </a:r>
              <a:r>
                <a:rPr lang="en-US" sz="40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ÝT</a:t>
              </a: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H¥N</a:t>
              </a: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, </a:t>
              </a:r>
              <a:r>
                <a:rPr lang="en-US" sz="40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B»NG</a:t>
              </a: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NHAU</a:t>
              </a: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 </a:t>
            </a:r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2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5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" t="21667" r="79503" b="63333"/>
          <a:stretch/>
        </p:blipFill>
        <p:spPr bwMode="auto">
          <a:xfrm>
            <a:off x="152400" y="162231"/>
            <a:ext cx="3886200" cy="1532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939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Oval 3"/>
          <p:cNvSpPr/>
          <p:nvPr/>
        </p:nvSpPr>
        <p:spPr>
          <a:xfrm>
            <a:off x="304800" y="304800"/>
            <a:ext cx="1143000" cy="106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634425"/>
            <a:ext cx="26773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Câu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nào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đúng</a:t>
            </a:r>
            <a:r>
              <a:rPr lang="en-US" sz="3200" dirty="0" smtClean="0">
                <a:solidFill>
                  <a:srgbClr val="0070C0"/>
                </a:solidFill>
              </a:rPr>
              <a:t>?</a:t>
            </a:r>
            <a:endParaRPr lang="vi-VN" sz="32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6" t="30001" r="39678" b="34999"/>
          <a:stretch/>
        </p:blipFill>
        <p:spPr bwMode="auto">
          <a:xfrm>
            <a:off x="533400" y="1905000"/>
            <a:ext cx="4419600" cy="414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8" t="40020" r="36284" b="46472"/>
          <a:stretch/>
        </p:blipFill>
        <p:spPr bwMode="auto">
          <a:xfrm>
            <a:off x="4572000" y="2971800"/>
            <a:ext cx="4495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4572000" y="4114800"/>
            <a:ext cx="762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744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Oval 3"/>
          <p:cNvSpPr/>
          <p:nvPr/>
        </p:nvSpPr>
        <p:spPr>
          <a:xfrm>
            <a:off x="304800" y="304800"/>
            <a:ext cx="1143000" cy="106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634425"/>
            <a:ext cx="7326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Số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nấm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nhiều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hơn</a:t>
            </a:r>
            <a:r>
              <a:rPr lang="en-US" sz="3200" dirty="0" smtClean="0">
                <a:solidFill>
                  <a:srgbClr val="0070C0"/>
                </a:solidFill>
              </a:rPr>
              <a:t> hay </a:t>
            </a:r>
            <a:r>
              <a:rPr lang="en-US" sz="3200" dirty="0" err="1" smtClean="0">
                <a:solidFill>
                  <a:srgbClr val="0070C0"/>
                </a:solidFill>
              </a:rPr>
              <a:t>số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nhím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nhiều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hơn</a:t>
            </a:r>
            <a:r>
              <a:rPr lang="en-US" sz="3200" dirty="0" smtClean="0">
                <a:solidFill>
                  <a:srgbClr val="0070C0"/>
                </a:solidFill>
              </a:rPr>
              <a:t>?</a:t>
            </a:r>
            <a:endParaRPr lang="vi-VN" sz="32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2" t="30645" r="31362" b="32917"/>
          <a:stretch/>
        </p:blipFill>
        <p:spPr bwMode="auto">
          <a:xfrm>
            <a:off x="1295400" y="1371600"/>
            <a:ext cx="6553200" cy="364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09800" y="5486400"/>
            <a:ext cx="4822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nấm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nhiều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hơn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nhím</a:t>
            </a:r>
            <a:r>
              <a:rPr lang="en-US" sz="3200" dirty="0" smtClean="0">
                <a:solidFill>
                  <a:srgbClr val="0070C0"/>
                </a:solidFill>
              </a:rPr>
              <a:t>.</a:t>
            </a:r>
            <a:endParaRPr lang="vi-VN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54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Oval 3"/>
          <p:cNvSpPr/>
          <p:nvPr/>
        </p:nvSpPr>
        <p:spPr>
          <a:xfrm>
            <a:off x="228600" y="76200"/>
            <a:ext cx="1143000" cy="106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405825"/>
            <a:ext cx="3861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Chọn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câu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trả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lời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đúng</a:t>
            </a:r>
            <a:r>
              <a:rPr lang="en-US" sz="3200" dirty="0" smtClean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1143000"/>
            <a:ext cx="3492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Cho </a:t>
            </a:r>
            <a:r>
              <a:rPr lang="en-US" sz="3200" dirty="0" err="1" smtClean="0">
                <a:solidFill>
                  <a:srgbClr val="0070C0"/>
                </a:solidFill>
              </a:rPr>
              <a:t>thêm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cà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rốt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để</a:t>
            </a:r>
            <a:r>
              <a:rPr lang="en-US" sz="3200" dirty="0" smtClean="0">
                <a:solidFill>
                  <a:srgbClr val="0070C0"/>
                </a:solidFill>
              </a:rPr>
              <a:t>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1" t="29637" r="26325" b="45000"/>
          <a:stretch/>
        </p:blipFill>
        <p:spPr bwMode="auto">
          <a:xfrm>
            <a:off x="289560" y="1600200"/>
            <a:ext cx="8625840" cy="267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5791200" y="2133600"/>
            <a:ext cx="762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8" t="27813" r="26559" b="44375"/>
          <a:stretch/>
        </p:blipFill>
        <p:spPr bwMode="auto">
          <a:xfrm>
            <a:off x="152400" y="4127354"/>
            <a:ext cx="8763000" cy="273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5791200" y="5512342"/>
            <a:ext cx="762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002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8" t="26814" r="31479" b="38750"/>
          <a:stretch/>
        </p:blipFill>
        <p:spPr bwMode="auto">
          <a:xfrm>
            <a:off x="838200" y="1066800"/>
            <a:ext cx="7407127" cy="392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Oval 3"/>
          <p:cNvSpPr/>
          <p:nvPr/>
        </p:nvSpPr>
        <p:spPr>
          <a:xfrm>
            <a:off x="341671" y="152400"/>
            <a:ext cx="1143000" cy="106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4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84671" y="482025"/>
            <a:ext cx="26773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Câu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nào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đúng</a:t>
            </a:r>
            <a:r>
              <a:rPr lang="en-US" sz="3200" dirty="0" smtClean="0">
                <a:solidFill>
                  <a:srgbClr val="0070C0"/>
                </a:solidFill>
              </a:rPr>
              <a:t>?</a:t>
            </a:r>
            <a:endParaRPr lang="vi-VN" sz="32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671" y="5135940"/>
            <a:ext cx="76989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err="1" smtClean="0">
                <a:solidFill>
                  <a:srgbClr val="0070C0"/>
                </a:solidFill>
              </a:rPr>
              <a:t>Số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vịt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dưới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nước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nhiều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hơn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số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vịt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trên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bờ</a:t>
            </a:r>
            <a:r>
              <a:rPr lang="en-US" sz="3200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3200" dirty="0" err="1" smtClean="0">
                <a:solidFill>
                  <a:srgbClr val="0070C0"/>
                </a:solidFill>
              </a:rPr>
              <a:t>Số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vịt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trên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bờ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ít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hơn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số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mèo</a:t>
            </a:r>
            <a:r>
              <a:rPr lang="en-US" sz="3200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3200" dirty="0" err="1" smtClean="0">
                <a:solidFill>
                  <a:srgbClr val="0070C0"/>
                </a:solidFill>
              </a:rPr>
              <a:t>Số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mèo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bằng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số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vịt</a:t>
            </a:r>
            <a:r>
              <a:rPr lang="en-US" sz="3200" dirty="0" smtClean="0">
                <a:solidFill>
                  <a:srgbClr val="0070C0"/>
                </a:solidFill>
              </a:rPr>
              <a:t>.</a:t>
            </a:r>
            <a:endParaRPr lang="vi-VN" sz="3200" dirty="0">
              <a:solidFill>
                <a:srgbClr val="0070C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1171" y="4992151"/>
            <a:ext cx="762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332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79</Words>
  <Application>Microsoft Office PowerPoint</Application>
  <PresentationFormat>On-screen Show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2</cp:revision>
  <dcterms:created xsi:type="dcterms:W3CDTF">2006-08-16T00:00:00Z</dcterms:created>
  <dcterms:modified xsi:type="dcterms:W3CDTF">2020-07-30T19:13:32Z</dcterms:modified>
</cp:coreProperties>
</file>