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2"/>
  </p:sldMasterIdLst>
  <p:notesMasterIdLst>
    <p:notesMasterId r:id="rId30"/>
  </p:notesMasterIdLst>
  <p:sldIdLst>
    <p:sldId id="406" r:id="rId3"/>
    <p:sldId id="410" r:id="rId4"/>
    <p:sldId id="403" r:id="rId5"/>
    <p:sldId id="407" r:id="rId6"/>
    <p:sldId id="411" r:id="rId7"/>
    <p:sldId id="408" r:id="rId8"/>
    <p:sldId id="409" r:id="rId9"/>
    <p:sldId id="412" r:id="rId10"/>
    <p:sldId id="413" r:id="rId11"/>
    <p:sldId id="414" r:id="rId12"/>
    <p:sldId id="377" r:id="rId13"/>
    <p:sldId id="416" r:id="rId14"/>
    <p:sldId id="417" r:id="rId15"/>
    <p:sldId id="418" r:id="rId16"/>
    <p:sldId id="419" r:id="rId17"/>
    <p:sldId id="420" r:id="rId18"/>
    <p:sldId id="396" r:id="rId19"/>
    <p:sldId id="402" r:id="rId20"/>
    <p:sldId id="389" r:id="rId21"/>
    <p:sldId id="384" r:id="rId22"/>
    <p:sldId id="379" r:id="rId23"/>
    <p:sldId id="382" r:id="rId24"/>
    <p:sldId id="381" r:id="rId25"/>
    <p:sldId id="390" r:id="rId26"/>
    <p:sldId id="395" r:id="rId27"/>
    <p:sldId id="328" r:id="rId28"/>
    <p:sldId id="355" r:id="rId29"/>
  </p:sldIdLst>
  <p:sldSz cx="9144000" cy="6858000" type="screen4x3"/>
  <p:notesSz cx="6858000" cy="9144000"/>
  <p:custDataLst>
    <p:tags r:id="rId31"/>
  </p:custDataLst>
  <p:defaultTextStyle>
    <a:defPPr>
      <a:defRPr lang="en-US"/>
    </a:defPPr>
    <a:lvl1pPr algn="l" rtl="0" fontAlgn="base">
      <a:spcBef>
        <a:spcPct val="0"/>
      </a:spcBef>
      <a:spcAft>
        <a:spcPct val="0"/>
      </a:spcAft>
      <a:defRPr sz="2800"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sz="2800"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sz="2800"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sz="2800"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sz="2800" kern="1200">
        <a:solidFill>
          <a:schemeClr val="tx1"/>
        </a:solidFill>
        <a:latin typeface=".VnTime" panose="020B7200000000000000" pitchFamily="34" charset="0"/>
        <a:ea typeface="+mn-ea"/>
        <a:cs typeface="+mn-cs"/>
      </a:defRPr>
    </a:lvl5pPr>
    <a:lvl6pPr marL="2286000" algn="l" defTabSz="914400" rtl="0" eaLnBrk="1" latinLnBrk="0" hangingPunct="1">
      <a:defRPr sz="2800" kern="1200">
        <a:solidFill>
          <a:schemeClr val="tx1"/>
        </a:solidFill>
        <a:latin typeface=".VnTime" panose="020B7200000000000000" pitchFamily="34" charset="0"/>
        <a:ea typeface="+mn-ea"/>
        <a:cs typeface="+mn-cs"/>
      </a:defRPr>
    </a:lvl6pPr>
    <a:lvl7pPr marL="2743200" algn="l" defTabSz="914400" rtl="0" eaLnBrk="1" latinLnBrk="0" hangingPunct="1">
      <a:defRPr sz="2800" kern="1200">
        <a:solidFill>
          <a:schemeClr val="tx1"/>
        </a:solidFill>
        <a:latin typeface=".VnTime" panose="020B7200000000000000" pitchFamily="34" charset="0"/>
        <a:ea typeface="+mn-ea"/>
        <a:cs typeface="+mn-cs"/>
      </a:defRPr>
    </a:lvl7pPr>
    <a:lvl8pPr marL="3200400" algn="l" defTabSz="914400" rtl="0" eaLnBrk="1" latinLnBrk="0" hangingPunct="1">
      <a:defRPr sz="2800" kern="1200">
        <a:solidFill>
          <a:schemeClr val="tx1"/>
        </a:solidFill>
        <a:latin typeface=".VnTime" panose="020B7200000000000000" pitchFamily="34" charset="0"/>
        <a:ea typeface="+mn-ea"/>
        <a:cs typeface="+mn-cs"/>
      </a:defRPr>
    </a:lvl8pPr>
    <a:lvl9pPr marL="3657600" algn="l" defTabSz="914400" rtl="0" eaLnBrk="1" latinLnBrk="0" hangingPunct="1">
      <a:defRPr sz="28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 NGUYEN THI" initials="DN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6600CC"/>
    <a:srgbClr val="669900"/>
    <a:srgbClr val="99FF66"/>
    <a:srgbClr val="33CC33"/>
    <a:srgbClr val="FF6600"/>
    <a:srgbClr val="66FFFF"/>
    <a:srgbClr val="99FF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9" autoAdjust="0"/>
    <p:restoredTop sz="86323" autoAdjust="0"/>
  </p:normalViewPr>
  <p:slideViewPr>
    <p:cSldViewPr>
      <p:cViewPr varScale="1">
        <p:scale>
          <a:sx n="63" d="100"/>
          <a:sy n="63" d="100"/>
        </p:scale>
        <p:origin x="27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1" Type="http://schemas.openxmlformats.org/officeDocument/2006/relationships/image" Target="../media/image24.jpeg"/></Relationships>
</file>

<file path=ppt/diagrams/_rels/data2.xml.rels><?xml version="1.0" encoding="UTF-8" standalone="yes"?>
<Relationships xmlns="http://schemas.openxmlformats.org/package/2006/relationships"><Relationship Id="rId1" Type="http://schemas.openxmlformats.org/officeDocument/2006/relationships/image" Target="../media/image25.jpeg"/></Relationships>
</file>

<file path=ppt/diagrams/_rels/data3.xml.rels><?xml version="1.0" encoding="UTF-8" standalone="yes"?>
<Relationships xmlns="http://schemas.openxmlformats.org/package/2006/relationships"><Relationship Id="rId1" Type="http://schemas.openxmlformats.org/officeDocument/2006/relationships/image" Target="../media/image26.jpeg"/></Relationships>
</file>

<file path=ppt/diagrams/_rels/data4.xml.rels><?xml version="1.0" encoding="UTF-8" standalone="yes"?>
<Relationships xmlns="http://schemas.openxmlformats.org/package/2006/relationships"><Relationship Id="rId1" Type="http://schemas.openxmlformats.org/officeDocument/2006/relationships/image" Target="../media/image27.jpeg"/></Relationships>
</file>

<file path=ppt/diagrams/_rels/data5.xml.rels><?xml version="1.0" encoding="UTF-8" standalone="yes"?>
<Relationships xmlns="http://schemas.openxmlformats.org/package/2006/relationships"><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4.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6.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7.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E30DD-255A-45D7-8379-FE0E84D583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ABCB61B-87E3-41E9-9B9C-5FAFF754C7D9}">
      <dgm:prSet phldrT="[Text]" custT="1"/>
      <dgm:spPr/>
      <dgm:t>
        <a:bodyPr/>
        <a:lstStyle/>
        <a:p>
          <a:r>
            <a:rPr lang="en-US" sz="2400" b="0" dirty="0" err="1">
              <a:solidFill>
                <a:schemeClr val="tx1"/>
              </a:solidFill>
              <a:latin typeface="Times New Roman" pitchFamily="18" charset="0"/>
              <a:cs typeface="Times New Roman" pitchFamily="18" charset="0"/>
            </a:rPr>
            <a:t>Nhiệt</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độ</a:t>
          </a:r>
          <a:r>
            <a:rPr lang="en-US" sz="2400" b="0" dirty="0">
              <a:solidFill>
                <a:schemeClr val="tx1"/>
              </a:solidFill>
              <a:latin typeface="Times New Roman" pitchFamily="18" charset="0"/>
              <a:cs typeface="Times New Roman" pitchFamily="18" charset="0"/>
            </a:rPr>
            <a:t> </a:t>
          </a:r>
          <a:r>
            <a:rPr lang="en-US" sz="2400" b="0" dirty="0" err="1">
              <a:solidFill>
                <a:schemeClr val="tx1"/>
              </a:solidFill>
              <a:latin typeface="Times New Roman" pitchFamily="18" charset="0"/>
              <a:cs typeface="Times New Roman" pitchFamily="18" charset="0"/>
            </a:rPr>
            <a:t>tăng</a:t>
          </a:r>
          <a:endParaRPr lang="vi-VN" sz="2400" b="0" dirty="0">
            <a:solidFill>
              <a:schemeClr val="tx1"/>
            </a:solidFill>
            <a:latin typeface="Times New Roman" pitchFamily="18" charset="0"/>
            <a:cs typeface="Times New Roman" pitchFamily="18" charset="0"/>
          </a:endParaRPr>
        </a:p>
      </dgm:t>
    </dgm:pt>
    <dgm:pt modelId="{11A91A1B-77B3-462A-8563-7A0ED4F620C9}" type="sibTrans" cxnId="{01F66F63-1E4B-43A9-9D97-7B547F9F0B0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vi-VN"/>
        </a:p>
      </dgm:t>
    </dgm:pt>
    <dgm:pt modelId="{7EA7084B-245F-4304-9C7E-7DEA387D6C5B}" type="parTrans" cxnId="{01F66F63-1E4B-43A9-9D97-7B547F9F0B04}">
      <dgm:prSet/>
      <dgm:spPr/>
      <dgm:t>
        <a:bodyPr/>
        <a:lstStyle/>
        <a:p>
          <a:endParaRPr lang="vi-VN"/>
        </a:p>
      </dgm:t>
    </dgm:pt>
    <dgm:pt modelId="{3DDCC437-F044-4F62-BC02-1BC25D28557B}" type="pres">
      <dgm:prSet presAssocID="{3C7E30DD-255A-45D7-8379-FE0E84D5831E}" presName="Name0" presStyleCnt="0">
        <dgm:presLayoutVars>
          <dgm:chMax val="7"/>
          <dgm:chPref val="7"/>
          <dgm:dir/>
        </dgm:presLayoutVars>
      </dgm:prSet>
      <dgm:spPr/>
    </dgm:pt>
    <dgm:pt modelId="{240C3426-6F25-4448-B566-A78CB7B9510B}" type="pres">
      <dgm:prSet presAssocID="{3C7E30DD-255A-45D7-8379-FE0E84D5831E}" presName="Name1" presStyleCnt="0"/>
      <dgm:spPr/>
    </dgm:pt>
    <dgm:pt modelId="{7F8897AB-4D5E-4351-B3B9-7D91B3A3300F}" type="pres">
      <dgm:prSet presAssocID="{11A91A1B-77B3-462A-8563-7A0ED4F620C9}" presName="picture_1" presStyleCnt="0"/>
      <dgm:spPr/>
    </dgm:pt>
    <dgm:pt modelId="{11C50D76-D50C-4979-A373-22222C252F52}" type="pres">
      <dgm:prSet presAssocID="{11A91A1B-77B3-462A-8563-7A0ED4F620C9}" presName="pictureRepeatNode" presStyleLbl="alignImgPlace1" presStyleIdx="0" presStyleCnt="1" custScaleX="126107" custScaleY="108618" custLinFactNeighborX="8563" custLinFactNeighborY="-12196"/>
      <dgm:spPr/>
    </dgm:pt>
    <dgm:pt modelId="{16437743-7A3E-4E16-8B85-BC0330119412}" type="pres">
      <dgm:prSet presAssocID="{2ABCB61B-87E3-41E9-9B9C-5FAFF754C7D9}" presName="text_1" presStyleLbl="node1" presStyleIdx="0" presStyleCnt="0" custScaleX="163138" custLinFactNeighborX="-85646" custLinFactNeighborY="82849">
        <dgm:presLayoutVars>
          <dgm:bulletEnabled val="1"/>
        </dgm:presLayoutVars>
      </dgm:prSet>
      <dgm:spPr/>
    </dgm:pt>
  </dgm:ptLst>
  <dgm:cxnLst>
    <dgm:cxn modelId="{01F66F63-1E4B-43A9-9D97-7B547F9F0B04}" srcId="{3C7E30DD-255A-45D7-8379-FE0E84D5831E}" destId="{2ABCB61B-87E3-41E9-9B9C-5FAFF754C7D9}" srcOrd="0" destOrd="0" parTransId="{7EA7084B-245F-4304-9C7E-7DEA387D6C5B}" sibTransId="{11A91A1B-77B3-462A-8563-7A0ED4F620C9}"/>
    <dgm:cxn modelId="{4DBF9975-75ED-4C2C-A8F7-A829FA9E170F}" type="presOf" srcId="{3C7E30DD-255A-45D7-8379-FE0E84D5831E}" destId="{3DDCC437-F044-4F62-BC02-1BC25D28557B}" srcOrd="0" destOrd="0" presId="urn:microsoft.com/office/officeart/2008/layout/CircularPictureCallout"/>
    <dgm:cxn modelId="{0D6675C5-BF84-492B-BB0D-AA5E07EEB498}" type="presOf" srcId="{2ABCB61B-87E3-41E9-9B9C-5FAFF754C7D9}" destId="{16437743-7A3E-4E16-8B85-BC0330119412}" srcOrd="0" destOrd="0" presId="urn:microsoft.com/office/officeart/2008/layout/CircularPictureCallout"/>
    <dgm:cxn modelId="{5845A2DD-3B0B-4966-88AE-2247591FA1F3}" type="presOf" srcId="{11A91A1B-77B3-462A-8563-7A0ED4F620C9}" destId="{11C50D76-D50C-4979-A373-22222C252F52}" srcOrd="0" destOrd="0" presId="urn:microsoft.com/office/officeart/2008/layout/CircularPictureCallout"/>
    <dgm:cxn modelId="{4050EF4B-5434-4C65-B207-6C16EA610A7A}" type="presParOf" srcId="{3DDCC437-F044-4F62-BC02-1BC25D28557B}" destId="{240C3426-6F25-4448-B566-A78CB7B9510B}" srcOrd="0" destOrd="0" presId="urn:microsoft.com/office/officeart/2008/layout/CircularPictureCallout"/>
    <dgm:cxn modelId="{490819D4-296C-446C-B6E2-D3254129AC35}" type="presParOf" srcId="{240C3426-6F25-4448-B566-A78CB7B9510B}" destId="{7F8897AB-4D5E-4351-B3B9-7D91B3A3300F}" srcOrd="0" destOrd="0" presId="urn:microsoft.com/office/officeart/2008/layout/CircularPictureCallout"/>
    <dgm:cxn modelId="{46710FA1-0DC1-4965-8492-2C7E049D4DAA}" type="presParOf" srcId="{7F8897AB-4D5E-4351-B3B9-7D91B3A3300F}" destId="{11C50D76-D50C-4979-A373-22222C252F52}" srcOrd="0" destOrd="0" presId="urn:microsoft.com/office/officeart/2008/layout/CircularPictureCallout"/>
    <dgm:cxn modelId="{40367D83-8584-42BB-BCA4-11027B96C527}" type="presParOf" srcId="{240C3426-6F25-4448-B566-A78CB7B9510B}" destId="{16437743-7A3E-4E16-8B85-BC0330119412}"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611B1-1EA8-4097-AA03-6FC34F2FE29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9C10E20-7AB5-43ED-A133-74FA50B7F10E}">
      <dgm:prSet phldrT="[Text]" custT="1"/>
      <dgm:spPr/>
      <dgm:t>
        <a:bodyPr/>
        <a:lstStyle/>
        <a:p>
          <a:r>
            <a:rPr lang="en-US" sz="2400" dirty="0" err="1">
              <a:solidFill>
                <a:schemeClr val="tx1"/>
              </a:solidFill>
              <a:latin typeface="Times New Roman" pitchFamily="18" charset="0"/>
              <a:cs typeface="Times New Roman" pitchFamily="18" charset="0"/>
            </a:rPr>
            <a:t>Nước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dâng</a:t>
          </a:r>
          <a:endParaRPr lang="vi-VN" sz="2400" dirty="0">
            <a:solidFill>
              <a:schemeClr val="tx1"/>
            </a:solidFill>
            <a:latin typeface="Times New Roman" pitchFamily="18" charset="0"/>
            <a:cs typeface="Times New Roman" pitchFamily="18" charset="0"/>
          </a:endParaRPr>
        </a:p>
      </dgm:t>
    </dgm:pt>
    <dgm:pt modelId="{1EA30D3A-A547-474E-851D-A6EDDDACC713}" type="parTrans" cxnId="{AD45CB7D-9231-42C2-B55F-54F3A92C6C7E}">
      <dgm:prSet/>
      <dgm:spPr/>
      <dgm:t>
        <a:bodyPr/>
        <a:lstStyle/>
        <a:p>
          <a:endParaRPr lang="vi-VN"/>
        </a:p>
      </dgm:t>
    </dgm:pt>
    <dgm:pt modelId="{5FD56C0D-1773-4B1B-A7BD-BA71B9E6DCF9}" type="sibTrans" cxnId="{AD45CB7D-9231-42C2-B55F-54F3A92C6C7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vi-VN"/>
        </a:p>
      </dgm:t>
    </dgm:pt>
    <dgm:pt modelId="{A5BF7638-B899-4411-B076-AC5C41BA1441}" type="pres">
      <dgm:prSet presAssocID="{2E8611B1-1EA8-4097-AA03-6FC34F2FE295}" presName="Name0" presStyleCnt="0">
        <dgm:presLayoutVars>
          <dgm:chMax val="7"/>
          <dgm:chPref val="7"/>
          <dgm:dir/>
        </dgm:presLayoutVars>
      </dgm:prSet>
      <dgm:spPr/>
    </dgm:pt>
    <dgm:pt modelId="{AE1B7E4A-DF72-4AAE-9BAF-4C632F320E5E}" type="pres">
      <dgm:prSet presAssocID="{2E8611B1-1EA8-4097-AA03-6FC34F2FE295}" presName="Name1" presStyleCnt="0"/>
      <dgm:spPr/>
    </dgm:pt>
    <dgm:pt modelId="{AC50AE97-1995-48F1-B4DA-E0C0F57F3880}" type="pres">
      <dgm:prSet presAssocID="{5FD56C0D-1773-4B1B-A7BD-BA71B9E6DCF9}" presName="picture_1" presStyleCnt="0"/>
      <dgm:spPr/>
    </dgm:pt>
    <dgm:pt modelId="{B04B6B5E-18C2-4BF1-BBC5-1F71B5848836}" type="pres">
      <dgm:prSet presAssocID="{5FD56C0D-1773-4B1B-A7BD-BA71B9E6DCF9}" presName="pictureRepeatNode" presStyleLbl="alignImgPlace1" presStyleIdx="0" presStyleCnt="1" custLinFactNeighborX="-40883" custLinFactNeighborY="-19603"/>
      <dgm:spPr/>
    </dgm:pt>
    <dgm:pt modelId="{E6051BDC-95B6-4317-899F-C9CCD1329C62}" type="pres">
      <dgm:prSet presAssocID="{09C10E20-7AB5-43ED-A133-74FA50B7F10E}" presName="text_1" presStyleLbl="node1" presStyleIdx="0" presStyleCnt="0" custLinFactNeighborX="-54649" custLinFactNeighborY="93065">
        <dgm:presLayoutVars>
          <dgm:bulletEnabled val="1"/>
        </dgm:presLayoutVars>
      </dgm:prSet>
      <dgm:spPr/>
    </dgm:pt>
  </dgm:ptLst>
  <dgm:cxnLst>
    <dgm:cxn modelId="{BF49C93E-5A8E-48FF-AEA3-83D248FC88D0}" type="presOf" srcId="{5FD56C0D-1773-4B1B-A7BD-BA71B9E6DCF9}" destId="{B04B6B5E-18C2-4BF1-BBC5-1F71B5848836}" srcOrd="0" destOrd="0" presId="urn:microsoft.com/office/officeart/2008/layout/CircularPictureCallout"/>
    <dgm:cxn modelId="{9031DC58-8B4F-44F5-9978-4174889A066F}" type="presOf" srcId="{2E8611B1-1EA8-4097-AA03-6FC34F2FE295}" destId="{A5BF7638-B899-4411-B076-AC5C41BA1441}" srcOrd="0" destOrd="0" presId="urn:microsoft.com/office/officeart/2008/layout/CircularPictureCallout"/>
    <dgm:cxn modelId="{AD45CB7D-9231-42C2-B55F-54F3A92C6C7E}" srcId="{2E8611B1-1EA8-4097-AA03-6FC34F2FE295}" destId="{09C10E20-7AB5-43ED-A133-74FA50B7F10E}" srcOrd="0" destOrd="0" parTransId="{1EA30D3A-A547-474E-851D-A6EDDDACC713}" sibTransId="{5FD56C0D-1773-4B1B-A7BD-BA71B9E6DCF9}"/>
    <dgm:cxn modelId="{791C5EF6-5609-4C8E-ABA8-61379D4CA8B1}" type="presOf" srcId="{09C10E20-7AB5-43ED-A133-74FA50B7F10E}" destId="{E6051BDC-95B6-4317-899F-C9CCD1329C62}" srcOrd="0" destOrd="0" presId="urn:microsoft.com/office/officeart/2008/layout/CircularPictureCallout"/>
    <dgm:cxn modelId="{67DDBEF9-CD07-4120-8BDF-158310541E19}" type="presParOf" srcId="{A5BF7638-B899-4411-B076-AC5C41BA1441}" destId="{AE1B7E4A-DF72-4AAE-9BAF-4C632F320E5E}" srcOrd="0" destOrd="0" presId="urn:microsoft.com/office/officeart/2008/layout/CircularPictureCallout"/>
    <dgm:cxn modelId="{93CA1D32-70C5-4DE3-9530-54FD29857C53}" type="presParOf" srcId="{AE1B7E4A-DF72-4AAE-9BAF-4C632F320E5E}" destId="{AC50AE97-1995-48F1-B4DA-E0C0F57F3880}" srcOrd="0" destOrd="0" presId="urn:microsoft.com/office/officeart/2008/layout/CircularPictureCallout"/>
    <dgm:cxn modelId="{9297846D-59EB-4B17-9F5D-1219C6FB958C}" type="presParOf" srcId="{AC50AE97-1995-48F1-B4DA-E0C0F57F3880}" destId="{B04B6B5E-18C2-4BF1-BBC5-1F71B5848836}" srcOrd="0" destOrd="0" presId="urn:microsoft.com/office/officeart/2008/layout/CircularPictureCallout"/>
    <dgm:cxn modelId="{363CED26-7419-499D-8AE4-E0FFD6818A28}" type="presParOf" srcId="{AE1B7E4A-DF72-4AAE-9BAF-4C632F320E5E}" destId="{E6051BDC-95B6-4317-899F-C9CCD1329C62}"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FFC52-1975-4777-B78A-412C2DA70CF7}"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5C6BEAF-E350-4A4A-A25F-2499124D9BF9}">
      <dgm:prSet phldrT="[Text]" custT="1"/>
      <dgm:spPr/>
      <dgm:t>
        <a:bodyPr/>
        <a:lstStyle/>
        <a:p>
          <a:r>
            <a:rPr lang="en-US" sz="2400" dirty="0" err="1">
              <a:solidFill>
                <a:schemeClr val="tx1"/>
              </a:solidFill>
              <a:latin typeface="Times New Roman" pitchFamily="18" charset="0"/>
              <a:cs typeface="Times New Roman" pitchFamily="18" charset="0"/>
            </a:rPr>
            <a:t>Thời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đổi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bất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thường</a:t>
          </a:r>
          <a:endParaRPr lang="vi-VN" sz="2400" dirty="0">
            <a:solidFill>
              <a:schemeClr val="tx1"/>
            </a:solidFill>
            <a:latin typeface="Times New Roman" pitchFamily="18" charset="0"/>
            <a:cs typeface="Times New Roman" pitchFamily="18" charset="0"/>
          </a:endParaRPr>
        </a:p>
      </dgm:t>
    </dgm:pt>
    <dgm:pt modelId="{725A493D-82C9-470F-843B-1DAC0E8087D4}" type="parTrans" cxnId="{A44988DE-FD23-4F20-A8C0-C1C0D386D19D}">
      <dgm:prSet/>
      <dgm:spPr/>
      <dgm:t>
        <a:bodyPr/>
        <a:lstStyle/>
        <a:p>
          <a:endParaRPr lang="vi-VN"/>
        </a:p>
      </dgm:t>
    </dgm:pt>
    <dgm:pt modelId="{DD56DEDF-1C11-42C4-9983-00933C884EC1}" type="sibTrans" cxnId="{A44988DE-FD23-4F20-A8C0-C1C0D386D19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vi-VN"/>
        </a:p>
      </dgm:t>
    </dgm:pt>
    <dgm:pt modelId="{45855627-FC8C-4F05-8B08-B0CD94E1FE17}" type="pres">
      <dgm:prSet presAssocID="{394FFC52-1975-4777-B78A-412C2DA70CF7}" presName="Name0" presStyleCnt="0">
        <dgm:presLayoutVars>
          <dgm:chMax val="7"/>
          <dgm:chPref val="7"/>
          <dgm:dir/>
        </dgm:presLayoutVars>
      </dgm:prSet>
      <dgm:spPr/>
    </dgm:pt>
    <dgm:pt modelId="{29D73BD8-5C36-4108-BB9D-AFCCF80C6B67}" type="pres">
      <dgm:prSet presAssocID="{394FFC52-1975-4777-B78A-412C2DA70CF7}" presName="Name1" presStyleCnt="0"/>
      <dgm:spPr/>
    </dgm:pt>
    <dgm:pt modelId="{8F5406EF-9F7D-4CE6-BC3F-595CA1545925}" type="pres">
      <dgm:prSet presAssocID="{DD56DEDF-1C11-42C4-9983-00933C884EC1}" presName="picture_1" presStyleCnt="0"/>
      <dgm:spPr/>
    </dgm:pt>
    <dgm:pt modelId="{717F8DA9-B919-4BF5-9DCC-541BBC65183B}" type="pres">
      <dgm:prSet presAssocID="{DD56DEDF-1C11-42C4-9983-00933C884EC1}" presName="pictureRepeatNode" presStyleLbl="alignImgPlace1" presStyleIdx="0" presStyleCnt="1" custLinFactNeighborX="4154" custLinFactNeighborY="-16580"/>
      <dgm:spPr/>
    </dgm:pt>
    <dgm:pt modelId="{400FB828-B537-44EF-BF99-4FC108224DDF}" type="pres">
      <dgm:prSet presAssocID="{F5C6BEAF-E350-4A4A-A25F-2499124D9BF9}" presName="text_1" presStyleLbl="node1" presStyleIdx="0" presStyleCnt="0" custScaleX="161232" custLinFactNeighborX="0" custLinFactNeighborY="76470">
        <dgm:presLayoutVars>
          <dgm:bulletEnabled val="1"/>
        </dgm:presLayoutVars>
      </dgm:prSet>
      <dgm:spPr/>
    </dgm:pt>
  </dgm:ptLst>
  <dgm:cxnLst>
    <dgm:cxn modelId="{C7EA8A2F-10FE-47F8-BCF4-E3A487FC3929}" type="presOf" srcId="{394FFC52-1975-4777-B78A-412C2DA70CF7}" destId="{45855627-FC8C-4F05-8B08-B0CD94E1FE17}" srcOrd="0" destOrd="0" presId="urn:microsoft.com/office/officeart/2008/layout/CircularPictureCallout"/>
    <dgm:cxn modelId="{7AAAC364-3DD0-41DB-8D60-A5550D9D2BBD}" type="presOf" srcId="{F5C6BEAF-E350-4A4A-A25F-2499124D9BF9}" destId="{400FB828-B537-44EF-BF99-4FC108224DDF}" srcOrd="0" destOrd="0" presId="urn:microsoft.com/office/officeart/2008/layout/CircularPictureCallout"/>
    <dgm:cxn modelId="{A4CE79BF-F5C8-4077-83DF-598AAF7C34F9}" type="presOf" srcId="{DD56DEDF-1C11-42C4-9983-00933C884EC1}" destId="{717F8DA9-B919-4BF5-9DCC-541BBC65183B}" srcOrd="0" destOrd="0" presId="urn:microsoft.com/office/officeart/2008/layout/CircularPictureCallout"/>
    <dgm:cxn modelId="{A44988DE-FD23-4F20-A8C0-C1C0D386D19D}" srcId="{394FFC52-1975-4777-B78A-412C2DA70CF7}" destId="{F5C6BEAF-E350-4A4A-A25F-2499124D9BF9}" srcOrd="0" destOrd="0" parTransId="{725A493D-82C9-470F-843B-1DAC0E8087D4}" sibTransId="{DD56DEDF-1C11-42C4-9983-00933C884EC1}"/>
    <dgm:cxn modelId="{AEB1EED3-2A77-4D8B-91EF-3BA9620AAEBF}" type="presParOf" srcId="{45855627-FC8C-4F05-8B08-B0CD94E1FE17}" destId="{29D73BD8-5C36-4108-BB9D-AFCCF80C6B67}" srcOrd="0" destOrd="0" presId="urn:microsoft.com/office/officeart/2008/layout/CircularPictureCallout"/>
    <dgm:cxn modelId="{FA21965F-FAD6-42AC-AD72-604A09EB9904}" type="presParOf" srcId="{29D73BD8-5C36-4108-BB9D-AFCCF80C6B67}" destId="{8F5406EF-9F7D-4CE6-BC3F-595CA1545925}" srcOrd="0" destOrd="0" presId="urn:microsoft.com/office/officeart/2008/layout/CircularPictureCallout"/>
    <dgm:cxn modelId="{3076960C-647C-4C4F-96E2-008F969CFB12}" type="presParOf" srcId="{8F5406EF-9F7D-4CE6-BC3F-595CA1545925}" destId="{717F8DA9-B919-4BF5-9DCC-541BBC65183B}" srcOrd="0" destOrd="0" presId="urn:microsoft.com/office/officeart/2008/layout/CircularPictureCallout"/>
    <dgm:cxn modelId="{2720A49D-C6A5-462C-A8AF-4F9CF5EE75F6}" type="presParOf" srcId="{29D73BD8-5C36-4108-BB9D-AFCCF80C6B67}" destId="{400FB828-B537-44EF-BF99-4FC108224DDF}"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E865D0-F47F-4745-96EC-64B9735C8058}"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C24F7B2-B8DB-4462-B355-8C2B312683D0}">
      <dgm:prSet phldrT="[Text]" custT="1"/>
      <dgm:spPr/>
      <dgm:t>
        <a:bodyPr/>
        <a:lstStyle/>
        <a:p>
          <a:r>
            <a:rPr lang="en-US" sz="2400" dirty="0" err="1">
              <a:solidFill>
                <a:schemeClr val="tx1"/>
              </a:solidFill>
              <a:latin typeface="Times New Roman" pitchFamily="18" charset="0"/>
              <a:cs typeface="Times New Roman" pitchFamily="18" charset="0"/>
            </a:rPr>
            <a:t>Thiên</a:t>
          </a:r>
          <a:r>
            <a:rPr lang="en-US" sz="2400" dirty="0">
              <a:solidFill>
                <a:schemeClr val="tx1"/>
              </a:solidFill>
              <a:latin typeface="Times New Roman" pitchFamily="18" charset="0"/>
              <a:cs typeface="Times New Roman" pitchFamily="18" charset="0"/>
            </a:rPr>
            <a:t> tai </a:t>
          </a:r>
          <a:r>
            <a:rPr lang="en-US" sz="2400" dirty="0" err="1">
              <a:solidFill>
                <a:schemeClr val="tx1"/>
              </a:solidFill>
              <a:latin typeface="Times New Roman" pitchFamily="18" charset="0"/>
              <a:cs typeface="Times New Roman" pitchFamily="18" charset="0"/>
            </a:rPr>
            <a:t>khắc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nghiệt</a:t>
          </a:r>
          <a:endParaRPr lang="vi-VN" sz="2400" dirty="0">
            <a:solidFill>
              <a:schemeClr val="tx1"/>
            </a:solidFill>
            <a:latin typeface="Times New Roman" pitchFamily="18" charset="0"/>
            <a:cs typeface="Times New Roman" pitchFamily="18" charset="0"/>
          </a:endParaRPr>
        </a:p>
      </dgm:t>
    </dgm:pt>
    <dgm:pt modelId="{C56BCEC3-6440-4672-BA51-30BE27F7D752}" type="parTrans" cxnId="{C0A96ECF-382E-4217-A3D7-CC9577B7F34B}">
      <dgm:prSet/>
      <dgm:spPr/>
      <dgm:t>
        <a:bodyPr/>
        <a:lstStyle/>
        <a:p>
          <a:endParaRPr lang="vi-VN"/>
        </a:p>
      </dgm:t>
    </dgm:pt>
    <dgm:pt modelId="{BC94700B-45E6-4A4B-B84D-C46E44ACB549}" type="sibTrans" cxnId="{C0A96ECF-382E-4217-A3D7-CC9577B7F3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vi-VN"/>
        </a:p>
      </dgm:t>
    </dgm:pt>
    <dgm:pt modelId="{D4984FA2-9814-43C3-ADD4-927A31BBB5B7}" type="pres">
      <dgm:prSet presAssocID="{48E865D0-F47F-4745-96EC-64B9735C8058}" presName="Name0" presStyleCnt="0">
        <dgm:presLayoutVars>
          <dgm:chMax val="7"/>
          <dgm:chPref val="7"/>
          <dgm:dir/>
        </dgm:presLayoutVars>
      </dgm:prSet>
      <dgm:spPr/>
    </dgm:pt>
    <dgm:pt modelId="{72898C26-85D7-45A5-9EA0-8CA5C0F67E84}" type="pres">
      <dgm:prSet presAssocID="{48E865D0-F47F-4745-96EC-64B9735C8058}" presName="Name1" presStyleCnt="0"/>
      <dgm:spPr/>
    </dgm:pt>
    <dgm:pt modelId="{30A74A11-7978-4FD7-A2FE-AD5740F5CE01}" type="pres">
      <dgm:prSet presAssocID="{BC94700B-45E6-4A4B-B84D-C46E44ACB549}" presName="picture_1" presStyleCnt="0"/>
      <dgm:spPr/>
    </dgm:pt>
    <dgm:pt modelId="{ABA1D593-4C80-4575-A6AC-F9E1DC1AAB6D}" type="pres">
      <dgm:prSet presAssocID="{BC94700B-45E6-4A4B-B84D-C46E44ACB549}" presName="pictureRepeatNode" presStyleLbl="alignImgPlace1" presStyleIdx="0" presStyleCnt="1" custScaleX="125256" custScaleY="112158" custLinFactNeighborX="32521" custLinFactNeighborY="2153"/>
      <dgm:spPr/>
    </dgm:pt>
    <dgm:pt modelId="{8B2178F2-8AD8-4863-AC3E-D007662BF247}" type="pres">
      <dgm:prSet presAssocID="{DC24F7B2-B8DB-4462-B355-8C2B312683D0}" presName="text_1" presStyleLbl="node1" presStyleIdx="0" presStyleCnt="0" custScaleX="227148" custScaleY="111170" custLinFactY="22570" custLinFactNeighborX="78892" custLinFactNeighborY="100000">
        <dgm:presLayoutVars>
          <dgm:bulletEnabled val="1"/>
        </dgm:presLayoutVars>
      </dgm:prSet>
      <dgm:spPr/>
    </dgm:pt>
  </dgm:ptLst>
  <dgm:cxnLst>
    <dgm:cxn modelId="{CAC75909-3630-4312-A207-DD636A309838}" type="presOf" srcId="{BC94700B-45E6-4A4B-B84D-C46E44ACB549}" destId="{ABA1D593-4C80-4575-A6AC-F9E1DC1AAB6D}" srcOrd="0" destOrd="0" presId="urn:microsoft.com/office/officeart/2008/layout/CircularPictureCallout"/>
    <dgm:cxn modelId="{9DBBD052-0BE5-4805-B1A9-77E15ADF5A0E}" type="presOf" srcId="{DC24F7B2-B8DB-4462-B355-8C2B312683D0}" destId="{8B2178F2-8AD8-4863-AC3E-D007662BF247}" srcOrd="0" destOrd="0" presId="urn:microsoft.com/office/officeart/2008/layout/CircularPictureCallout"/>
    <dgm:cxn modelId="{96A2F3AC-6E6D-40A7-B697-E7E12489069B}" type="presOf" srcId="{48E865D0-F47F-4745-96EC-64B9735C8058}" destId="{D4984FA2-9814-43C3-ADD4-927A31BBB5B7}" srcOrd="0" destOrd="0" presId="urn:microsoft.com/office/officeart/2008/layout/CircularPictureCallout"/>
    <dgm:cxn modelId="{C0A96ECF-382E-4217-A3D7-CC9577B7F34B}" srcId="{48E865D0-F47F-4745-96EC-64B9735C8058}" destId="{DC24F7B2-B8DB-4462-B355-8C2B312683D0}" srcOrd="0" destOrd="0" parTransId="{C56BCEC3-6440-4672-BA51-30BE27F7D752}" sibTransId="{BC94700B-45E6-4A4B-B84D-C46E44ACB549}"/>
    <dgm:cxn modelId="{0C3CED68-59D6-4A4A-AFBB-453F671D72C0}" type="presParOf" srcId="{D4984FA2-9814-43C3-ADD4-927A31BBB5B7}" destId="{72898C26-85D7-45A5-9EA0-8CA5C0F67E84}" srcOrd="0" destOrd="0" presId="urn:microsoft.com/office/officeart/2008/layout/CircularPictureCallout"/>
    <dgm:cxn modelId="{11F95ED6-9F8E-49C6-B43B-4D4060B329E5}" type="presParOf" srcId="{72898C26-85D7-45A5-9EA0-8CA5C0F67E84}" destId="{30A74A11-7978-4FD7-A2FE-AD5740F5CE01}" srcOrd="0" destOrd="0" presId="urn:microsoft.com/office/officeart/2008/layout/CircularPictureCallout"/>
    <dgm:cxn modelId="{7AED8331-22DC-4FEF-9217-4CC3BA9676CD}" type="presParOf" srcId="{30A74A11-7978-4FD7-A2FE-AD5740F5CE01}" destId="{ABA1D593-4C80-4575-A6AC-F9E1DC1AAB6D}" srcOrd="0" destOrd="0" presId="urn:microsoft.com/office/officeart/2008/layout/CircularPictureCallout"/>
    <dgm:cxn modelId="{9D3104A0-B74D-485B-8DA2-E7B1740ABEDE}" type="presParOf" srcId="{72898C26-85D7-45A5-9EA0-8CA5C0F67E84}" destId="{8B2178F2-8AD8-4863-AC3E-D007662BF247}"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D87E9-A156-4AD9-9027-E2A4F0C9B6C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B443F6C-27CE-4171-8EB6-D472BB345BDE}">
      <dgm:prSet phldrT="[Text]" custT="1"/>
      <dgm:spPr/>
      <dgm:t>
        <a:bodyPr/>
        <a:lstStyle/>
        <a:p>
          <a:r>
            <a:rPr lang="en-US" sz="2400" dirty="0" err="1">
              <a:solidFill>
                <a:schemeClr val="tx1"/>
              </a:solidFill>
              <a:latin typeface="Times New Roman" pitchFamily="18" charset="0"/>
              <a:cs typeface="Times New Roman" pitchFamily="18" charset="0"/>
            </a:rPr>
            <a:t>Băng</a:t>
          </a:r>
          <a:r>
            <a:rPr lang="en-US" sz="2400" dirty="0">
              <a:solidFill>
                <a:schemeClr val="tx1"/>
              </a:solidFill>
              <a:latin typeface="Times New Roman" pitchFamily="18" charset="0"/>
              <a:cs typeface="Times New Roman" pitchFamily="18" charset="0"/>
            </a:rPr>
            <a:t> tan</a:t>
          </a:r>
          <a:endParaRPr lang="vi-VN" sz="2400" dirty="0">
            <a:solidFill>
              <a:schemeClr val="tx1"/>
            </a:solidFill>
            <a:latin typeface="Times New Roman" pitchFamily="18" charset="0"/>
            <a:cs typeface="Times New Roman" pitchFamily="18" charset="0"/>
          </a:endParaRPr>
        </a:p>
      </dgm:t>
    </dgm:pt>
    <dgm:pt modelId="{3B5A116F-9A42-4AFF-9592-83DB5E72699C}" type="parTrans" cxnId="{34BADBC2-BF8F-4158-98B3-96C84732DB3F}">
      <dgm:prSet/>
      <dgm:spPr/>
      <dgm:t>
        <a:bodyPr/>
        <a:lstStyle/>
        <a:p>
          <a:endParaRPr lang="vi-VN"/>
        </a:p>
      </dgm:t>
    </dgm:pt>
    <dgm:pt modelId="{B1E8919C-F818-4401-8EDE-511B9858E83C}" type="sibTrans" cxnId="{34BADBC2-BF8F-4158-98B3-96C84732DB3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vi-VN"/>
        </a:p>
      </dgm:t>
    </dgm:pt>
    <dgm:pt modelId="{D0D69B34-5C68-48A7-AEC3-C7EB04092A0D}" type="pres">
      <dgm:prSet presAssocID="{074D87E9-A156-4AD9-9027-E2A4F0C9B6CD}" presName="Name0" presStyleCnt="0">
        <dgm:presLayoutVars>
          <dgm:chMax val="7"/>
          <dgm:chPref val="7"/>
          <dgm:dir/>
        </dgm:presLayoutVars>
      </dgm:prSet>
      <dgm:spPr/>
    </dgm:pt>
    <dgm:pt modelId="{376FF7A5-5C6E-4A9A-A069-2E24E5C97871}" type="pres">
      <dgm:prSet presAssocID="{074D87E9-A156-4AD9-9027-E2A4F0C9B6CD}" presName="Name1" presStyleCnt="0"/>
      <dgm:spPr/>
    </dgm:pt>
    <dgm:pt modelId="{45D7B644-CA28-4D98-BD2E-E710B5BC74EF}" type="pres">
      <dgm:prSet presAssocID="{B1E8919C-F818-4401-8EDE-511B9858E83C}" presName="picture_1" presStyleCnt="0"/>
      <dgm:spPr/>
    </dgm:pt>
    <dgm:pt modelId="{AD63ADC7-5E9A-4501-8A17-4A819207B1B6}" type="pres">
      <dgm:prSet presAssocID="{B1E8919C-F818-4401-8EDE-511B9858E83C}" presName="pictureRepeatNode" presStyleLbl="alignImgPlace1" presStyleIdx="0" presStyleCnt="1" custLinFactNeighborX="-19765" custLinFactNeighborY="2880"/>
      <dgm:spPr/>
    </dgm:pt>
    <dgm:pt modelId="{91BE9994-6D6C-416B-A4CD-B5C511DFFA72}" type="pres">
      <dgm:prSet presAssocID="{7B443F6C-27CE-4171-8EB6-D472BB345BDE}" presName="text_1" presStyleLbl="node1" presStyleIdx="0" presStyleCnt="0" custLinFactY="-19908" custLinFactNeighborX="91728" custLinFactNeighborY="-100000">
        <dgm:presLayoutVars>
          <dgm:bulletEnabled val="1"/>
        </dgm:presLayoutVars>
      </dgm:prSet>
      <dgm:spPr/>
    </dgm:pt>
  </dgm:ptLst>
  <dgm:cxnLst>
    <dgm:cxn modelId="{D0B9FE03-3C05-4458-AE45-91B7A853BC22}" type="presOf" srcId="{B1E8919C-F818-4401-8EDE-511B9858E83C}" destId="{AD63ADC7-5E9A-4501-8A17-4A819207B1B6}" srcOrd="0" destOrd="0" presId="urn:microsoft.com/office/officeart/2008/layout/CircularPictureCallout"/>
    <dgm:cxn modelId="{3C6C3E5E-7B75-43AC-ABC7-4A16DA02E480}" type="presOf" srcId="{074D87E9-A156-4AD9-9027-E2A4F0C9B6CD}" destId="{D0D69B34-5C68-48A7-AEC3-C7EB04092A0D}" srcOrd="0" destOrd="0" presId="urn:microsoft.com/office/officeart/2008/layout/CircularPictureCallout"/>
    <dgm:cxn modelId="{00BCAA4E-B442-4527-8736-F0A33D968DB8}" type="presOf" srcId="{7B443F6C-27CE-4171-8EB6-D472BB345BDE}" destId="{91BE9994-6D6C-416B-A4CD-B5C511DFFA72}" srcOrd="0" destOrd="0" presId="urn:microsoft.com/office/officeart/2008/layout/CircularPictureCallout"/>
    <dgm:cxn modelId="{34BADBC2-BF8F-4158-98B3-96C84732DB3F}" srcId="{074D87E9-A156-4AD9-9027-E2A4F0C9B6CD}" destId="{7B443F6C-27CE-4171-8EB6-D472BB345BDE}" srcOrd="0" destOrd="0" parTransId="{3B5A116F-9A42-4AFF-9592-83DB5E72699C}" sibTransId="{B1E8919C-F818-4401-8EDE-511B9858E83C}"/>
    <dgm:cxn modelId="{F92C3284-908D-479D-A975-7FAE9ADEA981}" type="presParOf" srcId="{D0D69B34-5C68-48A7-AEC3-C7EB04092A0D}" destId="{376FF7A5-5C6E-4A9A-A069-2E24E5C97871}" srcOrd="0" destOrd="0" presId="urn:microsoft.com/office/officeart/2008/layout/CircularPictureCallout"/>
    <dgm:cxn modelId="{899C912A-7BBC-44F8-B80B-D38A07D882FE}" type="presParOf" srcId="{376FF7A5-5C6E-4A9A-A069-2E24E5C97871}" destId="{45D7B644-CA28-4D98-BD2E-E710B5BC74EF}" srcOrd="0" destOrd="0" presId="urn:microsoft.com/office/officeart/2008/layout/CircularPictureCallout"/>
    <dgm:cxn modelId="{7BD19376-358B-4822-995F-66B70A42C8DB}" type="presParOf" srcId="{45D7B644-CA28-4D98-BD2E-E710B5BC74EF}" destId="{AD63ADC7-5E9A-4501-8A17-4A819207B1B6}" srcOrd="0" destOrd="0" presId="urn:microsoft.com/office/officeart/2008/layout/CircularPictureCallout"/>
    <dgm:cxn modelId="{F9F23593-0CAB-4640-87CA-7AE29DDAF56F}" type="presParOf" srcId="{376FF7A5-5C6E-4A9A-A069-2E24E5C97871}" destId="{91BE9994-6D6C-416B-A4CD-B5C511DFFA72}"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50D76-D50C-4979-A373-22222C252F52}">
      <dsp:nvSpPr>
        <dsp:cNvPr id="0" name=""/>
        <dsp:cNvSpPr/>
      </dsp:nvSpPr>
      <dsp:spPr>
        <a:xfrm>
          <a:off x="988329" y="0"/>
          <a:ext cx="2738665" cy="2358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37743-7A3E-4E16-8B85-BC0330119412}">
      <dsp:nvSpPr>
        <dsp:cNvPr id="0" name=""/>
        <dsp:cNvSpPr/>
      </dsp:nvSpPr>
      <dsp:spPr>
        <a:xfrm>
          <a:off x="0" y="1868425"/>
          <a:ext cx="2267435" cy="7166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b="0" kern="1200" dirty="0" err="1">
              <a:solidFill>
                <a:schemeClr val="tx1"/>
              </a:solidFill>
              <a:latin typeface="Times New Roman" pitchFamily="18" charset="0"/>
              <a:cs typeface="Times New Roman" pitchFamily="18" charset="0"/>
            </a:rPr>
            <a:t>Nhiệt</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độ</a:t>
          </a:r>
          <a:r>
            <a:rPr lang="en-US" sz="2400" b="0" kern="1200" dirty="0">
              <a:solidFill>
                <a:schemeClr val="tx1"/>
              </a:solidFill>
              <a:latin typeface="Times New Roman" pitchFamily="18" charset="0"/>
              <a:cs typeface="Times New Roman" pitchFamily="18" charset="0"/>
            </a:rPr>
            <a:t> </a:t>
          </a:r>
          <a:r>
            <a:rPr lang="en-US" sz="2400" b="0" kern="1200" dirty="0" err="1">
              <a:solidFill>
                <a:schemeClr val="tx1"/>
              </a:solidFill>
              <a:latin typeface="Times New Roman" pitchFamily="18" charset="0"/>
              <a:cs typeface="Times New Roman" pitchFamily="18" charset="0"/>
            </a:rPr>
            <a:t>tăng</a:t>
          </a:r>
          <a:endParaRPr lang="vi-VN" sz="2400" b="0" kern="1200" dirty="0">
            <a:solidFill>
              <a:schemeClr val="tx1"/>
            </a:solidFill>
            <a:latin typeface="Times New Roman" pitchFamily="18" charset="0"/>
            <a:cs typeface="Times New Roman" pitchFamily="18" charset="0"/>
          </a:endParaRPr>
        </a:p>
      </dsp:txBody>
      <dsp:txXfrm>
        <a:off x="0" y="1868425"/>
        <a:ext cx="2267435" cy="716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B6B5E-18C2-4BF1-BBC5-1F71B5848836}">
      <dsp:nvSpPr>
        <dsp:cNvPr id="0" name=""/>
        <dsp:cNvSpPr/>
      </dsp:nvSpPr>
      <dsp:spPr>
        <a:xfrm>
          <a:off x="209882" y="344076"/>
          <a:ext cx="2302099" cy="23020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051BDC-95B6-4317-899F-C9CCD1329C62}">
      <dsp:nvSpPr>
        <dsp:cNvPr id="0" name=""/>
        <dsp:cNvSpPr/>
      </dsp:nvSpPr>
      <dsp:spPr>
        <a:xfrm>
          <a:off x="760259" y="2724779"/>
          <a:ext cx="1473343" cy="7596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itchFamily="18" charset="0"/>
              <a:cs typeface="Times New Roman" pitchFamily="18" charset="0"/>
            </a:rPr>
            <a:t>Nước</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biển</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dâng</a:t>
          </a:r>
          <a:endParaRPr lang="vi-VN" sz="2400" kern="1200" dirty="0">
            <a:solidFill>
              <a:schemeClr val="tx1"/>
            </a:solidFill>
            <a:latin typeface="Times New Roman" pitchFamily="18" charset="0"/>
            <a:cs typeface="Times New Roman" pitchFamily="18" charset="0"/>
          </a:endParaRPr>
        </a:p>
      </dsp:txBody>
      <dsp:txXfrm>
        <a:off x="760259" y="2724779"/>
        <a:ext cx="1473343" cy="759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F8DA9-B919-4BF5-9DCC-541BBC65183B}">
      <dsp:nvSpPr>
        <dsp:cNvPr id="0" name=""/>
        <dsp:cNvSpPr/>
      </dsp:nvSpPr>
      <dsp:spPr>
        <a:xfrm>
          <a:off x="1217327" y="0"/>
          <a:ext cx="2247900" cy="22479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FB828-B537-44EF-BF99-4FC108224DDF}">
      <dsp:nvSpPr>
        <dsp:cNvPr id="0" name=""/>
        <dsp:cNvSpPr/>
      </dsp:nvSpPr>
      <dsp:spPr>
        <a:xfrm>
          <a:off x="1088113" y="2105835"/>
          <a:ext cx="2319573" cy="7418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itchFamily="18" charset="0"/>
              <a:cs typeface="Times New Roman" pitchFamily="18" charset="0"/>
            </a:rPr>
            <a:t>Thời</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tiết</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biến</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đổi</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bất</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thường</a:t>
          </a:r>
          <a:endParaRPr lang="vi-VN" sz="2400" kern="1200" dirty="0">
            <a:solidFill>
              <a:schemeClr val="tx1"/>
            </a:solidFill>
            <a:latin typeface="Times New Roman" pitchFamily="18" charset="0"/>
            <a:cs typeface="Times New Roman" pitchFamily="18" charset="0"/>
          </a:endParaRPr>
        </a:p>
      </dsp:txBody>
      <dsp:txXfrm>
        <a:off x="1088113" y="2105835"/>
        <a:ext cx="2319573" cy="741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1D593-4C80-4575-A6AC-F9E1DC1AAB6D}">
      <dsp:nvSpPr>
        <dsp:cNvPr id="0" name=""/>
        <dsp:cNvSpPr/>
      </dsp:nvSpPr>
      <dsp:spPr>
        <a:xfrm>
          <a:off x="1437499" y="503179"/>
          <a:ext cx="2576157" cy="23067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178F2-8AD8-4863-AC3E-D007662BF247}">
      <dsp:nvSpPr>
        <dsp:cNvPr id="0" name=""/>
        <dsp:cNvSpPr/>
      </dsp:nvSpPr>
      <dsp:spPr>
        <a:xfrm>
          <a:off x="1123485" y="2470036"/>
          <a:ext cx="2989942" cy="7545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itchFamily="18" charset="0"/>
              <a:cs typeface="Times New Roman" pitchFamily="18" charset="0"/>
            </a:rPr>
            <a:t>Thiên</a:t>
          </a:r>
          <a:r>
            <a:rPr lang="en-US" sz="2400" kern="1200" dirty="0">
              <a:solidFill>
                <a:schemeClr val="tx1"/>
              </a:solidFill>
              <a:latin typeface="Times New Roman" pitchFamily="18" charset="0"/>
              <a:cs typeface="Times New Roman" pitchFamily="18" charset="0"/>
            </a:rPr>
            <a:t> tai </a:t>
          </a:r>
          <a:r>
            <a:rPr lang="en-US" sz="2400" kern="1200" dirty="0" err="1">
              <a:solidFill>
                <a:schemeClr val="tx1"/>
              </a:solidFill>
              <a:latin typeface="Times New Roman" pitchFamily="18" charset="0"/>
              <a:cs typeface="Times New Roman" pitchFamily="18" charset="0"/>
            </a:rPr>
            <a:t>khắc</a:t>
          </a:r>
          <a:r>
            <a:rPr lang="en-US" sz="2400" kern="1200" dirty="0">
              <a:solidFill>
                <a:schemeClr val="tx1"/>
              </a:solidFill>
              <a:latin typeface="Times New Roman" pitchFamily="18" charset="0"/>
              <a:cs typeface="Times New Roman" pitchFamily="18" charset="0"/>
            </a:rPr>
            <a:t> </a:t>
          </a:r>
          <a:r>
            <a:rPr lang="en-US" sz="2400" kern="1200" dirty="0" err="1">
              <a:solidFill>
                <a:schemeClr val="tx1"/>
              </a:solidFill>
              <a:latin typeface="Times New Roman" pitchFamily="18" charset="0"/>
              <a:cs typeface="Times New Roman" pitchFamily="18" charset="0"/>
            </a:rPr>
            <a:t>nghiệt</a:t>
          </a:r>
          <a:endParaRPr lang="vi-VN" sz="2400" kern="1200" dirty="0">
            <a:solidFill>
              <a:schemeClr val="tx1"/>
            </a:solidFill>
            <a:latin typeface="Times New Roman" pitchFamily="18" charset="0"/>
            <a:cs typeface="Times New Roman" pitchFamily="18" charset="0"/>
          </a:endParaRPr>
        </a:p>
      </dsp:txBody>
      <dsp:txXfrm>
        <a:off x="1123485" y="2470036"/>
        <a:ext cx="2989942" cy="754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ADC7-5E9A-4501-8A17-4A819207B1B6}">
      <dsp:nvSpPr>
        <dsp:cNvPr id="0" name=""/>
        <dsp:cNvSpPr/>
      </dsp:nvSpPr>
      <dsp:spPr>
        <a:xfrm>
          <a:off x="691172" y="360221"/>
          <a:ext cx="2286000" cy="2286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E9994-6D6C-416B-A4CD-B5C511DFFA72}">
      <dsp:nvSpPr>
        <dsp:cNvPr id="0" name=""/>
        <dsp:cNvSpPr/>
      </dsp:nvSpPr>
      <dsp:spPr>
        <a:xfrm>
          <a:off x="2896497" y="603689"/>
          <a:ext cx="1463040" cy="7543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marL="0" lvl="0" indent="0" algn="ctr" defTabSz="1066800">
            <a:lnSpc>
              <a:spcPct val="90000"/>
            </a:lnSpc>
            <a:spcBef>
              <a:spcPct val="0"/>
            </a:spcBef>
            <a:spcAft>
              <a:spcPct val="35000"/>
            </a:spcAft>
            <a:buNone/>
          </a:pPr>
          <a:r>
            <a:rPr lang="en-US" sz="2400" kern="1200" dirty="0" err="1">
              <a:solidFill>
                <a:schemeClr val="tx1"/>
              </a:solidFill>
              <a:latin typeface="Times New Roman" pitchFamily="18" charset="0"/>
              <a:cs typeface="Times New Roman" pitchFamily="18" charset="0"/>
            </a:rPr>
            <a:t>Băng</a:t>
          </a:r>
          <a:r>
            <a:rPr lang="en-US" sz="2400" kern="1200" dirty="0">
              <a:solidFill>
                <a:schemeClr val="tx1"/>
              </a:solidFill>
              <a:latin typeface="Times New Roman" pitchFamily="18" charset="0"/>
              <a:cs typeface="Times New Roman" pitchFamily="18" charset="0"/>
            </a:rPr>
            <a:t> tan</a:t>
          </a:r>
          <a:endParaRPr lang="vi-VN" sz="2400" kern="1200" dirty="0">
            <a:solidFill>
              <a:schemeClr val="tx1"/>
            </a:solidFill>
            <a:latin typeface="Times New Roman" pitchFamily="18" charset="0"/>
            <a:cs typeface="Times New Roman" pitchFamily="18" charset="0"/>
          </a:endParaRPr>
        </a:p>
      </dsp:txBody>
      <dsp:txXfrm>
        <a:off x="2896497" y="603689"/>
        <a:ext cx="1463040" cy="75438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747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vi-VN"/>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206F466-0D92-4418-95F2-3C0805F785FD}" type="slidenum">
              <a:rPr lang="en-US" altLang="vi-VN"/>
              <a:pPr/>
              <a:t>‹#›</a:t>
            </a:fld>
            <a:endParaRPr lang="en-US" altLang="vi-VN"/>
          </a:p>
        </p:txBody>
      </p:sp>
    </p:spTree>
    <p:extLst>
      <p:ext uri="{BB962C8B-B14F-4D97-AF65-F5344CB8AC3E}">
        <p14:creationId xmlns:p14="http://schemas.microsoft.com/office/powerpoint/2010/main" val="3989570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nTime" panose="020B7200000000000000" pitchFamily="34" charset="0"/>
        <a:ea typeface="+mn-ea"/>
        <a:cs typeface="+mn-cs"/>
      </a:defRPr>
    </a:lvl1pPr>
    <a:lvl2pPr marL="457200" algn="l" rtl="0" fontAlgn="base">
      <a:spcBef>
        <a:spcPct val="30000"/>
      </a:spcBef>
      <a:spcAft>
        <a:spcPct val="0"/>
      </a:spcAft>
      <a:defRPr sz="1200" kern="1200">
        <a:solidFill>
          <a:schemeClr val="tx1"/>
        </a:solidFill>
        <a:latin typeface=".VnTime" panose="020B7200000000000000" pitchFamily="34" charset="0"/>
        <a:ea typeface="+mn-ea"/>
        <a:cs typeface="+mn-cs"/>
      </a:defRPr>
    </a:lvl2pPr>
    <a:lvl3pPr marL="914400" algn="l" rtl="0" fontAlgn="base">
      <a:spcBef>
        <a:spcPct val="30000"/>
      </a:spcBef>
      <a:spcAft>
        <a:spcPct val="0"/>
      </a:spcAft>
      <a:defRPr sz="1200" kern="1200">
        <a:solidFill>
          <a:schemeClr val="tx1"/>
        </a:solidFill>
        <a:latin typeface=".VnTime" panose="020B7200000000000000" pitchFamily="34" charset="0"/>
        <a:ea typeface="+mn-ea"/>
        <a:cs typeface="+mn-cs"/>
      </a:defRPr>
    </a:lvl3pPr>
    <a:lvl4pPr marL="1371600" algn="l" rtl="0" fontAlgn="base">
      <a:spcBef>
        <a:spcPct val="30000"/>
      </a:spcBef>
      <a:spcAft>
        <a:spcPct val="0"/>
      </a:spcAft>
      <a:defRPr sz="1200" kern="1200">
        <a:solidFill>
          <a:schemeClr val="tx1"/>
        </a:solidFill>
        <a:latin typeface=".VnTime" panose="020B7200000000000000" pitchFamily="34" charset="0"/>
        <a:ea typeface="+mn-ea"/>
        <a:cs typeface="+mn-cs"/>
      </a:defRPr>
    </a:lvl4pPr>
    <a:lvl5pPr marL="1828800" algn="l" rtl="0" fontAlgn="base">
      <a:spcBef>
        <a:spcPct val="30000"/>
      </a:spcBef>
      <a:spcAft>
        <a:spcPct val="0"/>
      </a:spcAft>
      <a:defRPr sz="1200" kern="1200">
        <a:solidFill>
          <a:schemeClr val="tx1"/>
        </a:solidFill>
        <a:latin typeface=".VnTime" panose="020B72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4049-873F-4776-A698-0BE68DDA116E}" type="slidenum">
              <a:rPr lang="en-US" altLang="vi-VN"/>
              <a:pPr/>
              <a:t>17</a:t>
            </a:fld>
            <a:endParaRPr lang="en-US" altLang="vi-VN"/>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268163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4049-873F-4776-A698-0BE68DDA116E}" type="slidenum">
              <a:rPr lang="en-US" altLang="vi-VN"/>
              <a:pPr/>
              <a:t>19</a:t>
            </a:fld>
            <a:endParaRPr lang="en-US" altLang="vi-VN"/>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56628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C0071A42-E6DB-4D93-8454-2F6C3CB6C7A5}" type="slidenum">
              <a:rPr lang="en-US" altLang="vi-VN" smtClean="0"/>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pPr/>
              <a:t>‹#›</a:t>
            </a:fld>
            <a:endParaRPr lang="en-US" alt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pPr/>
              <a:t>‹#›</a:t>
            </a:fld>
            <a:endParaRPr lang="en-US" alt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pPr/>
              <a:t>‹#›</a:t>
            </a:fld>
            <a:endParaRPr lang="en-US" altLang="vi-VN"/>
          </a:p>
        </p:txBody>
      </p:sp>
    </p:spTree>
    <p:extLst>
      <p:ext uri="{BB962C8B-B14F-4D97-AF65-F5344CB8AC3E}">
        <p14:creationId xmlns:p14="http://schemas.microsoft.com/office/powerpoint/2010/main" val="480141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pPr/>
              <a:t>‹#›</a:t>
            </a:fld>
            <a:endParaRPr lang="en-US" alt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pPr/>
              <a:t>‹#›</a:t>
            </a:fld>
            <a:endParaRPr lang="en-US" alt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vi-VN"/>
          </a:p>
        </p:txBody>
      </p:sp>
      <p:sp>
        <p:nvSpPr>
          <p:cNvPr id="8" name="Footer Placeholder 7"/>
          <p:cNvSpPr>
            <a:spLocks noGrp="1"/>
          </p:cNvSpPr>
          <p:nvPr>
            <p:ph type="ftr" sz="quarter" idx="11"/>
          </p:nvPr>
        </p:nvSpPr>
        <p:spPr/>
        <p:txBody>
          <a:bodyPr/>
          <a:lstStyle/>
          <a:p>
            <a:endParaRPr lang="en-US" altLang="vi-VN"/>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pPr/>
              <a:t>‹#›</a:t>
            </a:fld>
            <a:endParaRPr lang="en-US" alt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vi-VN"/>
          </a:p>
        </p:txBody>
      </p:sp>
      <p:sp>
        <p:nvSpPr>
          <p:cNvPr id="4" name="Footer Placeholder 3"/>
          <p:cNvSpPr>
            <a:spLocks noGrp="1"/>
          </p:cNvSpPr>
          <p:nvPr>
            <p:ph type="ftr" sz="quarter" idx="11"/>
          </p:nvPr>
        </p:nvSpPr>
        <p:spPr/>
        <p:txBody>
          <a:bodyPr/>
          <a:lstStyle/>
          <a:p>
            <a:endParaRPr lang="en-US" altLang="vi-VN"/>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pPr/>
              <a:t>‹#›</a:t>
            </a:fld>
            <a:endParaRPr lang="en-US" alt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p>
        </p:txBody>
      </p:sp>
      <p:sp>
        <p:nvSpPr>
          <p:cNvPr id="3" name="Footer Placeholder 2"/>
          <p:cNvSpPr>
            <a:spLocks noGrp="1"/>
          </p:cNvSpPr>
          <p:nvPr>
            <p:ph type="ftr" sz="quarter" idx="11"/>
          </p:nvPr>
        </p:nvSpPr>
        <p:spPr/>
        <p:txBody>
          <a:bodyPr/>
          <a:lstStyle/>
          <a:p>
            <a:endParaRPr lang="en-US" altLang="vi-VN"/>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pPr/>
              <a:t>‹#›</a:t>
            </a:fld>
            <a:endParaRPr lang="en-US" alt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pPr/>
              <a:t>‹#›</a:t>
            </a:fld>
            <a:endParaRPr lang="en-US" alt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99D8AEB2-D3E4-454F-AB37-53B4D6B5A251}" type="slidenum">
              <a:rPr lang="en-US" altLang="vi-VN" smtClean="0"/>
              <a:pPr/>
              <a:t>‹#›</a:t>
            </a:fld>
            <a:endParaRPr lang="en-US" alt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1A5B7-FEA0-4DDE-861F-40C949B4DF35}" type="slidenum">
              <a:rPr lang="en-US" altLang="vi-VN" smtClean="0"/>
              <a:pPr/>
              <a:t>‹#›</a:t>
            </a:fld>
            <a:endParaRPr lang="en-US" altLang="vi-VN"/>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3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sin.com.vn/ham-luong-oxy-hoa-tan-trong-nuoc"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oleObject" Target="../embeddings/oleObject1.bin"/><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ideo" Target="LUA.M1V" TargetMode="External"/><Relationship Id="rId6" Type="http://schemas.openxmlformats.org/officeDocument/2006/relationships/image" Target="../media/image12.wmf"/><Relationship Id="rId11" Type="http://schemas.openxmlformats.org/officeDocument/2006/relationships/image" Target="../media/image16.jpeg"/><Relationship Id="rId5" Type="http://schemas.openxmlformats.org/officeDocument/2006/relationships/image" Target="../media/image11.wmf"/><Relationship Id="rId15" Type="http://schemas.openxmlformats.org/officeDocument/2006/relationships/slide" Target="slide27.xml"/><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wmf"/><Relationship Id="rId1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4.bin"/><Relationship Id="rId3" Type="http://schemas.openxmlformats.org/officeDocument/2006/relationships/notesSlide" Target="../notesSlides/notesSlide2.xml"/><Relationship Id="rId7" Type="http://schemas.openxmlformats.org/officeDocument/2006/relationships/oleObject" Target="../embeddings/oleObject3.bin"/><Relationship Id="rId12"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video" Target="LUA.M1V" TargetMode="External"/><Relationship Id="rId6" Type="http://schemas.openxmlformats.org/officeDocument/2006/relationships/image" Target="../media/image12.wmf"/><Relationship Id="rId11" Type="http://schemas.openxmlformats.org/officeDocument/2006/relationships/image" Target="../media/image16.jpeg"/><Relationship Id="rId5" Type="http://schemas.openxmlformats.org/officeDocument/2006/relationships/image" Target="../media/image11.wmf"/><Relationship Id="rId10" Type="http://schemas.openxmlformats.org/officeDocument/2006/relationships/image" Target="../media/image15.jpeg"/><Relationship Id="rId4" Type="http://schemas.openxmlformats.org/officeDocument/2006/relationships/image" Target="../media/image10.jpeg"/><Relationship Id="rId9" Type="http://schemas.openxmlformats.org/officeDocument/2006/relationships/image" Target="../media/image14.wmf"/><Relationship Id="rId1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slideLayout" Target="../slideLayouts/slideLayout12.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tags" Target="../tags/tag2.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customXml" Target="../../customXml/item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837473B0-CC2E-450A-ABE3-18F120FF3D39}">
                <a1611:picAttrSrcUrl xmlns:a1611="http://schemas.microsoft.com/office/drawing/2016/11/main" r:id="rId3"/>
              </a:ext>
            </a:extLst>
          </a:blip>
          <a:srcRect/>
          <a:stretch>
            <a:fillRect/>
          </a:stretch>
        </a:blipFill>
        <a:effectLst/>
      </p:bgPr>
    </p:bg>
    <p:spTree>
      <p:nvGrpSpPr>
        <p:cNvPr id="1" name=""/>
        <p:cNvGrpSpPr/>
        <p:nvPr/>
      </p:nvGrpSpPr>
      <p:grpSpPr>
        <a:xfrm>
          <a:off x="0" y="0"/>
          <a:ext cx="0" cy="0"/>
          <a:chOff x="0" y="0"/>
          <a:chExt cx="0" cy="0"/>
        </a:xfrm>
      </p:grpSpPr>
      <p:pic>
        <p:nvPicPr>
          <p:cNvPr id="5" name="Picture 4" descr="ap_20090612101413681">
            <a:extLst>
              <a:ext uri="{FF2B5EF4-FFF2-40B4-BE49-F238E27FC236}">
                <a16:creationId xmlns:a16="http://schemas.microsoft.com/office/drawing/2014/main" id="{4DA59526-05FB-B680-F91C-3E7091CA75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E506831-D39C-992A-09F5-9ABED91C40FD}"/>
              </a:ext>
            </a:extLst>
          </p:cNvPr>
          <p:cNvSpPr txBox="1"/>
          <p:nvPr/>
        </p:nvSpPr>
        <p:spPr>
          <a:xfrm>
            <a:off x="0" y="1727180"/>
            <a:ext cx="9067800" cy="1754326"/>
          </a:xfrm>
          <a:prstGeom prst="rect">
            <a:avLst/>
          </a:prstGeom>
          <a:noFill/>
        </p:spPr>
        <p:txBody>
          <a:bodyPr wrap="square" rtlCol="0">
            <a:spAutoFit/>
          </a:bodyPr>
          <a:lstStyle/>
          <a:p>
            <a:pPr algn="ctr"/>
            <a:r>
              <a:rPr lang="en-US" sz="5400" b="1" dirty="0" err="1">
                <a:solidFill>
                  <a:srgbClr val="FF0000"/>
                </a:solidFill>
                <a:latin typeface="Times New Roman" panose="02020603050405020304" pitchFamily="18" charset="0"/>
                <a:cs typeface="Times New Roman" panose="02020603050405020304" pitchFamily="18" charset="0"/>
              </a:rPr>
              <a:t>Bài</a:t>
            </a:r>
            <a:r>
              <a:rPr lang="en-US" sz="5400" b="1" dirty="0">
                <a:solidFill>
                  <a:srgbClr val="FF0000"/>
                </a:solidFill>
                <a:latin typeface="Times New Roman" panose="02020603050405020304" pitchFamily="18" charset="0"/>
                <a:cs typeface="Times New Roman" panose="02020603050405020304" pitchFamily="18" charset="0"/>
              </a:rPr>
              <a:t> 17. </a:t>
            </a:r>
          </a:p>
          <a:p>
            <a:pPr algn="ctr"/>
            <a:r>
              <a:rPr lang="en-US" sz="5400" b="1" dirty="0">
                <a:solidFill>
                  <a:srgbClr val="FF0000"/>
                </a:solidFill>
                <a:latin typeface="Times New Roman" panose="02020603050405020304" pitchFamily="18" charset="0"/>
                <a:cs typeface="Times New Roman" panose="02020603050405020304" pitchFamily="18" charset="0"/>
              </a:rPr>
              <a:t>LỰC ĐẨY ARCHIMEDES</a:t>
            </a:r>
          </a:p>
        </p:txBody>
      </p:sp>
    </p:spTree>
    <p:extLst>
      <p:ext uri="{BB962C8B-B14F-4D97-AF65-F5344CB8AC3E}">
        <p14:creationId xmlns:p14="http://schemas.microsoft.com/office/powerpoint/2010/main" val="1167442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HTN 8 Bài 17 (Kết nối tri thức): Lực đẩy Archimedes (ảnh 6)">
            <a:extLst>
              <a:ext uri="{FF2B5EF4-FFF2-40B4-BE49-F238E27FC236}">
                <a16:creationId xmlns:a16="http://schemas.microsoft.com/office/drawing/2014/main" id="{77BBC5F0-C788-74F7-D3B7-AC5CFE1E5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7238999"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91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762000" y="2089190"/>
            <a:ext cx="7848600" cy="3108543"/>
          </a:xfrm>
          <a:prstGeom prst="rect">
            <a:avLst/>
          </a:prstGeom>
          <a:noFill/>
        </p:spPr>
        <p:txBody>
          <a:bodyPr wrap="square" rtlCol="0" anchor="t" anchorCtr="0">
            <a:spAutoFit/>
          </a:bodyPr>
          <a:lstStyle/>
          <a:p>
            <a:r>
              <a:rPr lang="en-US" sz="2400" dirty="0">
                <a:latin typeface="Times New Roman" panose="02020603050405020304" pitchFamily="18" charset="0"/>
                <a:cs typeface="Times New Roman" panose="02020603050405020304" pitchFamily="18" charset="0"/>
              </a:rPr>
              <a:t>    </a:t>
            </a:r>
          </a:p>
          <a:p>
            <a:r>
              <a:rPr lang="en-US" sz="2400" b="1" dirty="0">
                <a:solidFill>
                  <a:srgbClr val="0000FF"/>
                </a:solidFill>
                <a:latin typeface="Times New Roman" panose="02020603050405020304" pitchFamily="18" charset="0"/>
                <a:cs typeface="Times New Roman" panose="02020603050405020304" pitchFamily="18" charset="0"/>
              </a:rPr>
              <a:t>                         </a:t>
            </a:r>
            <a:r>
              <a:rPr lang="vi-VN" b="1" dirty="0">
                <a:solidFill>
                  <a:srgbClr val="0000FF"/>
                </a:solidFill>
                <a:latin typeface="Times New Roman" panose="02020603050405020304" pitchFamily="18" charset="0"/>
                <a:cs typeface="Times New Roman" panose="02020603050405020304" pitchFamily="18" charset="0"/>
              </a:rPr>
              <a:t>F</a:t>
            </a:r>
            <a:r>
              <a:rPr lang="vi-VN" b="1" baseline="-25000" dirty="0">
                <a:solidFill>
                  <a:srgbClr val="0000FF"/>
                </a:solidFill>
                <a:latin typeface="Times New Roman" panose="02020603050405020304" pitchFamily="18" charset="0"/>
                <a:cs typeface="Times New Roman" panose="02020603050405020304" pitchFamily="18" charset="0"/>
              </a:rPr>
              <a:t>A</a:t>
            </a:r>
            <a:r>
              <a:rPr lang="vi-VN" b="1" dirty="0">
                <a:solidFill>
                  <a:srgbClr val="0000FF"/>
                </a:solidFill>
                <a:latin typeface="Times New Roman" panose="02020603050405020304" pitchFamily="18" charset="0"/>
                <a:cs typeface="Times New Roman" panose="02020603050405020304" pitchFamily="18" charset="0"/>
              </a:rPr>
              <a:t>= d</a:t>
            </a:r>
            <a:r>
              <a:rPr lang="vi-VN" b="1" baseline="-25000" dirty="0">
                <a:solidFill>
                  <a:srgbClr val="0000FF"/>
                </a:solidFill>
                <a:latin typeface="Times New Roman" panose="02020603050405020304" pitchFamily="18" charset="0"/>
                <a:cs typeface="Times New Roman" panose="02020603050405020304" pitchFamily="18" charset="0"/>
              </a:rPr>
              <a:t>lỏng</a:t>
            </a:r>
            <a:r>
              <a:rPr lang="vi-VN" b="1" dirty="0">
                <a:solidFill>
                  <a:srgbClr val="0000FF"/>
                </a:solidFill>
                <a:latin typeface="Times New Roman" panose="02020603050405020304" pitchFamily="18" charset="0"/>
                <a:cs typeface="Times New Roman" panose="02020603050405020304" pitchFamily="18" charset="0"/>
              </a:rPr>
              <a:t> . V</a:t>
            </a:r>
            <a:endParaRPr lang="en-US" altLang="vi-VN" dirty="0">
              <a:solidFill>
                <a:srgbClr val="FF0000"/>
              </a:solidFill>
              <a:latin typeface="Times New Roman" panose="02020603050405020304" pitchFamily="18" charset="0"/>
              <a:cs typeface="Times New Roman" panose="02020603050405020304" pitchFamily="18" charset="0"/>
            </a:endParaRPr>
          </a:p>
          <a:p>
            <a:pPr>
              <a:spcBef>
                <a:spcPct val="50000"/>
              </a:spcBef>
            </a:pPr>
            <a:endParaRPr lang="en-US" altLang="vi-VN" sz="2400" i="1" dirty="0">
              <a:solidFill>
                <a:srgbClr val="CC00FF"/>
              </a:solidFill>
              <a:latin typeface="Times New Roman" panose="02020603050405020304" pitchFamily="18" charset="0"/>
              <a:cs typeface="Times New Roman" panose="02020603050405020304" pitchFamily="18" charset="0"/>
            </a:endParaRPr>
          </a:p>
          <a:p>
            <a:pPr>
              <a:spcBef>
                <a:spcPct val="50000"/>
              </a:spcBef>
            </a:pPr>
            <a:r>
              <a:rPr lang="en-US" altLang="vi-VN" sz="2400" i="1" dirty="0" err="1">
                <a:solidFill>
                  <a:srgbClr val="CC00FF"/>
                </a:solidFill>
                <a:latin typeface="Times New Roman" panose="02020603050405020304" pitchFamily="18" charset="0"/>
                <a:cs typeface="Times New Roman" panose="02020603050405020304" pitchFamily="18" charset="0"/>
              </a:rPr>
              <a:t>Trong</a:t>
            </a:r>
            <a:r>
              <a:rPr lang="en-US" altLang="vi-VN" sz="2400" i="1" dirty="0">
                <a:solidFill>
                  <a:srgbClr val="CC00FF"/>
                </a:solidFill>
                <a:latin typeface="Times New Roman" panose="02020603050405020304" pitchFamily="18" charset="0"/>
                <a:cs typeface="Times New Roman" panose="02020603050405020304" pitchFamily="18" charset="0"/>
              </a:rPr>
              <a:t> </a:t>
            </a:r>
            <a:r>
              <a:rPr lang="en-US" altLang="vi-VN" sz="2400" i="1" dirty="0" err="1">
                <a:solidFill>
                  <a:srgbClr val="CC00FF"/>
                </a:solidFill>
                <a:latin typeface="Times New Roman" panose="02020603050405020304" pitchFamily="18" charset="0"/>
                <a:cs typeface="Times New Roman" panose="02020603050405020304" pitchFamily="18" charset="0"/>
              </a:rPr>
              <a:t>đó</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d</a:t>
            </a:r>
            <a:r>
              <a:rPr lang="en-US" altLang="vi-VN" sz="2400" baseline="-25000" dirty="0" err="1">
                <a:latin typeface="Times New Roman" panose="02020603050405020304" pitchFamily="18" charset="0"/>
                <a:cs typeface="Times New Roman" panose="02020603050405020304" pitchFamily="18" charset="0"/>
              </a:rPr>
              <a:t>lỏng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là</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trọng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lượng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riêng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của</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lỏng</a:t>
            </a:r>
            <a:r>
              <a:rPr lang="en-US" altLang="vi-VN" sz="2400" dirty="0">
                <a:latin typeface="Times New Roman" panose="02020603050405020304" pitchFamily="18" charset="0"/>
                <a:cs typeface="Times New Roman" panose="02020603050405020304" pitchFamily="18" charset="0"/>
              </a:rPr>
              <a:t> (N/m</a:t>
            </a:r>
            <a:r>
              <a:rPr lang="en-US" altLang="vi-VN" sz="2400" baseline="30000" dirty="0">
                <a:latin typeface="Times New Roman" panose="02020603050405020304" pitchFamily="18" charset="0"/>
                <a:cs typeface="Times New Roman" panose="02020603050405020304" pitchFamily="18" charset="0"/>
              </a:rPr>
              <a:t>3</a:t>
            </a:r>
            <a:r>
              <a:rPr lang="en-US" altLang="vi-VN" sz="2400" dirty="0">
                <a:latin typeface="Times New Roman" panose="02020603050405020304" pitchFamily="18" charset="0"/>
                <a:cs typeface="Times New Roman" panose="02020603050405020304" pitchFamily="18" charset="0"/>
              </a:rPr>
              <a:t>)</a:t>
            </a:r>
            <a:endParaRPr lang="en-US" altLang="vi-VN" sz="2400" baseline="30000" dirty="0">
              <a:latin typeface="Times New Roman" panose="02020603050405020304" pitchFamily="18" charset="0"/>
              <a:cs typeface="Times New Roman" panose="02020603050405020304" pitchFamily="18" charset="0"/>
            </a:endParaRPr>
          </a:p>
          <a:p>
            <a:pPr>
              <a:spcBef>
                <a:spcPct val="50000"/>
              </a:spcBef>
            </a:pPr>
            <a:r>
              <a:rPr lang="en-US" altLang="vi-VN" sz="2400" dirty="0">
                <a:latin typeface="Times New Roman" panose="02020603050405020304" pitchFamily="18" charset="0"/>
                <a:cs typeface="Times New Roman" panose="02020603050405020304" pitchFamily="18" charset="0"/>
              </a:rPr>
              <a:t>                 V </a:t>
            </a:r>
            <a:r>
              <a:rPr lang="en-US" altLang="vi-VN" sz="2400" dirty="0" err="1">
                <a:latin typeface="Times New Roman" panose="02020603050405020304" pitchFamily="18" charset="0"/>
                <a:cs typeface="Times New Roman" panose="02020603050405020304" pitchFamily="18" charset="0"/>
              </a:rPr>
              <a:t>là</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thể</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tích</a:t>
            </a:r>
            <a:r>
              <a:rPr lang="en-US" altLang="vi-VN" sz="2400" dirty="0">
                <a:latin typeface="Times New Roman" panose="02020603050405020304" pitchFamily="18" charset="0"/>
                <a:cs typeface="Times New Roman" panose="02020603050405020304" pitchFamily="18" charset="0"/>
              </a:rPr>
              <a:t> </a:t>
            </a:r>
            <a:r>
              <a:rPr lang="en-US" altLang="vi-VN" sz="2400" u="sng" dirty="0" err="1">
                <a:solidFill>
                  <a:schemeClr val="accent2"/>
                </a:solidFill>
                <a:latin typeface="Times New Roman" panose="02020603050405020304" pitchFamily="18" charset="0"/>
                <a:cs typeface="Times New Roman" panose="02020603050405020304" pitchFamily="18" charset="0"/>
              </a:rPr>
              <a:t>phần</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chất</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lỏng</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bị</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chiếm</a:t>
            </a:r>
            <a:r>
              <a:rPr lang="en-US" altLang="vi-VN" sz="2400" dirty="0">
                <a:latin typeface="Times New Roman" panose="02020603050405020304" pitchFamily="18" charset="0"/>
                <a:cs typeface="Times New Roman" panose="02020603050405020304" pitchFamily="18" charset="0"/>
              </a:rPr>
              <a:t> </a:t>
            </a:r>
            <a:r>
              <a:rPr lang="en-US" altLang="vi-VN" sz="2400" dirty="0" err="1">
                <a:latin typeface="Times New Roman" panose="02020603050405020304" pitchFamily="18" charset="0"/>
                <a:cs typeface="Times New Roman" panose="02020603050405020304" pitchFamily="18" charset="0"/>
              </a:rPr>
              <a:t>chỗ</a:t>
            </a:r>
            <a:r>
              <a:rPr lang="en-US" altLang="vi-VN" sz="2400" dirty="0">
                <a:latin typeface="Times New Roman" panose="02020603050405020304" pitchFamily="18" charset="0"/>
                <a:cs typeface="Times New Roman" panose="02020603050405020304" pitchFamily="18" charset="0"/>
              </a:rPr>
              <a:t> (m</a:t>
            </a:r>
            <a:r>
              <a:rPr lang="en-US" altLang="vi-VN" sz="2400" baseline="30000" dirty="0">
                <a:latin typeface="Times New Roman" panose="02020603050405020304" pitchFamily="18" charset="0"/>
                <a:cs typeface="Times New Roman" panose="02020603050405020304" pitchFamily="18" charset="0"/>
              </a:rPr>
              <a:t>3</a:t>
            </a:r>
            <a:r>
              <a:rPr lang="en-US" altLang="vi-VN" sz="2400" dirty="0">
                <a:latin typeface="Times New Roman" panose="02020603050405020304" pitchFamily="18" charset="0"/>
                <a:cs typeface="Times New Roman" panose="02020603050405020304" pitchFamily="18" charset="0"/>
              </a:rPr>
              <a:t>)</a:t>
            </a:r>
          </a:p>
          <a:p>
            <a:pPr>
              <a:spcBef>
                <a:spcPct val="50000"/>
              </a:spcBef>
            </a:pPr>
            <a:r>
              <a:rPr lang="en-US" sz="2400" b="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a:t>
            </a:r>
            <a:r>
              <a:rPr lang="en-US" sz="2400" baseline="-25000" dirty="0">
                <a:latin typeface="Times New Roman" panose="02020603050405020304" pitchFamily="18" charset="0"/>
                <a:cs typeface="Times New Roman" panose="02020603050405020304" pitchFamily="18" charset="0"/>
              </a:rPr>
              <a:t>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đẩy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Ác-si-mét</a:t>
            </a:r>
            <a:r>
              <a:rPr lang="en-US" sz="2400" dirty="0">
                <a:latin typeface="Times New Roman" panose="02020603050405020304" pitchFamily="18" charset="0"/>
                <a:cs typeface="Times New Roman" panose="02020603050405020304" pitchFamily="18" charset="0"/>
              </a:rPr>
              <a:t> (N)</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2617177" y="2438400"/>
            <a:ext cx="2133600" cy="60960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Box 5">
            <a:extLst>
              <a:ext uri="{FF2B5EF4-FFF2-40B4-BE49-F238E27FC236}">
                <a16:creationId xmlns:a16="http://schemas.microsoft.com/office/drawing/2014/main" id="{09A32549-265D-4115-1D8A-343B80675BAF}"/>
              </a:ext>
            </a:extLst>
          </p:cNvPr>
          <p:cNvSpPr txBox="1">
            <a:spLocks noChangeArrowheads="1"/>
          </p:cNvSpPr>
          <p:nvPr/>
        </p:nvSpPr>
        <p:spPr bwMode="auto">
          <a:xfrm>
            <a:off x="559777" y="1218972"/>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a:solidFill>
                  <a:srgbClr val="0000FF"/>
                </a:solidFill>
                <a:latin typeface="Times New Roman" panose="02020603050405020304" pitchFamily="18" charset="0"/>
                <a:cs typeface="Times New Roman" panose="02020603050405020304" pitchFamily="18" charset="0"/>
              </a:rPr>
              <a:t>II. </a:t>
            </a:r>
            <a:r>
              <a:rPr lang="en-US" altLang="vi-VN" sz="3200" dirty="0" err="1">
                <a:solidFill>
                  <a:srgbClr val="0000FF"/>
                </a:solidFill>
                <a:latin typeface="Times New Roman" panose="02020603050405020304" pitchFamily="18" charset="0"/>
                <a:cs typeface="Times New Roman" panose="02020603050405020304" pitchFamily="18" charset="0"/>
              </a:rPr>
              <a:t>Độ</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lớn</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của</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lực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đẩy</a:t>
            </a:r>
            <a:r>
              <a:rPr lang="en-US" altLang="vi-VN" sz="3200" dirty="0">
                <a:solidFill>
                  <a:srgbClr val="0000FF"/>
                </a:solidFill>
                <a:latin typeface="Times New Roman" panose="02020603050405020304" pitchFamily="18" charset="0"/>
                <a:cs typeface="Times New Roman" panose="02020603050405020304" pitchFamily="18" charset="0"/>
              </a:rPr>
              <a:t> Archimedes:</a:t>
            </a:r>
          </a:p>
        </p:txBody>
      </p:sp>
      <p:sp>
        <p:nvSpPr>
          <p:cNvPr id="3" name="TextBox 1">
            <a:extLst>
              <a:ext uri="{FF2B5EF4-FFF2-40B4-BE49-F238E27FC236}">
                <a16:creationId xmlns:a16="http://schemas.microsoft.com/office/drawing/2014/main" id="{D8A21BF2-887E-CE95-3AC4-E33E8F239559}"/>
              </a:ext>
            </a:extLst>
          </p:cNvPr>
          <p:cNvSpPr txBox="1">
            <a:spLocks noChangeArrowheads="1"/>
          </p:cNvSpPr>
          <p:nvPr/>
        </p:nvSpPr>
        <p:spPr bwMode="auto">
          <a:xfrm>
            <a:off x="1447800" y="8255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600" b="1" dirty="0">
                <a:solidFill>
                  <a:srgbClr val="FF0000"/>
                </a:solidFill>
                <a:latin typeface="Times New Roman" pitchFamily="18" charset="0"/>
                <a:cs typeface="Times New Roman" pitchFamily="18" charset="0"/>
              </a:rPr>
              <a:t>BÀI 17. LỰC ARCHIMEDES</a:t>
            </a:r>
          </a:p>
        </p:txBody>
      </p:sp>
    </p:spTree>
    <p:extLst>
      <p:ext uri="{BB962C8B-B14F-4D97-AF65-F5344CB8AC3E}">
        <p14:creationId xmlns:p14="http://schemas.microsoft.com/office/powerpoint/2010/main" val="2636365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xEl>
                                              <p:pRg st="3" end="3"/>
                                            </p:txEl>
                                          </p:spTgt>
                                        </p:tgtEl>
                                        <p:attrNameLst>
                                          <p:attrName>style.visibility</p:attrName>
                                        </p:attrNameLst>
                                      </p:cBhvr>
                                      <p:to>
                                        <p:strVal val="visible"/>
                                      </p:to>
                                    </p:set>
                                    <p:animEffect transition="in" filter="wipe(down)">
                                      <p:cBhvr>
                                        <p:cTn id="15" dur="500"/>
                                        <p:tgtEl>
                                          <p:spTgt spid="1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down)">
                                      <p:cBhvr>
                                        <p:cTn id="20" dur="500"/>
                                        <p:tgtEl>
                                          <p:spTgt spid="1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5" end="5"/>
                                            </p:txEl>
                                          </p:spTgt>
                                        </p:tgtEl>
                                        <p:attrNameLst>
                                          <p:attrName>style.visibility</p:attrName>
                                        </p:attrNameLst>
                                      </p:cBhvr>
                                      <p:to>
                                        <p:strVal val="visible"/>
                                      </p:to>
                                    </p:set>
                                    <p:animEffect transition="in" filter="wipe(down)">
                                      <p:cBhvr>
                                        <p:cTn id="25" dur="500"/>
                                        <p:tgtEl>
                                          <p:spTgt spid="13">
                                            <p:txEl>
                                              <p:pRg st="5" end="5"/>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linds(horizont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067E517-46E1-08AC-6AEC-8AE3BB36A802}"/>
              </a:ext>
            </a:extLst>
          </p:cNvPr>
          <p:cNvSpPr>
            <a:spLocks noGrp="1"/>
          </p:cNvSpPr>
          <p:nvPr>
            <p:ph/>
          </p:nvPr>
        </p:nvSpPr>
        <p:spPr>
          <a:xfrm>
            <a:off x="457200" y="274639"/>
            <a:ext cx="8229600" cy="2773362"/>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Acsimet</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r>
              <a:rPr kumimoji="0" lang="en-US" altLang="en-US"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=DV</a:t>
            </a:r>
            <a:r>
              <a:rPr kumimoji="0" lang="en-US" altLang="en-US"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F</a:t>
            </a:r>
            <a:r>
              <a:rPr kumimoji="0" lang="en-US" altLang="en-US"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kumimoji="0" lang="en-US" altLang="en-US" b="0" i="0" u="none" strike="noStrike" cap="none" normalizeH="0" baseline="-3000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vat</a:t>
            </a:r>
            <a:r>
              <a:rPr kumimoji="0" lang="en-US" altLang="en-US"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F</a:t>
            </a:r>
            <a:r>
              <a:rPr kumimoji="0" lang="en-US" altLang="en-US"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dV</a:t>
            </a:r>
            <a:r>
              <a:rPr kumimoji="0" lang="en-US" altLang="en-US"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F</a:t>
            </a:r>
            <a:r>
              <a:rPr kumimoji="0" lang="en-US" altLang="en-US"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d.h</a:t>
            </a:r>
            <a:endPar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None/>
              <a:tabLst/>
            </a:pPr>
            <a:endPar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514350" marR="0" lvl="0" indent="-514350" algn="just" defTabSz="914400" rtl="0" eaLnBrk="0" fontAlgn="base" latinLnBrk="0" hangingPunct="0">
              <a:lnSpc>
                <a:spcPct val="100000"/>
              </a:lnSpc>
              <a:spcBef>
                <a:spcPct val="0"/>
              </a:spcBef>
              <a:spcAft>
                <a:spcPct val="0"/>
              </a:spcAft>
              <a:buClrTx/>
              <a:buSzTx/>
              <a:buFontTx/>
              <a:buAutoNum type="alphaUcPeriod"/>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51EAB3C-6091-9D64-6F4C-3F2950AA8998}"/>
              </a:ext>
            </a:extLst>
          </p:cNvPr>
          <p:cNvSpPr txBox="1"/>
          <p:nvPr/>
        </p:nvSpPr>
        <p:spPr>
          <a:xfrm>
            <a:off x="441960" y="3048001"/>
            <a:ext cx="8077200" cy="3539430"/>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32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Acsimét</a:t>
            </a:r>
            <a:r>
              <a:rPr kumimoji="0" lang="en-US" altLang="en-US" sz="3200"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Acsimét</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ma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endPar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Acsimét</a:t>
            </a:r>
            <a:endParaRPr kumimoji="0" lang="en-US" altLang="en-US" sz="32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3200" dirty="0"/>
          </a:p>
        </p:txBody>
      </p:sp>
    </p:spTree>
    <p:extLst>
      <p:ext uri="{BB962C8B-B14F-4D97-AF65-F5344CB8AC3E}">
        <p14:creationId xmlns:p14="http://schemas.microsoft.com/office/powerpoint/2010/main" val="278007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2">
                                            <p:txEl>
                                              <p:pRg st="3" end="3"/>
                                            </p:txEl>
                                          </p:spTgt>
                                        </p:tgtEl>
                                        <p:attrNameLst>
                                          <p:attrName>style.color</p:attrName>
                                        </p:attrNameLst>
                                      </p:cBhvr>
                                      <p:to>
                                        <a:schemeClr val="accent2"/>
                                      </p:to>
                                    </p:animClr>
                                    <p:animClr clrSpc="rgb" dir="cw">
                                      <p:cBhvr>
                                        <p:cTn id="24" dur="500" fill="hold"/>
                                        <p:tgtEl>
                                          <p:spTgt spid="2">
                                            <p:txEl>
                                              <p:pRg st="3" end="3"/>
                                            </p:txEl>
                                          </p:spTgt>
                                        </p:tgtEl>
                                        <p:attrNameLst>
                                          <p:attrName>fillcolor</p:attrName>
                                        </p:attrNameLst>
                                      </p:cBhvr>
                                      <p:to>
                                        <a:schemeClr val="accent2"/>
                                      </p:to>
                                    </p:animClr>
                                    <p:set>
                                      <p:cBhvr>
                                        <p:cTn id="25" dur="500" fill="hold"/>
                                        <p:tgtEl>
                                          <p:spTgt spid="2">
                                            <p:txEl>
                                              <p:pRg st="3" end="3"/>
                                            </p:txEl>
                                          </p:spTgt>
                                        </p:tgtEl>
                                        <p:attrNameLst>
                                          <p:attrName>fill.type</p:attrName>
                                        </p:attrNameLst>
                                      </p:cBhvr>
                                      <p:to>
                                        <p:strVal val="solid"/>
                                      </p:to>
                                    </p:set>
                                    <p:set>
                                      <p:cBhvr>
                                        <p:cTn id="26" dur="500" fill="hold"/>
                                        <p:tgtEl>
                                          <p:spTgt spid="2">
                                            <p:txEl>
                                              <p:pRg st="3" end="3"/>
                                            </p:txEl>
                                          </p:spTgt>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arn(inVertic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9" presetClass="emph" presetSubtype="0" fill="hold" nodeType="clickEffect">
                                  <p:stCondLst>
                                    <p:cond delay="0"/>
                                  </p:stCondLst>
                                  <p:childTnLst>
                                    <p:animClr clrSpc="rgb" dir="cw">
                                      <p:cBhvr override="childStyle">
                                        <p:cTn id="35" dur="500" fill="hold"/>
                                        <p:tgtEl>
                                          <p:spTgt spid="3">
                                            <p:txEl>
                                              <p:pRg st="1" end="1"/>
                                            </p:txEl>
                                          </p:spTgt>
                                        </p:tgtEl>
                                        <p:attrNameLst>
                                          <p:attrName>style.color</p:attrName>
                                        </p:attrNameLst>
                                      </p:cBhvr>
                                      <p:to>
                                        <a:schemeClr val="accent2"/>
                                      </p:to>
                                    </p:animClr>
                                    <p:animClr clrSpc="rgb" dir="cw">
                                      <p:cBhvr>
                                        <p:cTn id="36" dur="500" fill="hold"/>
                                        <p:tgtEl>
                                          <p:spTgt spid="3">
                                            <p:txEl>
                                              <p:pRg st="1" end="1"/>
                                            </p:txEl>
                                          </p:spTgt>
                                        </p:tgtEl>
                                        <p:attrNameLst>
                                          <p:attrName>fillcolor</p:attrName>
                                        </p:attrNameLst>
                                      </p:cBhvr>
                                      <p:to>
                                        <a:schemeClr val="accent2"/>
                                      </p:to>
                                    </p:animClr>
                                    <p:set>
                                      <p:cBhvr>
                                        <p:cTn id="37" dur="500" fill="hold"/>
                                        <p:tgtEl>
                                          <p:spTgt spid="3">
                                            <p:txEl>
                                              <p:pRg st="1" end="1"/>
                                            </p:txEl>
                                          </p:spTgt>
                                        </p:tgtEl>
                                        <p:attrNameLst>
                                          <p:attrName>fill.type</p:attrName>
                                        </p:attrNameLst>
                                      </p:cBhvr>
                                      <p:to>
                                        <p:strVal val="solid"/>
                                      </p:to>
                                    </p:set>
                                    <p:set>
                                      <p:cBhvr>
                                        <p:cTn id="38"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2D286B-2A9C-F6D6-AC10-F14DAAC7896C}"/>
              </a:ext>
            </a:extLst>
          </p:cNvPr>
          <p:cNvSpPr>
            <a:spLocks noGrp="1" noChangeArrowheads="1"/>
          </p:cNvSpPr>
          <p:nvPr>
            <p:ph/>
          </p:nvPr>
        </p:nvSpPr>
        <p:spPr bwMode="auto">
          <a:xfrm>
            <a:off x="609600" y="938243"/>
            <a:ext cx="85344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Ác-si-mét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nhúng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chỗ</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kumimoji="0" lang="en-US" altLang="en-US" b="0" i="0"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rọng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12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3">
                                            <p:txEl>
                                              <p:pRg st="4" end="4"/>
                                            </p:txEl>
                                          </p:spTgt>
                                        </p:tgtEl>
                                        <p:attrNameLst>
                                          <p:attrName>style.color</p:attrName>
                                        </p:attrNameLst>
                                      </p:cBhvr>
                                      <p:to>
                                        <a:schemeClr val="accent2"/>
                                      </p:to>
                                    </p:animClr>
                                    <p:animClr clrSpc="rgb" dir="cw">
                                      <p:cBhvr>
                                        <p:cTn id="24" dur="500" fill="hold"/>
                                        <p:tgtEl>
                                          <p:spTgt spid="3">
                                            <p:txEl>
                                              <p:pRg st="4" end="4"/>
                                            </p:txEl>
                                          </p:spTgt>
                                        </p:tgtEl>
                                        <p:attrNameLst>
                                          <p:attrName>fillcolor</p:attrName>
                                        </p:attrNameLst>
                                      </p:cBhvr>
                                      <p:to>
                                        <a:schemeClr val="accent2"/>
                                      </p:to>
                                    </p:animClr>
                                    <p:set>
                                      <p:cBhvr>
                                        <p:cTn id="25" dur="500" fill="hold"/>
                                        <p:tgtEl>
                                          <p:spTgt spid="3">
                                            <p:txEl>
                                              <p:pRg st="4" end="4"/>
                                            </p:txEl>
                                          </p:spTgt>
                                        </p:tgtEl>
                                        <p:attrNameLst>
                                          <p:attrName>fill.type</p:attrName>
                                        </p:attrNameLst>
                                      </p:cBhvr>
                                      <p:to>
                                        <p:strVal val="solid"/>
                                      </p:to>
                                    </p:set>
                                    <p:set>
                                      <p:cBhvr>
                                        <p:cTn id="26" dur="500" fill="hold"/>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299387-D319-18C5-91FB-29266B3E3B18}"/>
              </a:ext>
            </a:extLst>
          </p:cNvPr>
          <p:cNvSpPr>
            <a:spLocks noGrp="1"/>
          </p:cNvSpPr>
          <p:nvPr>
            <p:ph/>
          </p:nvPr>
        </p:nvSpPr>
        <p:spPr>
          <a:xfrm>
            <a:off x="457200" y="320675"/>
            <a:ext cx="8229600" cy="5851525"/>
          </a:xfrm>
        </p:spPr>
        <p:txBody>
          <a:bodyPr>
            <a:normAutofit/>
          </a:bodyPr>
          <a:lstStyle/>
          <a:p>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Acsimet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a:t>
            </a:r>
            <a:r>
              <a:rPr kumimoji="0" lang="en-US" altLang="en-US" b="0" i="0" u="none" strike="noStrike" cap="none" normalizeH="0" baseline="-3000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d. V. Ở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lỏng</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nổi</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pic>
        <p:nvPicPr>
          <p:cNvPr id="5" name="Picture 5" descr="Trắc nghiệm Vật Lí 8 Bài 10 có đáp án năm 2021 mới nhất">
            <a:extLst>
              <a:ext uri="{FF2B5EF4-FFF2-40B4-BE49-F238E27FC236}">
                <a16:creationId xmlns:a16="http://schemas.microsoft.com/office/drawing/2014/main" id="{28652107-06AD-410D-41A8-9F636A474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3962400"/>
            <a:ext cx="3886200" cy="239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12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9" presetClass="emph" presetSubtype="0" fill="hold" nodeType="clickEffect">
                                  <p:stCondLst>
                                    <p:cond delay="0"/>
                                  </p:stCondLst>
                                  <p:childTnLst>
                                    <p:animClr clrSpc="rgb" dir="cw">
                                      <p:cBhvr override="childStyle">
                                        <p:cTn id="26" dur="500" fill="hold"/>
                                        <p:tgtEl>
                                          <p:spTgt spid="2">
                                            <p:txEl>
                                              <p:pRg st="3" end="3"/>
                                            </p:txEl>
                                          </p:spTgt>
                                        </p:tgtEl>
                                        <p:attrNameLst>
                                          <p:attrName>style.color</p:attrName>
                                        </p:attrNameLst>
                                      </p:cBhvr>
                                      <p:to>
                                        <a:schemeClr val="accent2"/>
                                      </p:to>
                                    </p:animClr>
                                    <p:animClr clrSpc="rgb" dir="cw">
                                      <p:cBhvr>
                                        <p:cTn id="27" dur="500" fill="hold"/>
                                        <p:tgtEl>
                                          <p:spTgt spid="2">
                                            <p:txEl>
                                              <p:pRg st="3" end="3"/>
                                            </p:txEl>
                                          </p:spTgt>
                                        </p:tgtEl>
                                        <p:attrNameLst>
                                          <p:attrName>fillcolor</p:attrName>
                                        </p:attrNameLst>
                                      </p:cBhvr>
                                      <p:to>
                                        <a:schemeClr val="accent2"/>
                                      </p:to>
                                    </p:animClr>
                                    <p:set>
                                      <p:cBhvr>
                                        <p:cTn id="28" dur="500" fill="hold"/>
                                        <p:tgtEl>
                                          <p:spTgt spid="2">
                                            <p:txEl>
                                              <p:pRg st="3" end="3"/>
                                            </p:txEl>
                                          </p:spTgt>
                                        </p:tgtEl>
                                        <p:attrNameLst>
                                          <p:attrName>fill.type</p:attrName>
                                        </p:attrNameLst>
                                      </p:cBhvr>
                                      <p:to>
                                        <p:strVal val="solid"/>
                                      </p:to>
                                    </p:set>
                                    <p:set>
                                      <p:cBhvr>
                                        <p:cTn id="29" dur="500"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D5E948-3DC2-7B56-E58E-D608B0EC2481}"/>
              </a:ext>
            </a:extLst>
          </p:cNvPr>
          <p:cNvSpPr>
            <a:spLocks noGrp="1"/>
          </p:cNvSpPr>
          <p:nvPr>
            <p:ph/>
          </p:nvPr>
        </p:nvSpPr>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treo</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1,7N.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Nhúng</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1,2N.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Acsimet</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1,7N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1,2N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2,9N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0,5N</a:t>
            </a:r>
            <a:endParaRPr kumimoji="0" lang="en-US" altLang="en-US"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034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2">
                                            <p:txEl>
                                              <p:pRg st="4" end="4"/>
                                            </p:txEl>
                                          </p:spTgt>
                                        </p:tgtEl>
                                        <p:attrNameLst>
                                          <p:attrName>style.color</p:attrName>
                                        </p:attrNameLst>
                                      </p:cBhvr>
                                      <p:to>
                                        <a:schemeClr val="accent2"/>
                                      </p:to>
                                    </p:animClr>
                                    <p:animClr clrSpc="rgb" dir="cw">
                                      <p:cBhvr>
                                        <p:cTn id="24" dur="500" fill="hold"/>
                                        <p:tgtEl>
                                          <p:spTgt spid="2">
                                            <p:txEl>
                                              <p:pRg st="4" end="4"/>
                                            </p:txEl>
                                          </p:spTgt>
                                        </p:tgtEl>
                                        <p:attrNameLst>
                                          <p:attrName>fillcolor</p:attrName>
                                        </p:attrNameLst>
                                      </p:cBhvr>
                                      <p:to>
                                        <a:schemeClr val="accent2"/>
                                      </p:to>
                                    </p:animClr>
                                    <p:set>
                                      <p:cBhvr>
                                        <p:cTn id="25" dur="500" fill="hold"/>
                                        <p:tgtEl>
                                          <p:spTgt spid="2">
                                            <p:txEl>
                                              <p:pRg st="4" end="4"/>
                                            </p:txEl>
                                          </p:spTgt>
                                        </p:tgtEl>
                                        <p:attrNameLst>
                                          <p:attrName>fill.type</p:attrName>
                                        </p:attrNameLst>
                                      </p:cBhvr>
                                      <p:to>
                                        <p:strVal val="solid"/>
                                      </p:to>
                                    </p:set>
                                    <p:set>
                                      <p:cBhvr>
                                        <p:cTn id="26" dur="500" fill="hold"/>
                                        <p:tgtEl>
                                          <p:spTgt spid="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F2350B-4518-7BDB-8751-A817541CFD6A}"/>
              </a:ext>
            </a:extLst>
          </p:cNvPr>
          <p:cNvSpPr>
            <a:spLocks noGrp="1"/>
          </p:cNvSpPr>
          <p:nvPr>
            <p:ph/>
          </p:nvPr>
        </p:nvSpPr>
        <p:spPr>
          <a:xfrm>
            <a:off x="457200" y="274639"/>
            <a:ext cx="8229600" cy="5668962"/>
          </a:xfrm>
        </p:spPr>
        <p:txBody>
          <a:bodyPr>
            <a:norm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nhúng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chìm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đúng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Ác-si-mét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Ác-si-mét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Hai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Ác-si-mét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nhúng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Hai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thỏi</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nhôm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thép</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chịu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Ác-si-mét</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chiếm</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48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9" presetClass="emph" presetSubtype="0" fill="hold" nodeType="clickEffect">
                                  <p:stCondLst>
                                    <p:cond delay="0"/>
                                  </p:stCondLst>
                                  <p:childTnLst>
                                    <p:animClr clrSpc="rgb" dir="cw">
                                      <p:cBhvr override="childStyle">
                                        <p:cTn id="23" dur="500" fill="hold"/>
                                        <p:tgtEl>
                                          <p:spTgt spid="2">
                                            <p:txEl>
                                              <p:pRg st="2" end="2"/>
                                            </p:txEl>
                                          </p:spTgt>
                                        </p:tgtEl>
                                        <p:attrNameLst>
                                          <p:attrName>style.color</p:attrName>
                                        </p:attrNameLst>
                                      </p:cBhvr>
                                      <p:to>
                                        <a:schemeClr val="accent2"/>
                                      </p:to>
                                    </p:animClr>
                                    <p:animClr clrSpc="rgb" dir="cw">
                                      <p:cBhvr>
                                        <p:cTn id="24" dur="500" fill="hold"/>
                                        <p:tgtEl>
                                          <p:spTgt spid="2">
                                            <p:txEl>
                                              <p:pRg st="2" end="2"/>
                                            </p:txEl>
                                          </p:spTgt>
                                        </p:tgtEl>
                                        <p:attrNameLst>
                                          <p:attrName>fillcolor</p:attrName>
                                        </p:attrNameLst>
                                      </p:cBhvr>
                                      <p:to>
                                        <a:schemeClr val="accent2"/>
                                      </p:to>
                                    </p:animClr>
                                    <p:set>
                                      <p:cBhvr>
                                        <p:cTn id="25" dur="500" fill="hold"/>
                                        <p:tgtEl>
                                          <p:spTgt spid="2">
                                            <p:txEl>
                                              <p:pRg st="2" end="2"/>
                                            </p:txEl>
                                          </p:spTgt>
                                        </p:tgtEl>
                                        <p:attrNameLst>
                                          <p:attrName>fill.type</p:attrName>
                                        </p:attrNameLst>
                                      </p:cBhvr>
                                      <p:to>
                                        <p:strVal val="solid"/>
                                      </p:to>
                                    </p:set>
                                    <p:set>
                                      <p:cBhvr>
                                        <p:cTn id="26" dur="500" fill="hold"/>
                                        <p:tgtEl>
                                          <p:spTgt spid="2">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9379" name="Picture 3" descr="PE0068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4366">
            <a:off x="8674100" y="4235450"/>
            <a:ext cx="303213" cy="488950"/>
          </a:xfrm>
          <a:prstGeom prst="rect">
            <a:avLst/>
          </a:prstGeom>
          <a:noFill/>
          <a:extLst>
            <a:ext uri="{909E8E84-426E-40DD-AFC4-6F175D3DCCD1}">
              <a14:hiddenFill xmlns:a14="http://schemas.microsoft.com/office/drawing/2010/main">
                <a:solidFill>
                  <a:srgbClr val="FFFFFF"/>
                </a:solidFill>
              </a14:hiddenFill>
            </a:ext>
          </a:extLst>
        </p:spPr>
      </p:pic>
      <p:pic>
        <p:nvPicPr>
          <p:cNvPr id="229380" name="Picture 4" descr="PE0068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4794">
            <a:off x="8286750" y="4165600"/>
            <a:ext cx="303213"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381" name="Object 5"/>
          <p:cNvGraphicFramePr>
            <a:graphicFrameLocks noChangeAspect="1"/>
          </p:cNvGraphicFramePr>
          <p:nvPr/>
        </p:nvGraphicFramePr>
        <p:xfrm>
          <a:off x="8423275" y="3779838"/>
          <a:ext cx="536575" cy="762000"/>
        </p:xfrm>
        <a:graphic>
          <a:graphicData uri="http://schemas.openxmlformats.org/presentationml/2006/ole">
            <mc:AlternateContent xmlns:mc="http://schemas.openxmlformats.org/markup-compatibility/2006">
              <mc:Choice xmlns:v="urn:schemas-microsoft-com:vml" Requires="v">
                <p:oleObj name="Clip" r:id="rId7" imgW="1337767" imgH="1900123" progId="">
                  <p:embed/>
                </p:oleObj>
              </mc:Choice>
              <mc:Fallback>
                <p:oleObj name="Clip" r:id="rId7" imgW="1337767" imgH="1900123" progId="">
                  <p:embed/>
                  <p:pic>
                    <p:nvPicPr>
                      <p:cNvPr id="229381"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3275" y="37798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
          <p:cNvGrpSpPr>
            <a:grpSpLocks/>
          </p:cNvGrpSpPr>
          <p:nvPr/>
        </p:nvGrpSpPr>
        <p:grpSpPr bwMode="auto">
          <a:xfrm>
            <a:off x="7372350" y="4124325"/>
            <a:ext cx="609600" cy="838200"/>
            <a:chOff x="793" y="3408"/>
            <a:chExt cx="384" cy="528"/>
          </a:xfrm>
        </p:grpSpPr>
        <p:grpSp>
          <p:nvGrpSpPr>
            <p:cNvPr id="3" name="Group 7"/>
            <p:cNvGrpSpPr>
              <a:grpSpLocks/>
            </p:cNvGrpSpPr>
            <p:nvPr/>
          </p:nvGrpSpPr>
          <p:grpSpPr bwMode="auto">
            <a:xfrm>
              <a:off x="793" y="3552"/>
              <a:ext cx="384" cy="384"/>
              <a:chOff x="3433" y="1968"/>
              <a:chExt cx="384" cy="384"/>
            </a:xfrm>
          </p:grpSpPr>
          <p:sp>
            <p:nvSpPr>
              <p:cNvPr id="229384" name="Line 8"/>
              <p:cNvSpPr>
                <a:spLocks noChangeShapeType="1"/>
              </p:cNvSpPr>
              <p:nvPr/>
            </p:nvSpPr>
            <p:spPr bwMode="auto">
              <a:xfrm flipH="1">
                <a:off x="3433"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29385" name="Picture 9" descr="CRTN0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670" y="2016"/>
                <a:ext cx="126" cy="22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10"/>
              <p:cNvGrpSpPr>
                <a:grpSpLocks/>
              </p:cNvGrpSpPr>
              <p:nvPr/>
            </p:nvGrpSpPr>
            <p:grpSpPr bwMode="auto">
              <a:xfrm>
                <a:off x="3481" y="2016"/>
                <a:ext cx="157" cy="240"/>
                <a:chOff x="330" y="147"/>
                <a:chExt cx="782" cy="822"/>
              </a:xfrm>
            </p:grpSpPr>
            <p:sp>
              <p:nvSpPr>
                <p:cNvPr id="229387" name="AutoShape 11"/>
                <p:cNvSpPr>
                  <a:spLocks noChangeAspect="1" noChangeArrowheads="1" noTextEdit="1"/>
                </p:cNvSpPr>
                <p:nvPr/>
              </p:nvSpPr>
              <p:spPr bwMode="auto">
                <a:xfrm flipH="1">
                  <a:off x="340" y="152"/>
                  <a:ext cx="770"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229388" name="Freeform 12"/>
                <p:cNvSpPr>
                  <a:spLocks/>
                </p:cNvSpPr>
                <p:nvPr/>
              </p:nvSpPr>
              <p:spPr bwMode="auto">
                <a:xfrm flipH="1">
                  <a:off x="330" y="184"/>
                  <a:ext cx="283" cy="267"/>
                </a:xfrm>
                <a:custGeom>
                  <a:avLst/>
                  <a:gdLst>
                    <a:gd name="T0" fmla="*/ 11 w 108"/>
                    <a:gd name="T1" fmla="*/ 57 h 102"/>
                    <a:gd name="T2" fmla="*/ 24 w 108"/>
                    <a:gd name="T3" fmla="*/ 62 h 102"/>
                    <a:gd name="T4" fmla="*/ 54 w 108"/>
                    <a:gd name="T5" fmla="*/ 61 h 102"/>
                    <a:gd name="T6" fmla="*/ 71 w 108"/>
                    <a:gd name="T7" fmla="*/ 23 h 102"/>
                    <a:gd name="T8" fmla="*/ 66 w 108"/>
                    <a:gd name="T9" fmla="*/ 12 h 102"/>
                    <a:gd name="T10" fmla="*/ 79 w 108"/>
                    <a:gd name="T11" fmla="*/ 8 h 102"/>
                    <a:gd name="T12" fmla="*/ 88 w 108"/>
                    <a:gd name="T13" fmla="*/ 7 h 102"/>
                    <a:gd name="T14" fmla="*/ 95 w 108"/>
                    <a:gd name="T15" fmla="*/ 15 h 102"/>
                    <a:gd name="T16" fmla="*/ 100 w 108"/>
                    <a:gd name="T17" fmla="*/ 24 h 102"/>
                    <a:gd name="T18" fmla="*/ 91 w 108"/>
                    <a:gd name="T19" fmla="*/ 39 h 102"/>
                    <a:gd name="T20" fmla="*/ 82 w 108"/>
                    <a:gd name="T21" fmla="*/ 60 h 102"/>
                    <a:gd name="T22" fmla="*/ 65 w 108"/>
                    <a:gd name="T23" fmla="*/ 80 h 102"/>
                    <a:gd name="T24" fmla="*/ 26 w 108"/>
                    <a:gd name="T25" fmla="*/ 91 h 102"/>
                    <a:gd name="T26" fmla="*/ 12 w 108"/>
                    <a:gd name="T27" fmla="*/ 95 h 102"/>
                    <a:gd name="T28" fmla="*/ 2 w 108"/>
                    <a:gd name="T29" fmla="*/ 94 h 102"/>
                    <a:gd name="T30" fmla="*/ 3 w 108"/>
                    <a:gd name="T31" fmla="*/ 63 h 102"/>
                    <a:gd name="T32" fmla="*/ 11 w 108"/>
                    <a:gd name="T3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02">
                      <a:moveTo>
                        <a:pt x="11" y="57"/>
                      </a:moveTo>
                      <a:cubicBezTo>
                        <a:pt x="17" y="58"/>
                        <a:pt x="19" y="58"/>
                        <a:pt x="24" y="62"/>
                      </a:cubicBezTo>
                      <a:cubicBezTo>
                        <a:pt x="33" y="59"/>
                        <a:pt x="42" y="60"/>
                        <a:pt x="54" y="61"/>
                      </a:cubicBezTo>
                      <a:cubicBezTo>
                        <a:pt x="54" y="49"/>
                        <a:pt x="63" y="29"/>
                        <a:pt x="71" y="23"/>
                      </a:cubicBezTo>
                      <a:cubicBezTo>
                        <a:pt x="67" y="19"/>
                        <a:pt x="65" y="16"/>
                        <a:pt x="66" y="12"/>
                      </a:cubicBezTo>
                      <a:cubicBezTo>
                        <a:pt x="66" y="2"/>
                        <a:pt x="70" y="0"/>
                        <a:pt x="79" y="8"/>
                      </a:cubicBezTo>
                      <a:cubicBezTo>
                        <a:pt x="82" y="0"/>
                        <a:pt x="85" y="0"/>
                        <a:pt x="88" y="7"/>
                      </a:cubicBezTo>
                      <a:cubicBezTo>
                        <a:pt x="93" y="5"/>
                        <a:pt x="96" y="6"/>
                        <a:pt x="95" y="15"/>
                      </a:cubicBezTo>
                      <a:cubicBezTo>
                        <a:pt x="100" y="14"/>
                        <a:pt x="103" y="15"/>
                        <a:pt x="100" y="24"/>
                      </a:cubicBezTo>
                      <a:cubicBezTo>
                        <a:pt x="108" y="36"/>
                        <a:pt x="98" y="36"/>
                        <a:pt x="91" y="39"/>
                      </a:cubicBezTo>
                      <a:cubicBezTo>
                        <a:pt x="88" y="46"/>
                        <a:pt x="85" y="53"/>
                        <a:pt x="82" y="60"/>
                      </a:cubicBezTo>
                      <a:cubicBezTo>
                        <a:pt x="81" y="63"/>
                        <a:pt x="70" y="77"/>
                        <a:pt x="65" y="80"/>
                      </a:cubicBezTo>
                      <a:cubicBezTo>
                        <a:pt x="62" y="85"/>
                        <a:pt x="33" y="95"/>
                        <a:pt x="26" y="91"/>
                      </a:cubicBezTo>
                      <a:cubicBezTo>
                        <a:pt x="21" y="93"/>
                        <a:pt x="18" y="97"/>
                        <a:pt x="12" y="95"/>
                      </a:cubicBezTo>
                      <a:cubicBezTo>
                        <a:pt x="11" y="98"/>
                        <a:pt x="6" y="102"/>
                        <a:pt x="2" y="94"/>
                      </a:cubicBezTo>
                      <a:cubicBezTo>
                        <a:pt x="6" y="86"/>
                        <a:pt x="0" y="68"/>
                        <a:pt x="3" y="63"/>
                      </a:cubicBezTo>
                      <a:cubicBezTo>
                        <a:pt x="5" y="61"/>
                        <a:pt x="8" y="57"/>
                        <a:pt x="11" y="57"/>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89" name="Freeform 13"/>
                <p:cNvSpPr>
                  <a:spLocks/>
                </p:cNvSpPr>
                <p:nvPr/>
              </p:nvSpPr>
              <p:spPr bwMode="auto">
                <a:xfrm flipH="1">
                  <a:off x="683" y="320"/>
                  <a:ext cx="19" cy="31"/>
                </a:xfrm>
                <a:custGeom>
                  <a:avLst/>
                  <a:gdLst>
                    <a:gd name="T0" fmla="*/ 5 w 7"/>
                    <a:gd name="T1" fmla="*/ 0 h 12"/>
                    <a:gd name="T2" fmla="*/ 6 w 7"/>
                    <a:gd name="T3" fmla="*/ 4 h 12"/>
                    <a:gd name="T4" fmla="*/ 0 w 7"/>
                    <a:gd name="T5" fmla="*/ 12 h 12"/>
                    <a:gd name="T6" fmla="*/ 5 w 7"/>
                    <a:gd name="T7" fmla="*/ 0 h 12"/>
                  </a:gdLst>
                  <a:ahLst/>
                  <a:cxnLst>
                    <a:cxn ang="0">
                      <a:pos x="T0" y="T1"/>
                    </a:cxn>
                    <a:cxn ang="0">
                      <a:pos x="T2" y="T3"/>
                    </a:cxn>
                    <a:cxn ang="0">
                      <a:pos x="T4" y="T5"/>
                    </a:cxn>
                    <a:cxn ang="0">
                      <a:pos x="T6" y="T7"/>
                    </a:cxn>
                  </a:cxnLst>
                  <a:rect l="0" t="0" r="r" b="b"/>
                  <a:pathLst>
                    <a:path w="7" h="12">
                      <a:moveTo>
                        <a:pt x="5" y="0"/>
                      </a:moveTo>
                      <a:cubicBezTo>
                        <a:pt x="6" y="0"/>
                        <a:pt x="7" y="0"/>
                        <a:pt x="6" y="4"/>
                      </a:cubicBezTo>
                      <a:cubicBezTo>
                        <a:pt x="5" y="8"/>
                        <a:pt x="3" y="10"/>
                        <a:pt x="0" y="12"/>
                      </a:cubicBezTo>
                      <a:cubicBezTo>
                        <a:pt x="2" y="8"/>
                        <a:pt x="3" y="4"/>
                        <a:pt x="5" y="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0" name="Freeform 14"/>
                <p:cNvSpPr>
                  <a:spLocks/>
                </p:cNvSpPr>
                <p:nvPr/>
              </p:nvSpPr>
              <p:spPr bwMode="auto">
                <a:xfrm flipH="1">
                  <a:off x="675" y="291"/>
                  <a:ext cx="116" cy="73"/>
                </a:xfrm>
                <a:custGeom>
                  <a:avLst/>
                  <a:gdLst>
                    <a:gd name="T0" fmla="*/ 9 w 44"/>
                    <a:gd name="T1" fmla="*/ 10 h 28"/>
                    <a:gd name="T2" fmla="*/ 1 w 44"/>
                    <a:gd name="T3" fmla="*/ 22 h 28"/>
                    <a:gd name="T4" fmla="*/ 34 w 44"/>
                    <a:gd name="T5" fmla="*/ 23 h 28"/>
                    <a:gd name="T6" fmla="*/ 44 w 44"/>
                    <a:gd name="T7" fmla="*/ 0 h 28"/>
                    <a:gd name="T8" fmla="*/ 9 w 44"/>
                    <a:gd name="T9" fmla="*/ 10 h 28"/>
                  </a:gdLst>
                  <a:ahLst/>
                  <a:cxnLst>
                    <a:cxn ang="0">
                      <a:pos x="T0" y="T1"/>
                    </a:cxn>
                    <a:cxn ang="0">
                      <a:pos x="T2" y="T3"/>
                    </a:cxn>
                    <a:cxn ang="0">
                      <a:pos x="T4" y="T5"/>
                    </a:cxn>
                    <a:cxn ang="0">
                      <a:pos x="T6" y="T7"/>
                    </a:cxn>
                    <a:cxn ang="0">
                      <a:pos x="T8" y="T9"/>
                    </a:cxn>
                  </a:cxnLst>
                  <a:rect l="0" t="0" r="r" b="b"/>
                  <a:pathLst>
                    <a:path w="44" h="28">
                      <a:moveTo>
                        <a:pt x="9" y="10"/>
                      </a:moveTo>
                      <a:cubicBezTo>
                        <a:pt x="6" y="14"/>
                        <a:pt x="0" y="14"/>
                        <a:pt x="1" y="22"/>
                      </a:cubicBezTo>
                      <a:cubicBezTo>
                        <a:pt x="5" y="24"/>
                        <a:pt x="30" y="28"/>
                        <a:pt x="34" y="23"/>
                      </a:cubicBezTo>
                      <a:cubicBezTo>
                        <a:pt x="34" y="23"/>
                        <a:pt x="38" y="10"/>
                        <a:pt x="44" y="0"/>
                      </a:cubicBezTo>
                      <a:cubicBezTo>
                        <a:pt x="35" y="12"/>
                        <a:pt x="16" y="15"/>
                        <a:pt x="9" y="1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1" name="Freeform 15"/>
                <p:cNvSpPr>
                  <a:spLocks/>
                </p:cNvSpPr>
                <p:nvPr/>
              </p:nvSpPr>
              <p:spPr bwMode="auto">
                <a:xfrm flipH="1">
                  <a:off x="641" y="197"/>
                  <a:ext cx="146" cy="136"/>
                </a:xfrm>
                <a:custGeom>
                  <a:avLst/>
                  <a:gdLst>
                    <a:gd name="T0" fmla="*/ 24 w 56"/>
                    <a:gd name="T1" fmla="*/ 5 h 52"/>
                    <a:gd name="T2" fmla="*/ 20 w 56"/>
                    <a:gd name="T3" fmla="*/ 12 h 52"/>
                    <a:gd name="T4" fmla="*/ 10 w 56"/>
                    <a:gd name="T5" fmla="*/ 16 h 52"/>
                    <a:gd name="T6" fmla="*/ 13 w 56"/>
                    <a:gd name="T7" fmla="*/ 20 h 52"/>
                    <a:gd name="T8" fmla="*/ 6 w 56"/>
                    <a:gd name="T9" fmla="*/ 24 h 52"/>
                    <a:gd name="T10" fmla="*/ 9 w 56"/>
                    <a:gd name="T11" fmla="*/ 30 h 52"/>
                    <a:gd name="T12" fmla="*/ 3 w 56"/>
                    <a:gd name="T13" fmla="*/ 32 h 52"/>
                    <a:gd name="T14" fmla="*/ 1 w 56"/>
                    <a:gd name="T15" fmla="*/ 35 h 52"/>
                    <a:gd name="T16" fmla="*/ 3 w 56"/>
                    <a:gd name="T17" fmla="*/ 37 h 52"/>
                    <a:gd name="T18" fmla="*/ 2 w 56"/>
                    <a:gd name="T19" fmla="*/ 44 h 52"/>
                    <a:gd name="T20" fmla="*/ 14 w 56"/>
                    <a:gd name="T21" fmla="*/ 49 h 52"/>
                    <a:gd name="T22" fmla="*/ 42 w 56"/>
                    <a:gd name="T23" fmla="*/ 37 h 52"/>
                    <a:gd name="T24" fmla="*/ 50 w 56"/>
                    <a:gd name="T25" fmla="*/ 32 h 52"/>
                    <a:gd name="T26" fmla="*/ 54 w 56"/>
                    <a:gd name="T27" fmla="*/ 25 h 52"/>
                    <a:gd name="T28" fmla="*/ 42 w 56"/>
                    <a:gd name="T29" fmla="*/ 5 h 52"/>
                    <a:gd name="T30" fmla="*/ 24 w 56"/>
                    <a:gd name="T3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4" y="5"/>
                      </a:moveTo>
                      <a:cubicBezTo>
                        <a:pt x="23" y="7"/>
                        <a:pt x="20" y="9"/>
                        <a:pt x="20" y="12"/>
                      </a:cubicBezTo>
                      <a:cubicBezTo>
                        <a:pt x="16" y="13"/>
                        <a:pt x="10" y="14"/>
                        <a:pt x="10" y="16"/>
                      </a:cubicBezTo>
                      <a:cubicBezTo>
                        <a:pt x="10" y="18"/>
                        <a:pt x="13" y="18"/>
                        <a:pt x="13" y="20"/>
                      </a:cubicBezTo>
                      <a:cubicBezTo>
                        <a:pt x="9" y="23"/>
                        <a:pt x="8" y="23"/>
                        <a:pt x="6" y="24"/>
                      </a:cubicBezTo>
                      <a:cubicBezTo>
                        <a:pt x="7" y="26"/>
                        <a:pt x="9" y="31"/>
                        <a:pt x="9" y="30"/>
                      </a:cubicBezTo>
                      <a:cubicBezTo>
                        <a:pt x="9" y="31"/>
                        <a:pt x="3" y="32"/>
                        <a:pt x="3" y="32"/>
                      </a:cubicBezTo>
                      <a:cubicBezTo>
                        <a:pt x="2" y="31"/>
                        <a:pt x="0" y="33"/>
                        <a:pt x="1" y="35"/>
                      </a:cubicBezTo>
                      <a:cubicBezTo>
                        <a:pt x="1" y="35"/>
                        <a:pt x="3" y="37"/>
                        <a:pt x="3" y="37"/>
                      </a:cubicBezTo>
                      <a:cubicBezTo>
                        <a:pt x="2" y="40"/>
                        <a:pt x="2" y="42"/>
                        <a:pt x="2" y="44"/>
                      </a:cubicBezTo>
                      <a:cubicBezTo>
                        <a:pt x="6" y="47"/>
                        <a:pt x="10" y="49"/>
                        <a:pt x="14" y="49"/>
                      </a:cubicBezTo>
                      <a:cubicBezTo>
                        <a:pt x="21" y="52"/>
                        <a:pt x="38" y="47"/>
                        <a:pt x="42" y="37"/>
                      </a:cubicBezTo>
                      <a:cubicBezTo>
                        <a:pt x="48" y="39"/>
                        <a:pt x="49" y="36"/>
                        <a:pt x="50" y="32"/>
                      </a:cubicBezTo>
                      <a:cubicBezTo>
                        <a:pt x="50" y="28"/>
                        <a:pt x="56" y="29"/>
                        <a:pt x="54" y="25"/>
                      </a:cubicBezTo>
                      <a:cubicBezTo>
                        <a:pt x="56" y="16"/>
                        <a:pt x="45" y="2"/>
                        <a:pt x="42" y="5"/>
                      </a:cubicBezTo>
                      <a:cubicBezTo>
                        <a:pt x="30" y="0"/>
                        <a:pt x="27" y="2"/>
                        <a:pt x="24" y="5"/>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2" name="Freeform 16"/>
                <p:cNvSpPr>
                  <a:spLocks/>
                </p:cNvSpPr>
                <p:nvPr/>
              </p:nvSpPr>
              <p:spPr bwMode="auto">
                <a:xfrm flipH="1">
                  <a:off x="702" y="223"/>
                  <a:ext cx="26" cy="24"/>
                </a:xfrm>
                <a:custGeom>
                  <a:avLst/>
                  <a:gdLst>
                    <a:gd name="T0" fmla="*/ 0 w 10"/>
                    <a:gd name="T1" fmla="*/ 1 h 9"/>
                    <a:gd name="T2" fmla="*/ 10 w 10"/>
                    <a:gd name="T3" fmla="*/ 9 h 9"/>
                    <a:gd name="T4" fmla="*/ 4 w 10"/>
                    <a:gd name="T5" fmla="*/ 7 h 9"/>
                    <a:gd name="T6" fmla="*/ 0 w 10"/>
                    <a:gd name="T7" fmla="*/ 1 h 9"/>
                  </a:gdLst>
                  <a:ahLst/>
                  <a:cxnLst>
                    <a:cxn ang="0">
                      <a:pos x="T0" y="T1"/>
                    </a:cxn>
                    <a:cxn ang="0">
                      <a:pos x="T2" y="T3"/>
                    </a:cxn>
                    <a:cxn ang="0">
                      <a:pos x="T4" y="T5"/>
                    </a:cxn>
                    <a:cxn ang="0">
                      <a:pos x="T6" y="T7"/>
                    </a:cxn>
                  </a:cxnLst>
                  <a:rect l="0" t="0" r="r" b="b"/>
                  <a:pathLst>
                    <a:path w="10" h="9">
                      <a:moveTo>
                        <a:pt x="0" y="1"/>
                      </a:moveTo>
                      <a:cubicBezTo>
                        <a:pt x="6" y="0"/>
                        <a:pt x="10" y="1"/>
                        <a:pt x="10" y="9"/>
                      </a:cubicBezTo>
                      <a:cubicBezTo>
                        <a:pt x="8" y="9"/>
                        <a:pt x="6" y="9"/>
                        <a:pt x="4" y="7"/>
                      </a:cubicBezTo>
                      <a:cubicBezTo>
                        <a:pt x="2" y="5"/>
                        <a:pt x="1" y="3"/>
                        <a:pt x="0" y="1"/>
                      </a:cubicBezTo>
                      <a:close/>
                    </a:path>
                  </a:pathLst>
                </a:custGeom>
                <a:solidFill>
                  <a:srgbClr val="FFFFFF"/>
                </a:solidFill>
                <a:ln w="4763" cap="rnd">
                  <a:solidFill>
                    <a:srgbClr val="25221E"/>
                  </a:solidFill>
                  <a:prstDash val="solid"/>
                  <a:round/>
                  <a:headEnd/>
                  <a:tailEnd/>
                </a:ln>
              </p:spPr>
              <p:txBody>
                <a:bodyPr/>
                <a:lstStyle/>
                <a:p>
                  <a:endParaRPr lang="vi-VN"/>
                </a:p>
              </p:txBody>
            </p:sp>
            <p:sp>
              <p:nvSpPr>
                <p:cNvPr id="229393" name="Freeform 17"/>
                <p:cNvSpPr>
                  <a:spLocks/>
                </p:cNvSpPr>
                <p:nvPr/>
              </p:nvSpPr>
              <p:spPr bwMode="auto">
                <a:xfrm flipH="1">
                  <a:off x="712" y="226"/>
                  <a:ext cx="16" cy="13"/>
                </a:xfrm>
                <a:custGeom>
                  <a:avLst/>
                  <a:gdLst>
                    <a:gd name="T0" fmla="*/ 0 w 6"/>
                    <a:gd name="T1" fmla="*/ 1 h 5"/>
                    <a:gd name="T2" fmla="*/ 6 w 6"/>
                    <a:gd name="T3" fmla="*/ 0 h 5"/>
                    <a:gd name="T4" fmla="*/ 3 w 6"/>
                    <a:gd name="T5" fmla="*/ 5 h 5"/>
                    <a:gd name="T6" fmla="*/ 0 w 6"/>
                    <a:gd name="T7" fmla="*/ 1 h 5"/>
                  </a:gdLst>
                  <a:ahLst/>
                  <a:cxnLst>
                    <a:cxn ang="0">
                      <a:pos x="T0" y="T1"/>
                    </a:cxn>
                    <a:cxn ang="0">
                      <a:pos x="T2" y="T3"/>
                    </a:cxn>
                    <a:cxn ang="0">
                      <a:pos x="T4" y="T5"/>
                    </a:cxn>
                    <a:cxn ang="0">
                      <a:pos x="T6" y="T7"/>
                    </a:cxn>
                  </a:cxnLst>
                  <a:rect l="0" t="0" r="r" b="b"/>
                  <a:pathLst>
                    <a:path w="6" h="5">
                      <a:moveTo>
                        <a:pt x="0" y="1"/>
                      </a:moveTo>
                      <a:cubicBezTo>
                        <a:pt x="2" y="0"/>
                        <a:pt x="4" y="0"/>
                        <a:pt x="6" y="0"/>
                      </a:cubicBezTo>
                      <a:cubicBezTo>
                        <a:pt x="6" y="3"/>
                        <a:pt x="5" y="4"/>
                        <a:pt x="3" y="5"/>
                      </a:cubicBezTo>
                      <a:cubicBezTo>
                        <a:pt x="1" y="3"/>
                        <a:pt x="1" y="2"/>
                        <a:pt x="0" y="1"/>
                      </a:cubicBezTo>
                      <a:close/>
                    </a:path>
                  </a:pathLst>
                </a:custGeom>
                <a:solidFill>
                  <a:srgbClr val="2C736D"/>
                </a:solidFill>
                <a:ln w="4763" cap="rnd">
                  <a:solidFill>
                    <a:srgbClr val="25221E"/>
                  </a:solidFill>
                  <a:prstDash val="solid"/>
                  <a:round/>
                  <a:headEnd/>
                  <a:tailEnd/>
                </a:ln>
              </p:spPr>
              <p:txBody>
                <a:bodyPr/>
                <a:lstStyle/>
                <a:p>
                  <a:endParaRPr lang="vi-VN"/>
                </a:p>
              </p:txBody>
            </p:sp>
            <p:sp>
              <p:nvSpPr>
                <p:cNvPr id="229394" name="Freeform 18"/>
                <p:cNvSpPr>
                  <a:spLocks/>
                </p:cNvSpPr>
                <p:nvPr/>
              </p:nvSpPr>
              <p:spPr bwMode="auto">
                <a:xfrm flipH="1">
                  <a:off x="717" y="226"/>
                  <a:ext cx="6" cy="8"/>
                </a:xfrm>
                <a:custGeom>
                  <a:avLst/>
                  <a:gdLst>
                    <a:gd name="T0" fmla="*/ 1 w 2"/>
                    <a:gd name="T1" fmla="*/ 1 h 3"/>
                    <a:gd name="T2" fmla="*/ 2 w 2"/>
                    <a:gd name="T3" fmla="*/ 2 h 3"/>
                    <a:gd name="T4" fmla="*/ 0 w 2"/>
                    <a:gd name="T5" fmla="*/ 2 h 3"/>
                    <a:gd name="T6" fmla="*/ 0 w 2"/>
                    <a:gd name="T7" fmla="*/ 1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2" y="1"/>
                        <a:pt x="2" y="1"/>
                        <a:pt x="2" y="2"/>
                      </a:cubicBezTo>
                      <a:cubicBezTo>
                        <a:pt x="2" y="2"/>
                        <a:pt x="1" y="3"/>
                        <a:pt x="0" y="2"/>
                      </a:cubicBezTo>
                      <a:cubicBezTo>
                        <a:pt x="0" y="2"/>
                        <a:pt x="0" y="2"/>
                        <a:pt x="0" y="1"/>
                      </a:cubicBezTo>
                      <a:cubicBezTo>
                        <a:pt x="0" y="1"/>
                        <a:pt x="1" y="0"/>
                        <a:pt x="1" y="1"/>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395" name="Freeform 19"/>
                <p:cNvSpPr>
                  <a:spLocks/>
                </p:cNvSpPr>
                <p:nvPr/>
              </p:nvSpPr>
              <p:spPr bwMode="auto">
                <a:xfrm flipH="1">
                  <a:off x="743" y="247"/>
                  <a:ext cx="10" cy="10"/>
                </a:xfrm>
                <a:custGeom>
                  <a:avLst/>
                  <a:gdLst>
                    <a:gd name="T0" fmla="*/ 0 w 4"/>
                    <a:gd name="T1" fmla="*/ 1 h 4"/>
                    <a:gd name="T2" fmla="*/ 4 w 4"/>
                    <a:gd name="T3" fmla="*/ 0 h 4"/>
                  </a:gdLst>
                  <a:ahLst/>
                  <a:cxnLst>
                    <a:cxn ang="0">
                      <a:pos x="T0" y="T1"/>
                    </a:cxn>
                    <a:cxn ang="0">
                      <a:pos x="T2" y="T3"/>
                    </a:cxn>
                  </a:cxnLst>
                  <a:rect l="0" t="0" r="r" b="b"/>
                  <a:pathLst>
                    <a:path w="4" h="4">
                      <a:moveTo>
                        <a:pt x="0" y="1"/>
                      </a:moveTo>
                      <a:cubicBezTo>
                        <a:pt x="2" y="2"/>
                        <a:pt x="3" y="4"/>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396" name="Freeform 20"/>
                <p:cNvSpPr>
                  <a:spLocks/>
                </p:cNvSpPr>
                <p:nvPr/>
              </p:nvSpPr>
              <p:spPr bwMode="auto">
                <a:xfrm flipH="1">
                  <a:off x="757" y="262"/>
                  <a:ext cx="20" cy="19"/>
                </a:xfrm>
                <a:custGeom>
                  <a:avLst/>
                  <a:gdLst>
                    <a:gd name="T0" fmla="*/ 2 w 8"/>
                    <a:gd name="T1" fmla="*/ 0 h 7"/>
                    <a:gd name="T2" fmla="*/ 8 w 8"/>
                    <a:gd name="T3" fmla="*/ 6 h 7"/>
                    <a:gd name="T4" fmla="*/ 0 w 8"/>
                    <a:gd name="T5" fmla="*/ 7 h 7"/>
                    <a:gd name="T6" fmla="*/ 2 w 8"/>
                    <a:gd name="T7" fmla="*/ 0 h 7"/>
                  </a:gdLst>
                  <a:ahLst/>
                  <a:cxnLst>
                    <a:cxn ang="0">
                      <a:pos x="T0" y="T1"/>
                    </a:cxn>
                    <a:cxn ang="0">
                      <a:pos x="T2" y="T3"/>
                    </a:cxn>
                    <a:cxn ang="0">
                      <a:pos x="T4" y="T5"/>
                    </a:cxn>
                    <a:cxn ang="0">
                      <a:pos x="T6" y="T7"/>
                    </a:cxn>
                  </a:cxnLst>
                  <a:rect l="0" t="0" r="r" b="b"/>
                  <a:pathLst>
                    <a:path w="8" h="7">
                      <a:moveTo>
                        <a:pt x="2" y="0"/>
                      </a:moveTo>
                      <a:cubicBezTo>
                        <a:pt x="4" y="1"/>
                        <a:pt x="6" y="3"/>
                        <a:pt x="8" y="6"/>
                      </a:cubicBezTo>
                      <a:cubicBezTo>
                        <a:pt x="6" y="7"/>
                        <a:pt x="3" y="7"/>
                        <a:pt x="0" y="7"/>
                      </a:cubicBezTo>
                      <a:cubicBezTo>
                        <a:pt x="3" y="5"/>
                        <a:pt x="3" y="2"/>
                        <a:pt x="2"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397" name="Freeform 21"/>
                <p:cNvSpPr>
                  <a:spLocks/>
                </p:cNvSpPr>
                <p:nvPr/>
              </p:nvSpPr>
              <p:spPr bwMode="auto">
                <a:xfrm flipH="1">
                  <a:off x="746" y="257"/>
                  <a:ext cx="41" cy="29"/>
                </a:xfrm>
                <a:custGeom>
                  <a:avLst/>
                  <a:gdLst>
                    <a:gd name="T0" fmla="*/ 6 w 16"/>
                    <a:gd name="T1" fmla="*/ 1 h 11"/>
                    <a:gd name="T2" fmla="*/ 13 w 16"/>
                    <a:gd name="T3" fmla="*/ 7 h 11"/>
                    <a:gd name="T4" fmla="*/ 16 w 16"/>
                    <a:gd name="T5" fmla="*/ 7 h 11"/>
                    <a:gd name="T6" fmla="*/ 4 w 16"/>
                    <a:gd name="T7" fmla="*/ 11 h 11"/>
                    <a:gd name="T8" fmla="*/ 1 w 16"/>
                    <a:gd name="T9" fmla="*/ 9 h 11"/>
                    <a:gd name="T10" fmla="*/ 2 w 16"/>
                    <a:gd name="T11" fmla="*/ 8 h 11"/>
                    <a:gd name="T12" fmla="*/ 4 w 16"/>
                    <a:gd name="T13" fmla="*/ 9 h 11"/>
                    <a:gd name="T14" fmla="*/ 11 w 16"/>
                    <a:gd name="T15" fmla="*/ 8 h 11"/>
                    <a:gd name="T16" fmla="*/ 5 w 16"/>
                    <a:gd name="T17" fmla="*/ 2 h 11"/>
                    <a:gd name="T18" fmla="*/ 6 w 16"/>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6" y="1"/>
                      </a:moveTo>
                      <a:cubicBezTo>
                        <a:pt x="9" y="1"/>
                        <a:pt x="10" y="5"/>
                        <a:pt x="13" y="7"/>
                      </a:cubicBezTo>
                      <a:cubicBezTo>
                        <a:pt x="14" y="7"/>
                        <a:pt x="15" y="7"/>
                        <a:pt x="16" y="7"/>
                      </a:cubicBezTo>
                      <a:cubicBezTo>
                        <a:pt x="15" y="10"/>
                        <a:pt x="7" y="11"/>
                        <a:pt x="4" y="11"/>
                      </a:cubicBezTo>
                      <a:cubicBezTo>
                        <a:pt x="2" y="10"/>
                        <a:pt x="1" y="10"/>
                        <a:pt x="1" y="9"/>
                      </a:cubicBezTo>
                      <a:cubicBezTo>
                        <a:pt x="0" y="9"/>
                        <a:pt x="1" y="7"/>
                        <a:pt x="2" y="8"/>
                      </a:cubicBezTo>
                      <a:cubicBezTo>
                        <a:pt x="2" y="8"/>
                        <a:pt x="4" y="9"/>
                        <a:pt x="4" y="9"/>
                      </a:cubicBezTo>
                      <a:cubicBezTo>
                        <a:pt x="4" y="9"/>
                        <a:pt x="11" y="9"/>
                        <a:pt x="11" y="8"/>
                      </a:cubicBezTo>
                      <a:cubicBezTo>
                        <a:pt x="12" y="8"/>
                        <a:pt x="7" y="2"/>
                        <a:pt x="5" y="2"/>
                      </a:cubicBezTo>
                      <a:cubicBezTo>
                        <a:pt x="5" y="1"/>
                        <a:pt x="5" y="0"/>
                        <a:pt x="6" y="1"/>
                      </a:cubicBezTo>
                      <a:close/>
                    </a:path>
                  </a:pathLst>
                </a:custGeom>
                <a:solidFill>
                  <a:srgbClr val="BA5934"/>
                </a:solidFill>
                <a:ln w="4763" cap="rnd">
                  <a:solidFill>
                    <a:srgbClr val="B85F37"/>
                  </a:solidFill>
                  <a:prstDash val="solid"/>
                  <a:round/>
                  <a:headEnd/>
                  <a:tailEnd/>
                </a:ln>
              </p:spPr>
              <p:txBody>
                <a:bodyPr/>
                <a:lstStyle/>
                <a:p>
                  <a:endParaRPr lang="vi-VN"/>
                </a:p>
              </p:txBody>
            </p:sp>
            <p:sp>
              <p:nvSpPr>
                <p:cNvPr id="229398" name="Freeform 22"/>
                <p:cNvSpPr>
                  <a:spLocks/>
                </p:cNvSpPr>
                <p:nvPr/>
              </p:nvSpPr>
              <p:spPr bwMode="auto">
                <a:xfrm flipH="1">
                  <a:off x="685" y="213"/>
                  <a:ext cx="32" cy="31"/>
                </a:xfrm>
                <a:custGeom>
                  <a:avLst/>
                  <a:gdLst>
                    <a:gd name="T0" fmla="*/ 2 w 12"/>
                    <a:gd name="T1" fmla="*/ 1 h 12"/>
                    <a:gd name="T2" fmla="*/ 6 w 12"/>
                    <a:gd name="T3" fmla="*/ 5 h 12"/>
                    <a:gd name="T4" fmla="*/ 12 w 12"/>
                    <a:gd name="T5" fmla="*/ 10 h 12"/>
                    <a:gd name="T6" fmla="*/ 10 w 12"/>
                    <a:gd name="T7" fmla="*/ 11 h 12"/>
                    <a:gd name="T8" fmla="*/ 6 w 12"/>
                    <a:gd name="T9" fmla="*/ 6 h 12"/>
                    <a:gd name="T10" fmla="*/ 0 w 12"/>
                    <a:gd name="T11" fmla="*/ 1 h 12"/>
                    <a:gd name="T12" fmla="*/ 2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
                      </a:moveTo>
                      <a:cubicBezTo>
                        <a:pt x="2" y="2"/>
                        <a:pt x="3" y="4"/>
                        <a:pt x="6" y="5"/>
                      </a:cubicBezTo>
                      <a:cubicBezTo>
                        <a:pt x="9" y="4"/>
                        <a:pt x="11" y="6"/>
                        <a:pt x="12" y="10"/>
                      </a:cubicBezTo>
                      <a:cubicBezTo>
                        <a:pt x="12" y="12"/>
                        <a:pt x="10" y="12"/>
                        <a:pt x="10" y="11"/>
                      </a:cubicBezTo>
                      <a:cubicBezTo>
                        <a:pt x="12" y="8"/>
                        <a:pt x="9" y="5"/>
                        <a:pt x="6" y="6"/>
                      </a:cubicBezTo>
                      <a:cubicBezTo>
                        <a:pt x="4" y="6"/>
                        <a:pt x="1" y="4"/>
                        <a:pt x="0" y="1"/>
                      </a:cubicBezTo>
                      <a:cubicBezTo>
                        <a:pt x="0" y="0"/>
                        <a:pt x="3" y="0"/>
                        <a:pt x="2" y="1"/>
                      </a:cubicBezTo>
                      <a:close/>
                    </a:path>
                  </a:pathLst>
                </a:custGeom>
                <a:solidFill>
                  <a:srgbClr val="AA623D"/>
                </a:solidFill>
                <a:ln w="4763" cap="rnd">
                  <a:solidFill>
                    <a:srgbClr val="25221E"/>
                  </a:solidFill>
                  <a:prstDash val="solid"/>
                  <a:round/>
                  <a:headEnd/>
                  <a:tailEnd/>
                </a:ln>
              </p:spPr>
              <p:txBody>
                <a:bodyPr/>
                <a:lstStyle/>
                <a:p>
                  <a:endParaRPr lang="vi-VN"/>
                </a:p>
              </p:txBody>
            </p:sp>
            <p:sp>
              <p:nvSpPr>
                <p:cNvPr id="229399" name="Freeform 23"/>
                <p:cNvSpPr>
                  <a:spLocks/>
                </p:cNvSpPr>
                <p:nvPr/>
              </p:nvSpPr>
              <p:spPr bwMode="auto">
                <a:xfrm flipH="1">
                  <a:off x="728" y="215"/>
                  <a:ext cx="12" cy="11"/>
                </a:xfrm>
                <a:custGeom>
                  <a:avLst/>
                  <a:gdLst>
                    <a:gd name="T0" fmla="*/ 2 w 5"/>
                    <a:gd name="T1" fmla="*/ 1 h 4"/>
                    <a:gd name="T2" fmla="*/ 4 w 5"/>
                    <a:gd name="T3" fmla="*/ 1 h 4"/>
                    <a:gd name="T4" fmla="*/ 5 w 5"/>
                    <a:gd name="T5" fmla="*/ 3 h 4"/>
                    <a:gd name="T6" fmla="*/ 2 w 5"/>
                    <a:gd name="T7" fmla="*/ 4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1"/>
                        <a:pt x="3" y="0"/>
                        <a:pt x="4" y="1"/>
                      </a:cubicBezTo>
                      <a:cubicBezTo>
                        <a:pt x="5" y="2"/>
                        <a:pt x="5" y="3"/>
                        <a:pt x="5" y="3"/>
                      </a:cubicBezTo>
                      <a:cubicBezTo>
                        <a:pt x="4" y="4"/>
                        <a:pt x="3" y="4"/>
                        <a:pt x="2" y="4"/>
                      </a:cubicBezTo>
                      <a:cubicBezTo>
                        <a:pt x="0" y="3"/>
                        <a:pt x="1" y="1"/>
                        <a:pt x="2" y="1"/>
                      </a:cubicBezTo>
                      <a:close/>
                    </a:path>
                  </a:pathLst>
                </a:custGeom>
                <a:solidFill>
                  <a:srgbClr val="FFFFFF"/>
                </a:solidFill>
                <a:ln w="4763" cap="rnd">
                  <a:solidFill>
                    <a:srgbClr val="25221E"/>
                  </a:solidFill>
                  <a:prstDash val="solid"/>
                  <a:round/>
                  <a:headEnd/>
                  <a:tailEnd/>
                </a:ln>
              </p:spPr>
              <p:txBody>
                <a:bodyPr/>
                <a:lstStyle/>
                <a:p>
                  <a:endParaRPr lang="vi-VN"/>
                </a:p>
              </p:txBody>
            </p:sp>
            <p:sp>
              <p:nvSpPr>
                <p:cNvPr id="229400" name="Freeform 24"/>
                <p:cNvSpPr>
                  <a:spLocks/>
                </p:cNvSpPr>
                <p:nvPr/>
              </p:nvSpPr>
              <p:spPr bwMode="auto">
                <a:xfrm flipH="1">
                  <a:off x="563" y="317"/>
                  <a:ext cx="306" cy="264"/>
                </a:xfrm>
                <a:custGeom>
                  <a:avLst/>
                  <a:gdLst>
                    <a:gd name="T0" fmla="*/ 6 w 117"/>
                    <a:gd name="T1" fmla="*/ 7 h 101"/>
                    <a:gd name="T2" fmla="*/ 7 w 117"/>
                    <a:gd name="T3" fmla="*/ 49 h 101"/>
                    <a:gd name="T4" fmla="*/ 4 w 117"/>
                    <a:gd name="T5" fmla="*/ 80 h 101"/>
                    <a:gd name="T6" fmla="*/ 0 w 117"/>
                    <a:gd name="T7" fmla="*/ 98 h 101"/>
                    <a:gd name="T8" fmla="*/ 117 w 117"/>
                    <a:gd name="T9" fmla="*/ 101 h 101"/>
                    <a:gd name="T10" fmla="*/ 109 w 117"/>
                    <a:gd name="T11" fmla="*/ 44 h 101"/>
                    <a:gd name="T12" fmla="*/ 103 w 117"/>
                    <a:gd name="T13" fmla="*/ 39 h 101"/>
                    <a:gd name="T14" fmla="*/ 110 w 117"/>
                    <a:gd name="T15" fmla="*/ 7 h 101"/>
                    <a:gd name="T16" fmla="*/ 70 w 117"/>
                    <a:gd name="T17" fmla="*/ 1 h 101"/>
                    <a:gd name="T18" fmla="*/ 52 w 117"/>
                    <a:gd name="T19" fmla="*/ 12 h 101"/>
                    <a:gd name="T20" fmla="*/ 34 w 117"/>
                    <a:gd name="T21" fmla="*/ 11 h 101"/>
                    <a:gd name="T22" fmla="*/ 32 w 117"/>
                    <a:gd name="T23" fmla="*/ 3 h 101"/>
                    <a:gd name="T24" fmla="*/ 6 w 117"/>
                    <a:gd name="T2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01">
                      <a:moveTo>
                        <a:pt x="6" y="7"/>
                      </a:moveTo>
                      <a:cubicBezTo>
                        <a:pt x="6" y="7"/>
                        <a:pt x="23" y="26"/>
                        <a:pt x="7" y="49"/>
                      </a:cubicBezTo>
                      <a:cubicBezTo>
                        <a:pt x="11" y="55"/>
                        <a:pt x="7" y="68"/>
                        <a:pt x="4" y="80"/>
                      </a:cubicBezTo>
                      <a:cubicBezTo>
                        <a:pt x="4" y="80"/>
                        <a:pt x="1" y="95"/>
                        <a:pt x="0" y="98"/>
                      </a:cubicBezTo>
                      <a:cubicBezTo>
                        <a:pt x="38" y="100"/>
                        <a:pt x="80" y="100"/>
                        <a:pt x="117" y="101"/>
                      </a:cubicBezTo>
                      <a:cubicBezTo>
                        <a:pt x="117" y="101"/>
                        <a:pt x="109" y="44"/>
                        <a:pt x="109" y="44"/>
                      </a:cubicBezTo>
                      <a:cubicBezTo>
                        <a:pt x="106" y="47"/>
                        <a:pt x="104" y="43"/>
                        <a:pt x="103" y="39"/>
                      </a:cubicBezTo>
                      <a:cubicBezTo>
                        <a:pt x="102" y="31"/>
                        <a:pt x="98" y="5"/>
                        <a:pt x="110" y="7"/>
                      </a:cubicBezTo>
                      <a:cubicBezTo>
                        <a:pt x="104" y="3"/>
                        <a:pt x="75" y="0"/>
                        <a:pt x="70" y="1"/>
                      </a:cubicBezTo>
                      <a:cubicBezTo>
                        <a:pt x="70" y="8"/>
                        <a:pt x="65" y="19"/>
                        <a:pt x="52" y="12"/>
                      </a:cubicBezTo>
                      <a:cubicBezTo>
                        <a:pt x="46" y="11"/>
                        <a:pt x="40" y="15"/>
                        <a:pt x="34" y="11"/>
                      </a:cubicBezTo>
                      <a:cubicBezTo>
                        <a:pt x="31" y="9"/>
                        <a:pt x="32" y="8"/>
                        <a:pt x="32" y="3"/>
                      </a:cubicBezTo>
                      <a:cubicBezTo>
                        <a:pt x="22" y="14"/>
                        <a:pt x="9" y="6"/>
                        <a:pt x="6" y="7"/>
                      </a:cubicBezTo>
                      <a:close/>
                    </a:path>
                  </a:pathLst>
                </a:custGeom>
                <a:solidFill>
                  <a:srgbClr val="A3859F"/>
                </a:solidFill>
                <a:ln w="4763" cap="rnd">
                  <a:solidFill>
                    <a:srgbClr val="25221E"/>
                  </a:solidFill>
                  <a:prstDash val="solid"/>
                  <a:round/>
                  <a:headEnd/>
                  <a:tailEnd/>
                </a:ln>
              </p:spPr>
              <p:txBody>
                <a:bodyPr/>
                <a:lstStyle/>
                <a:p>
                  <a:endParaRPr lang="vi-VN"/>
                </a:p>
              </p:txBody>
            </p:sp>
            <p:sp>
              <p:nvSpPr>
                <p:cNvPr id="229401" name="Freeform 25"/>
                <p:cNvSpPr>
                  <a:spLocks/>
                </p:cNvSpPr>
                <p:nvPr/>
              </p:nvSpPr>
              <p:spPr bwMode="auto">
                <a:xfrm flipH="1">
                  <a:off x="770" y="320"/>
                  <a:ext cx="21" cy="29"/>
                </a:xfrm>
                <a:custGeom>
                  <a:avLst/>
                  <a:gdLst>
                    <a:gd name="T0" fmla="*/ 8 w 8"/>
                    <a:gd name="T1" fmla="*/ 0 h 11"/>
                    <a:gd name="T2" fmla="*/ 2 w 8"/>
                    <a:gd name="T3" fmla="*/ 2 h 11"/>
                    <a:gd name="T4" fmla="*/ 6 w 8"/>
                    <a:gd name="T5" fmla="*/ 11 h 11"/>
                    <a:gd name="T6" fmla="*/ 5 w 8"/>
                    <a:gd name="T7" fmla="*/ 5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cubicBezTo>
                        <a:pt x="5" y="0"/>
                        <a:pt x="3" y="0"/>
                        <a:pt x="2" y="2"/>
                      </a:cubicBezTo>
                      <a:cubicBezTo>
                        <a:pt x="0" y="9"/>
                        <a:pt x="1" y="10"/>
                        <a:pt x="6" y="11"/>
                      </a:cubicBezTo>
                      <a:cubicBezTo>
                        <a:pt x="3" y="11"/>
                        <a:pt x="2" y="5"/>
                        <a:pt x="5" y="5"/>
                      </a:cubicBezTo>
                      <a:cubicBezTo>
                        <a:pt x="6" y="3"/>
                        <a:pt x="7" y="2"/>
                        <a:pt x="8"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02" name="Freeform 26"/>
                <p:cNvSpPr>
                  <a:spLocks/>
                </p:cNvSpPr>
                <p:nvPr/>
              </p:nvSpPr>
              <p:spPr bwMode="auto">
                <a:xfrm flipH="1">
                  <a:off x="681" y="320"/>
                  <a:ext cx="18" cy="29"/>
                </a:xfrm>
                <a:custGeom>
                  <a:avLst/>
                  <a:gdLst>
                    <a:gd name="T0" fmla="*/ 5 w 7"/>
                    <a:gd name="T1" fmla="*/ 0 h 11"/>
                    <a:gd name="T2" fmla="*/ 7 w 7"/>
                    <a:gd name="T3" fmla="*/ 3 h 11"/>
                    <a:gd name="T4" fmla="*/ 0 w 7"/>
                    <a:gd name="T5" fmla="*/ 10 h 11"/>
                    <a:gd name="T6" fmla="*/ 4 w 7"/>
                    <a:gd name="T7" fmla="*/ 3 h 11"/>
                    <a:gd name="T8" fmla="*/ 5 w 7"/>
                    <a:gd name="T9" fmla="*/ 0 h 11"/>
                  </a:gdLst>
                  <a:ahLst/>
                  <a:cxnLst>
                    <a:cxn ang="0">
                      <a:pos x="T0" y="T1"/>
                    </a:cxn>
                    <a:cxn ang="0">
                      <a:pos x="T2" y="T3"/>
                    </a:cxn>
                    <a:cxn ang="0">
                      <a:pos x="T4" y="T5"/>
                    </a:cxn>
                    <a:cxn ang="0">
                      <a:pos x="T6" y="T7"/>
                    </a:cxn>
                    <a:cxn ang="0">
                      <a:pos x="T8" y="T9"/>
                    </a:cxn>
                  </a:cxnLst>
                  <a:rect l="0" t="0" r="r" b="b"/>
                  <a:pathLst>
                    <a:path w="7" h="11">
                      <a:moveTo>
                        <a:pt x="5" y="0"/>
                      </a:moveTo>
                      <a:cubicBezTo>
                        <a:pt x="6" y="0"/>
                        <a:pt x="7" y="1"/>
                        <a:pt x="7" y="3"/>
                      </a:cubicBezTo>
                      <a:cubicBezTo>
                        <a:pt x="4" y="8"/>
                        <a:pt x="2" y="11"/>
                        <a:pt x="0" y="10"/>
                      </a:cubicBezTo>
                      <a:cubicBezTo>
                        <a:pt x="1" y="11"/>
                        <a:pt x="5" y="4"/>
                        <a:pt x="4" y="3"/>
                      </a:cubicBezTo>
                      <a:cubicBezTo>
                        <a:pt x="4" y="2"/>
                        <a:pt x="4" y="1"/>
                        <a:pt x="5"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03" name="Freeform 27"/>
                <p:cNvSpPr>
                  <a:spLocks/>
                </p:cNvSpPr>
                <p:nvPr/>
              </p:nvSpPr>
              <p:spPr bwMode="auto">
                <a:xfrm flipH="1">
                  <a:off x="827" y="147"/>
                  <a:ext cx="285" cy="298"/>
                </a:xfrm>
                <a:custGeom>
                  <a:avLst/>
                  <a:gdLst>
                    <a:gd name="T0" fmla="*/ 103 w 109"/>
                    <a:gd name="T1" fmla="*/ 74 h 114"/>
                    <a:gd name="T2" fmla="*/ 73 w 109"/>
                    <a:gd name="T3" fmla="*/ 69 h 114"/>
                    <a:gd name="T4" fmla="*/ 52 w 109"/>
                    <a:gd name="T5" fmla="*/ 66 h 114"/>
                    <a:gd name="T6" fmla="*/ 38 w 109"/>
                    <a:gd name="T7" fmla="*/ 26 h 114"/>
                    <a:gd name="T8" fmla="*/ 26 w 109"/>
                    <a:gd name="T9" fmla="*/ 8 h 114"/>
                    <a:gd name="T10" fmla="*/ 16 w 109"/>
                    <a:gd name="T11" fmla="*/ 9 h 114"/>
                    <a:gd name="T12" fmla="*/ 11 w 109"/>
                    <a:gd name="T13" fmla="*/ 15 h 114"/>
                    <a:gd name="T14" fmla="*/ 7 w 109"/>
                    <a:gd name="T15" fmla="*/ 23 h 114"/>
                    <a:gd name="T16" fmla="*/ 6 w 109"/>
                    <a:gd name="T17" fmla="*/ 33 h 114"/>
                    <a:gd name="T18" fmla="*/ 14 w 109"/>
                    <a:gd name="T19" fmla="*/ 33 h 114"/>
                    <a:gd name="T20" fmla="*/ 16 w 109"/>
                    <a:gd name="T21" fmla="*/ 37 h 114"/>
                    <a:gd name="T22" fmla="*/ 23 w 109"/>
                    <a:gd name="T23" fmla="*/ 57 h 114"/>
                    <a:gd name="T24" fmla="*/ 29 w 109"/>
                    <a:gd name="T25" fmla="*/ 83 h 114"/>
                    <a:gd name="T26" fmla="*/ 64 w 109"/>
                    <a:gd name="T27" fmla="*/ 98 h 114"/>
                    <a:gd name="T28" fmla="*/ 100 w 109"/>
                    <a:gd name="T29" fmla="*/ 113 h 114"/>
                    <a:gd name="T30" fmla="*/ 103 w 109"/>
                    <a:gd name="T31"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4">
                      <a:moveTo>
                        <a:pt x="103" y="74"/>
                      </a:moveTo>
                      <a:cubicBezTo>
                        <a:pt x="93" y="70"/>
                        <a:pt x="83" y="70"/>
                        <a:pt x="73" y="69"/>
                      </a:cubicBezTo>
                      <a:cubicBezTo>
                        <a:pt x="68" y="67"/>
                        <a:pt x="59" y="66"/>
                        <a:pt x="52" y="66"/>
                      </a:cubicBezTo>
                      <a:cubicBezTo>
                        <a:pt x="51" y="57"/>
                        <a:pt x="43" y="21"/>
                        <a:pt x="38" y="26"/>
                      </a:cubicBezTo>
                      <a:cubicBezTo>
                        <a:pt x="47" y="18"/>
                        <a:pt x="41" y="5"/>
                        <a:pt x="26" y="8"/>
                      </a:cubicBezTo>
                      <a:cubicBezTo>
                        <a:pt x="26" y="3"/>
                        <a:pt x="15" y="0"/>
                        <a:pt x="16" y="9"/>
                      </a:cubicBezTo>
                      <a:cubicBezTo>
                        <a:pt x="12" y="5"/>
                        <a:pt x="7" y="10"/>
                        <a:pt x="11" y="15"/>
                      </a:cubicBezTo>
                      <a:cubicBezTo>
                        <a:pt x="7" y="12"/>
                        <a:pt x="3" y="20"/>
                        <a:pt x="7" y="23"/>
                      </a:cubicBezTo>
                      <a:cubicBezTo>
                        <a:pt x="1" y="23"/>
                        <a:pt x="0" y="33"/>
                        <a:pt x="6" y="33"/>
                      </a:cubicBezTo>
                      <a:cubicBezTo>
                        <a:pt x="9" y="35"/>
                        <a:pt x="11" y="35"/>
                        <a:pt x="14" y="33"/>
                      </a:cubicBezTo>
                      <a:cubicBezTo>
                        <a:pt x="14" y="33"/>
                        <a:pt x="16" y="37"/>
                        <a:pt x="16" y="37"/>
                      </a:cubicBezTo>
                      <a:cubicBezTo>
                        <a:pt x="14" y="37"/>
                        <a:pt x="20" y="57"/>
                        <a:pt x="23" y="57"/>
                      </a:cubicBezTo>
                      <a:cubicBezTo>
                        <a:pt x="22" y="57"/>
                        <a:pt x="28" y="83"/>
                        <a:pt x="29" y="83"/>
                      </a:cubicBezTo>
                      <a:cubicBezTo>
                        <a:pt x="29" y="82"/>
                        <a:pt x="64" y="96"/>
                        <a:pt x="64" y="98"/>
                      </a:cubicBezTo>
                      <a:cubicBezTo>
                        <a:pt x="64" y="99"/>
                        <a:pt x="100" y="114"/>
                        <a:pt x="100" y="113"/>
                      </a:cubicBezTo>
                      <a:cubicBezTo>
                        <a:pt x="109" y="101"/>
                        <a:pt x="109" y="88"/>
                        <a:pt x="103" y="74"/>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04" name="Freeform 28"/>
                <p:cNvSpPr>
                  <a:spLocks/>
                </p:cNvSpPr>
                <p:nvPr/>
              </p:nvSpPr>
              <p:spPr bwMode="auto">
                <a:xfrm flipH="1">
                  <a:off x="984" y="218"/>
                  <a:ext cx="89" cy="78"/>
                </a:xfrm>
                <a:custGeom>
                  <a:avLst/>
                  <a:gdLst>
                    <a:gd name="T0" fmla="*/ 0 w 34"/>
                    <a:gd name="T1" fmla="*/ 12 h 30"/>
                    <a:gd name="T2" fmla="*/ 12 w 34"/>
                    <a:gd name="T3" fmla="*/ 7 h 30"/>
                    <a:gd name="T4" fmla="*/ 26 w 34"/>
                    <a:gd name="T5" fmla="*/ 0 h 30"/>
                    <a:gd name="T6" fmla="*/ 33 w 34"/>
                    <a:gd name="T7" fmla="*/ 19 h 30"/>
                    <a:gd name="T8" fmla="*/ 21 w 34"/>
                    <a:gd name="T9" fmla="*/ 25 h 30"/>
                    <a:gd name="T10" fmla="*/ 9 w 34"/>
                    <a:gd name="T11" fmla="*/ 30 h 30"/>
                    <a:gd name="T12" fmla="*/ 0 w 34"/>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0" y="12"/>
                      </a:moveTo>
                      <a:cubicBezTo>
                        <a:pt x="5" y="9"/>
                        <a:pt x="7" y="6"/>
                        <a:pt x="12" y="7"/>
                      </a:cubicBezTo>
                      <a:cubicBezTo>
                        <a:pt x="18" y="7"/>
                        <a:pt x="22" y="1"/>
                        <a:pt x="26" y="0"/>
                      </a:cubicBezTo>
                      <a:cubicBezTo>
                        <a:pt x="29" y="3"/>
                        <a:pt x="33" y="10"/>
                        <a:pt x="33" y="19"/>
                      </a:cubicBezTo>
                      <a:cubicBezTo>
                        <a:pt x="34" y="19"/>
                        <a:pt x="23" y="22"/>
                        <a:pt x="21" y="25"/>
                      </a:cubicBezTo>
                      <a:cubicBezTo>
                        <a:pt x="17" y="25"/>
                        <a:pt x="12" y="28"/>
                        <a:pt x="9" y="30"/>
                      </a:cubicBezTo>
                      <a:cubicBezTo>
                        <a:pt x="5" y="30"/>
                        <a:pt x="3" y="19"/>
                        <a:pt x="0" y="12"/>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05" name="Freeform 29"/>
                <p:cNvSpPr>
                  <a:spLocks/>
                </p:cNvSpPr>
                <p:nvPr/>
              </p:nvSpPr>
              <p:spPr bwMode="auto">
                <a:xfrm flipH="1">
                  <a:off x="1068" y="210"/>
                  <a:ext cx="26" cy="24"/>
                </a:xfrm>
                <a:custGeom>
                  <a:avLst/>
                  <a:gdLst>
                    <a:gd name="T0" fmla="*/ 0 w 10"/>
                    <a:gd name="T1" fmla="*/ 0 h 9"/>
                    <a:gd name="T2" fmla="*/ 9 w 10"/>
                    <a:gd name="T3" fmla="*/ 0 h 9"/>
                  </a:gdLst>
                  <a:ahLst/>
                  <a:cxnLst>
                    <a:cxn ang="0">
                      <a:pos x="T0" y="T1"/>
                    </a:cxn>
                    <a:cxn ang="0">
                      <a:pos x="T2" y="T3"/>
                    </a:cxn>
                  </a:cxnLst>
                  <a:rect l="0" t="0" r="r" b="b"/>
                  <a:pathLst>
                    <a:path w="10" h="9">
                      <a:moveTo>
                        <a:pt x="0" y="0"/>
                      </a:moveTo>
                      <a:cubicBezTo>
                        <a:pt x="2" y="5"/>
                        <a:pt x="10" y="9"/>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6" name="Freeform 30"/>
                <p:cNvSpPr>
                  <a:spLocks/>
                </p:cNvSpPr>
                <p:nvPr/>
              </p:nvSpPr>
              <p:spPr bwMode="auto">
                <a:xfrm flipH="1">
                  <a:off x="1055" y="186"/>
                  <a:ext cx="28" cy="37"/>
                </a:xfrm>
                <a:custGeom>
                  <a:avLst/>
                  <a:gdLst>
                    <a:gd name="T0" fmla="*/ 0 w 11"/>
                    <a:gd name="T1" fmla="*/ 0 h 14"/>
                    <a:gd name="T2" fmla="*/ 11 w 11"/>
                    <a:gd name="T3" fmla="*/ 4 h 14"/>
                  </a:gdLst>
                  <a:ahLst/>
                  <a:cxnLst>
                    <a:cxn ang="0">
                      <a:pos x="T0" y="T1"/>
                    </a:cxn>
                    <a:cxn ang="0">
                      <a:pos x="T2" y="T3"/>
                    </a:cxn>
                  </a:cxnLst>
                  <a:rect l="0" t="0" r="r" b="b"/>
                  <a:pathLst>
                    <a:path w="11" h="14">
                      <a:moveTo>
                        <a:pt x="0" y="0"/>
                      </a:moveTo>
                      <a:cubicBezTo>
                        <a:pt x="2" y="10"/>
                        <a:pt x="11" y="14"/>
                        <a:pt x="11" y="4"/>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7" name="Freeform 31"/>
                <p:cNvSpPr>
                  <a:spLocks/>
                </p:cNvSpPr>
                <p:nvPr/>
              </p:nvSpPr>
              <p:spPr bwMode="auto">
                <a:xfrm flipH="1">
                  <a:off x="1023" y="168"/>
                  <a:ext cx="45" cy="55"/>
                </a:xfrm>
                <a:custGeom>
                  <a:avLst/>
                  <a:gdLst>
                    <a:gd name="T0" fmla="*/ 0 w 17"/>
                    <a:gd name="T1" fmla="*/ 1 h 21"/>
                    <a:gd name="T2" fmla="*/ 9 w 17"/>
                    <a:gd name="T3" fmla="*/ 0 h 21"/>
                  </a:gdLst>
                  <a:ahLst/>
                  <a:cxnLst>
                    <a:cxn ang="0">
                      <a:pos x="T0" y="T1"/>
                    </a:cxn>
                    <a:cxn ang="0">
                      <a:pos x="T2" y="T3"/>
                    </a:cxn>
                  </a:cxnLst>
                  <a:rect l="0" t="0" r="r" b="b"/>
                  <a:pathLst>
                    <a:path w="17" h="21">
                      <a:moveTo>
                        <a:pt x="0" y="1"/>
                      </a:moveTo>
                      <a:cubicBezTo>
                        <a:pt x="6" y="18"/>
                        <a:pt x="17" y="21"/>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8" name="Freeform 32"/>
                <p:cNvSpPr>
                  <a:spLocks/>
                </p:cNvSpPr>
                <p:nvPr/>
              </p:nvSpPr>
              <p:spPr bwMode="auto">
                <a:xfrm flipH="1">
                  <a:off x="1021" y="189"/>
                  <a:ext cx="15" cy="16"/>
                </a:xfrm>
                <a:custGeom>
                  <a:avLst/>
                  <a:gdLst>
                    <a:gd name="T0" fmla="*/ 0 w 6"/>
                    <a:gd name="T1" fmla="*/ 0 h 6"/>
                    <a:gd name="T2" fmla="*/ 4 w 6"/>
                    <a:gd name="T3" fmla="*/ 6 h 6"/>
                  </a:gdLst>
                  <a:ahLst/>
                  <a:cxnLst>
                    <a:cxn ang="0">
                      <a:pos x="T0" y="T1"/>
                    </a:cxn>
                    <a:cxn ang="0">
                      <a:pos x="T2" y="T3"/>
                    </a:cxn>
                  </a:cxnLst>
                  <a:rect l="0" t="0" r="r" b="b"/>
                  <a:pathLst>
                    <a:path w="6" h="6">
                      <a:moveTo>
                        <a:pt x="0" y="0"/>
                      </a:moveTo>
                      <a:cubicBezTo>
                        <a:pt x="5" y="0"/>
                        <a:pt x="6" y="1"/>
                        <a:pt x="4"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9" name="Freeform 33"/>
                <p:cNvSpPr>
                  <a:spLocks/>
                </p:cNvSpPr>
                <p:nvPr/>
              </p:nvSpPr>
              <p:spPr bwMode="auto">
                <a:xfrm flipH="1">
                  <a:off x="1039" y="194"/>
                  <a:ext cx="10" cy="13"/>
                </a:xfrm>
                <a:custGeom>
                  <a:avLst/>
                  <a:gdLst>
                    <a:gd name="T0" fmla="*/ 2 w 4"/>
                    <a:gd name="T1" fmla="*/ 0 h 5"/>
                    <a:gd name="T2" fmla="*/ 4 w 4"/>
                    <a:gd name="T3" fmla="*/ 2 h 5"/>
                    <a:gd name="T4" fmla="*/ 3 w 4"/>
                    <a:gd name="T5" fmla="*/ 4 h 5"/>
                    <a:gd name="T6" fmla="*/ 0 w 4"/>
                    <a:gd name="T7" fmla="*/ 1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0"/>
                        <a:pt x="4" y="1"/>
                        <a:pt x="4" y="2"/>
                      </a:cubicBezTo>
                      <a:cubicBezTo>
                        <a:pt x="4" y="3"/>
                        <a:pt x="4" y="4"/>
                        <a:pt x="3" y="4"/>
                      </a:cubicBezTo>
                      <a:cubicBezTo>
                        <a:pt x="1" y="5"/>
                        <a:pt x="0" y="2"/>
                        <a:pt x="0" y="1"/>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0" name="Freeform 34"/>
                <p:cNvSpPr>
                  <a:spLocks/>
                </p:cNvSpPr>
                <p:nvPr/>
              </p:nvSpPr>
              <p:spPr bwMode="auto">
                <a:xfrm flipH="1">
                  <a:off x="1070" y="207"/>
                  <a:ext cx="13" cy="16"/>
                </a:xfrm>
                <a:custGeom>
                  <a:avLst/>
                  <a:gdLst>
                    <a:gd name="T0" fmla="*/ 1 w 5"/>
                    <a:gd name="T1" fmla="*/ 1 h 6"/>
                    <a:gd name="T2" fmla="*/ 4 w 5"/>
                    <a:gd name="T3" fmla="*/ 2 h 6"/>
                    <a:gd name="T4" fmla="*/ 3 w 5"/>
                    <a:gd name="T5" fmla="*/ 5 h 6"/>
                    <a:gd name="T6" fmla="*/ 0 w 5"/>
                    <a:gd name="T7" fmla="*/ 3 h 6"/>
                    <a:gd name="T8" fmla="*/ 1 w 5"/>
                    <a:gd name="T9" fmla="*/ 1 h 6"/>
                  </a:gdLst>
                  <a:ahLst/>
                  <a:cxnLst>
                    <a:cxn ang="0">
                      <a:pos x="T0" y="T1"/>
                    </a:cxn>
                    <a:cxn ang="0">
                      <a:pos x="T2" y="T3"/>
                    </a:cxn>
                    <a:cxn ang="0">
                      <a:pos x="T4" y="T5"/>
                    </a:cxn>
                    <a:cxn ang="0">
                      <a:pos x="T6" y="T7"/>
                    </a:cxn>
                    <a:cxn ang="0">
                      <a:pos x="T8" y="T9"/>
                    </a:cxn>
                  </a:cxnLst>
                  <a:rect l="0" t="0" r="r" b="b"/>
                  <a:pathLst>
                    <a:path w="5" h="6">
                      <a:moveTo>
                        <a:pt x="1" y="1"/>
                      </a:moveTo>
                      <a:cubicBezTo>
                        <a:pt x="3" y="0"/>
                        <a:pt x="4" y="2"/>
                        <a:pt x="4" y="2"/>
                      </a:cubicBezTo>
                      <a:cubicBezTo>
                        <a:pt x="4" y="3"/>
                        <a:pt x="5" y="4"/>
                        <a:pt x="3" y="5"/>
                      </a:cubicBezTo>
                      <a:cubicBezTo>
                        <a:pt x="1" y="6"/>
                        <a:pt x="0" y="4"/>
                        <a:pt x="0" y="3"/>
                      </a:cubicBezTo>
                      <a:cubicBezTo>
                        <a:pt x="0" y="2"/>
                        <a:pt x="0" y="1"/>
                        <a:pt x="1"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1" name="Freeform 35"/>
                <p:cNvSpPr>
                  <a:spLocks/>
                </p:cNvSpPr>
                <p:nvPr/>
              </p:nvSpPr>
              <p:spPr bwMode="auto">
                <a:xfrm flipH="1">
                  <a:off x="1078" y="228"/>
                  <a:ext cx="13" cy="11"/>
                </a:xfrm>
                <a:custGeom>
                  <a:avLst/>
                  <a:gdLst>
                    <a:gd name="T0" fmla="*/ 1 w 5"/>
                    <a:gd name="T1" fmla="*/ 0 h 4"/>
                    <a:gd name="T2" fmla="*/ 4 w 5"/>
                    <a:gd name="T3" fmla="*/ 1 h 4"/>
                    <a:gd name="T4" fmla="*/ 3 w 5"/>
                    <a:gd name="T5" fmla="*/ 3 h 4"/>
                    <a:gd name="T6" fmla="*/ 0 w 5"/>
                    <a:gd name="T7" fmla="*/ 3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3" y="0"/>
                        <a:pt x="4" y="1"/>
                        <a:pt x="4" y="1"/>
                      </a:cubicBezTo>
                      <a:cubicBezTo>
                        <a:pt x="4" y="2"/>
                        <a:pt x="5" y="2"/>
                        <a:pt x="3" y="3"/>
                      </a:cubicBezTo>
                      <a:cubicBezTo>
                        <a:pt x="2" y="4"/>
                        <a:pt x="1" y="3"/>
                        <a:pt x="0" y="3"/>
                      </a:cubicBezTo>
                      <a:cubicBezTo>
                        <a:pt x="0" y="2"/>
                        <a:pt x="0" y="1"/>
                        <a:pt x="1"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2" name="Freeform 36"/>
                <p:cNvSpPr>
                  <a:spLocks/>
                </p:cNvSpPr>
                <p:nvPr/>
              </p:nvSpPr>
              <p:spPr bwMode="auto">
                <a:xfrm flipH="1">
                  <a:off x="1057" y="194"/>
                  <a:ext cx="13" cy="19"/>
                </a:xfrm>
                <a:custGeom>
                  <a:avLst/>
                  <a:gdLst>
                    <a:gd name="T0" fmla="*/ 2 w 5"/>
                    <a:gd name="T1" fmla="*/ 1 h 7"/>
                    <a:gd name="T2" fmla="*/ 5 w 5"/>
                    <a:gd name="T3" fmla="*/ 2 h 7"/>
                    <a:gd name="T4" fmla="*/ 4 w 5"/>
                    <a:gd name="T5" fmla="*/ 6 h 7"/>
                    <a:gd name="T6" fmla="*/ 0 w 5"/>
                    <a:gd name="T7" fmla="*/ 4 h 7"/>
                    <a:gd name="T8" fmla="*/ 2 w 5"/>
                    <a:gd name="T9" fmla="*/ 1 h 7"/>
                  </a:gdLst>
                  <a:ahLst/>
                  <a:cxnLst>
                    <a:cxn ang="0">
                      <a:pos x="T0" y="T1"/>
                    </a:cxn>
                    <a:cxn ang="0">
                      <a:pos x="T2" y="T3"/>
                    </a:cxn>
                    <a:cxn ang="0">
                      <a:pos x="T4" y="T5"/>
                    </a:cxn>
                    <a:cxn ang="0">
                      <a:pos x="T6" y="T7"/>
                    </a:cxn>
                    <a:cxn ang="0">
                      <a:pos x="T8" y="T9"/>
                    </a:cxn>
                  </a:cxnLst>
                  <a:rect l="0" t="0" r="r" b="b"/>
                  <a:pathLst>
                    <a:path w="5" h="7">
                      <a:moveTo>
                        <a:pt x="2" y="1"/>
                      </a:moveTo>
                      <a:cubicBezTo>
                        <a:pt x="4" y="0"/>
                        <a:pt x="5" y="1"/>
                        <a:pt x="5" y="2"/>
                      </a:cubicBezTo>
                      <a:cubicBezTo>
                        <a:pt x="5" y="3"/>
                        <a:pt x="5" y="5"/>
                        <a:pt x="4" y="6"/>
                      </a:cubicBezTo>
                      <a:cubicBezTo>
                        <a:pt x="3" y="7"/>
                        <a:pt x="0" y="5"/>
                        <a:pt x="0" y="4"/>
                      </a:cubicBezTo>
                      <a:cubicBezTo>
                        <a:pt x="0" y="4"/>
                        <a:pt x="0" y="2"/>
                        <a:pt x="2"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3" name="Freeform 37"/>
                <p:cNvSpPr>
                  <a:spLocks/>
                </p:cNvSpPr>
                <p:nvPr/>
              </p:nvSpPr>
              <p:spPr bwMode="auto">
                <a:xfrm flipH="1">
                  <a:off x="853" y="315"/>
                  <a:ext cx="102" cy="122"/>
                </a:xfrm>
                <a:custGeom>
                  <a:avLst/>
                  <a:gdLst>
                    <a:gd name="T0" fmla="*/ 12 w 39"/>
                    <a:gd name="T1" fmla="*/ 4 h 47"/>
                    <a:gd name="T2" fmla="*/ 16 w 39"/>
                    <a:gd name="T3" fmla="*/ 10 h 47"/>
                    <a:gd name="T4" fmla="*/ 4 w 39"/>
                    <a:gd name="T5" fmla="*/ 34 h 47"/>
                    <a:gd name="T6" fmla="*/ 8 w 39"/>
                    <a:gd name="T7" fmla="*/ 42 h 47"/>
                    <a:gd name="T8" fmla="*/ 15 w 39"/>
                    <a:gd name="T9" fmla="*/ 44 h 47"/>
                    <a:gd name="T10" fmla="*/ 23 w 39"/>
                    <a:gd name="T11" fmla="*/ 45 h 47"/>
                    <a:gd name="T12" fmla="*/ 32 w 39"/>
                    <a:gd name="T13" fmla="*/ 9 h 47"/>
                    <a:gd name="T14" fmla="*/ 12 w 39"/>
                    <a:gd name="T15" fmla="*/ 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12" y="4"/>
                      </a:moveTo>
                      <a:cubicBezTo>
                        <a:pt x="15" y="5"/>
                        <a:pt x="17" y="6"/>
                        <a:pt x="16" y="10"/>
                      </a:cubicBezTo>
                      <a:cubicBezTo>
                        <a:pt x="14" y="28"/>
                        <a:pt x="10" y="36"/>
                        <a:pt x="4" y="34"/>
                      </a:cubicBezTo>
                      <a:cubicBezTo>
                        <a:pt x="0" y="36"/>
                        <a:pt x="3" y="41"/>
                        <a:pt x="8" y="42"/>
                      </a:cubicBezTo>
                      <a:cubicBezTo>
                        <a:pt x="11" y="43"/>
                        <a:pt x="13" y="44"/>
                        <a:pt x="15" y="44"/>
                      </a:cubicBezTo>
                      <a:cubicBezTo>
                        <a:pt x="16" y="45"/>
                        <a:pt x="21" y="47"/>
                        <a:pt x="23" y="45"/>
                      </a:cubicBezTo>
                      <a:cubicBezTo>
                        <a:pt x="29" y="45"/>
                        <a:pt x="39" y="11"/>
                        <a:pt x="32" y="9"/>
                      </a:cubicBezTo>
                      <a:cubicBezTo>
                        <a:pt x="23" y="2"/>
                        <a:pt x="18" y="0"/>
                        <a:pt x="12" y="4"/>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14" name="Freeform 38"/>
                <p:cNvSpPr>
                  <a:spLocks/>
                </p:cNvSpPr>
                <p:nvPr/>
              </p:nvSpPr>
              <p:spPr bwMode="auto">
                <a:xfrm flipH="1">
                  <a:off x="717" y="207"/>
                  <a:ext cx="19" cy="8"/>
                </a:xfrm>
                <a:custGeom>
                  <a:avLst/>
                  <a:gdLst>
                    <a:gd name="T0" fmla="*/ 0 w 7"/>
                    <a:gd name="T1" fmla="*/ 2 h 3"/>
                    <a:gd name="T2" fmla="*/ 3 w 7"/>
                    <a:gd name="T3" fmla="*/ 1 h 3"/>
                    <a:gd name="T4" fmla="*/ 7 w 7"/>
                    <a:gd name="T5" fmla="*/ 1 h 3"/>
                    <a:gd name="T6" fmla="*/ 7 w 7"/>
                    <a:gd name="T7" fmla="*/ 2 h 3"/>
                    <a:gd name="T8" fmla="*/ 4 w 7"/>
                    <a:gd name="T9" fmla="*/ 3 h 3"/>
                    <a:gd name="T10" fmla="*/ 3 w 7"/>
                    <a:gd name="T11" fmla="*/ 2 h 3"/>
                    <a:gd name="T12" fmla="*/ 0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1" y="2"/>
                        <a:pt x="2" y="1"/>
                        <a:pt x="3" y="1"/>
                      </a:cubicBezTo>
                      <a:cubicBezTo>
                        <a:pt x="5" y="3"/>
                        <a:pt x="7" y="0"/>
                        <a:pt x="7" y="1"/>
                      </a:cubicBezTo>
                      <a:cubicBezTo>
                        <a:pt x="7" y="1"/>
                        <a:pt x="7" y="2"/>
                        <a:pt x="7" y="2"/>
                      </a:cubicBezTo>
                      <a:cubicBezTo>
                        <a:pt x="6" y="3"/>
                        <a:pt x="6" y="3"/>
                        <a:pt x="4" y="3"/>
                      </a:cubicBezTo>
                      <a:cubicBezTo>
                        <a:pt x="4" y="3"/>
                        <a:pt x="3" y="3"/>
                        <a:pt x="3" y="2"/>
                      </a:cubicBezTo>
                      <a:cubicBezTo>
                        <a:pt x="1" y="2"/>
                        <a:pt x="1" y="3"/>
                        <a:pt x="0" y="2"/>
                      </a:cubicBezTo>
                      <a:close/>
                    </a:path>
                  </a:pathLst>
                </a:custGeom>
                <a:solidFill>
                  <a:srgbClr val="AA623D"/>
                </a:solidFill>
                <a:ln w="4763" cap="rnd">
                  <a:solidFill>
                    <a:srgbClr val="25221E"/>
                  </a:solidFill>
                  <a:prstDash val="solid"/>
                  <a:round/>
                  <a:headEnd/>
                  <a:tailEnd/>
                </a:ln>
              </p:spPr>
              <p:txBody>
                <a:bodyPr/>
                <a:lstStyle/>
                <a:p>
                  <a:endParaRPr lang="vi-VN"/>
                </a:p>
              </p:txBody>
            </p:sp>
            <p:sp>
              <p:nvSpPr>
                <p:cNvPr id="229415" name="Freeform 39"/>
                <p:cNvSpPr>
                  <a:spLocks/>
                </p:cNvSpPr>
                <p:nvPr/>
              </p:nvSpPr>
              <p:spPr bwMode="auto">
                <a:xfrm flipH="1">
                  <a:off x="471" y="343"/>
                  <a:ext cx="0" cy="13"/>
                </a:xfrm>
                <a:custGeom>
                  <a:avLst/>
                  <a:gdLst>
                    <a:gd name="T0" fmla="*/ 0 h 5"/>
                    <a:gd name="T1" fmla="*/ 5 h 5"/>
                  </a:gdLst>
                  <a:ahLst/>
                  <a:cxnLst>
                    <a:cxn ang="0">
                      <a:pos x="0" y="T0"/>
                    </a:cxn>
                    <a:cxn ang="0">
                      <a:pos x="0" y="T1"/>
                    </a:cxn>
                  </a:cxnLst>
                  <a:rect l="0" t="0" r="r" b="b"/>
                  <a:pathLst>
                    <a:path h="5">
                      <a:moveTo>
                        <a:pt x="0" y="0"/>
                      </a:moveTo>
                      <a:cubicBezTo>
                        <a:pt x="0" y="0"/>
                        <a:pt x="0" y="3"/>
                        <a:pt x="0"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16" name="Freeform 40"/>
                <p:cNvSpPr>
                  <a:spLocks/>
                </p:cNvSpPr>
                <p:nvPr/>
              </p:nvSpPr>
              <p:spPr bwMode="auto">
                <a:xfrm flipH="1">
                  <a:off x="366" y="244"/>
                  <a:ext cx="105" cy="99"/>
                </a:xfrm>
                <a:custGeom>
                  <a:avLst/>
                  <a:gdLst>
                    <a:gd name="T0" fmla="*/ 15 w 40"/>
                    <a:gd name="T1" fmla="*/ 0 h 38"/>
                    <a:gd name="T2" fmla="*/ 39 w 40"/>
                    <a:gd name="T3" fmla="*/ 15 h 38"/>
                    <a:gd name="T4" fmla="*/ 37 w 40"/>
                    <a:gd name="T5" fmla="*/ 28 h 38"/>
                    <a:gd name="T6" fmla="*/ 27 w 40"/>
                    <a:gd name="T7" fmla="*/ 38 h 38"/>
                    <a:gd name="T8" fmla="*/ 28 w 40"/>
                    <a:gd name="T9" fmla="*/ 35 h 38"/>
                    <a:gd name="T10" fmla="*/ 5 w 40"/>
                    <a:gd name="T11" fmla="*/ 23 h 38"/>
                    <a:gd name="T12" fmla="*/ 3 w 40"/>
                    <a:gd name="T13" fmla="*/ 25 h 38"/>
                    <a:gd name="T14" fmla="*/ 1 w 40"/>
                    <a:gd name="T15" fmla="*/ 23 h 38"/>
                    <a:gd name="T16" fmla="*/ 11 w 40"/>
                    <a:gd name="T17" fmla="*/ 2 h 38"/>
                    <a:gd name="T18" fmla="*/ 15 w 4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15" y="0"/>
                      </a:moveTo>
                      <a:cubicBezTo>
                        <a:pt x="21" y="9"/>
                        <a:pt x="29" y="16"/>
                        <a:pt x="39" y="15"/>
                      </a:cubicBezTo>
                      <a:cubicBezTo>
                        <a:pt x="38" y="20"/>
                        <a:pt x="40" y="24"/>
                        <a:pt x="37" y="28"/>
                      </a:cubicBezTo>
                      <a:cubicBezTo>
                        <a:pt x="36" y="34"/>
                        <a:pt x="34" y="38"/>
                        <a:pt x="27" y="38"/>
                      </a:cubicBezTo>
                      <a:cubicBezTo>
                        <a:pt x="28" y="38"/>
                        <a:pt x="29" y="35"/>
                        <a:pt x="28" y="35"/>
                      </a:cubicBezTo>
                      <a:cubicBezTo>
                        <a:pt x="30" y="35"/>
                        <a:pt x="7" y="22"/>
                        <a:pt x="5" y="23"/>
                      </a:cubicBezTo>
                      <a:cubicBezTo>
                        <a:pt x="4" y="22"/>
                        <a:pt x="3" y="24"/>
                        <a:pt x="3" y="25"/>
                      </a:cubicBezTo>
                      <a:cubicBezTo>
                        <a:pt x="0" y="25"/>
                        <a:pt x="1" y="24"/>
                        <a:pt x="1" y="23"/>
                      </a:cubicBezTo>
                      <a:cubicBezTo>
                        <a:pt x="0" y="18"/>
                        <a:pt x="9" y="4"/>
                        <a:pt x="11" y="2"/>
                      </a:cubicBezTo>
                      <a:cubicBezTo>
                        <a:pt x="13" y="0"/>
                        <a:pt x="13" y="0"/>
                        <a:pt x="15" y="0"/>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17" name="Freeform 41"/>
                <p:cNvSpPr>
                  <a:spLocks/>
                </p:cNvSpPr>
                <p:nvPr/>
              </p:nvSpPr>
              <p:spPr bwMode="auto">
                <a:xfrm flipH="1">
                  <a:off x="383" y="202"/>
                  <a:ext cx="36" cy="45"/>
                </a:xfrm>
                <a:custGeom>
                  <a:avLst/>
                  <a:gdLst>
                    <a:gd name="T0" fmla="*/ 5 w 14"/>
                    <a:gd name="T1" fmla="*/ 0 h 17"/>
                    <a:gd name="T2" fmla="*/ 4 w 14"/>
                    <a:gd name="T3" fmla="*/ 17 h 17"/>
                    <a:gd name="T4" fmla="*/ 14 w 14"/>
                    <a:gd name="T5" fmla="*/ 0 h 17"/>
                  </a:gdLst>
                  <a:ahLst/>
                  <a:cxnLst>
                    <a:cxn ang="0">
                      <a:pos x="T0" y="T1"/>
                    </a:cxn>
                    <a:cxn ang="0">
                      <a:pos x="T2" y="T3"/>
                    </a:cxn>
                    <a:cxn ang="0">
                      <a:pos x="T4" y="T5"/>
                    </a:cxn>
                  </a:cxnLst>
                  <a:rect l="0" t="0" r="r" b="b"/>
                  <a:pathLst>
                    <a:path w="14" h="17">
                      <a:moveTo>
                        <a:pt x="5" y="0"/>
                      </a:moveTo>
                      <a:cubicBezTo>
                        <a:pt x="3" y="6"/>
                        <a:pt x="0" y="15"/>
                        <a:pt x="4" y="17"/>
                      </a:cubicBezTo>
                      <a:cubicBezTo>
                        <a:pt x="12" y="17"/>
                        <a:pt x="13" y="8"/>
                        <a:pt x="1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18" name="Freeform 42"/>
                <p:cNvSpPr>
                  <a:spLocks/>
                </p:cNvSpPr>
                <p:nvPr/>
              </p:nvSpPr>
              <p:spPr bwMode="auto">
                <a:xfrm flipH="1">
                  <a:off x="400" y="231"/>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3"/>
                        <a:pt x="2" y="4"/>
                        <a:pt x="1" y="4"/>
                      </a:cubicBezTo>
                      <a:cubicBezTo>
                        <a:pt x="1" y="4"/>
                        <a:pt x="0" y="3"/>
                        <a:pt x="0" y="2"/>
                      </a:cubicBezTo>
                      <a:cubicBezTo>
                        <a:pt x="0" y="1"/>
                        <a:pt x="2"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9" name="Freeform 43"/>
                <p:cNvSpPr>
                  <a:spLocks/>
                </p:cNvSpPr>
                <p:nvPr/>
              </p:nvSpPr>
              <p:spPr bwMode="auto">
                <a:xfrm flipH="1">
                  <a:off x="387" y="247"/>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4"/>
                        <a:pt x="2" y="4"/>
                        <a:pt x="1" y="4"/>
                      </a:cubicBezTo>
                      <a:cubicBezTo>
                        <a:pt x="0" y="4"/>
                        <a:pt x="0" y="3"/>
                        <a:pt x="0" y="2"/>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0" name="Freeform 44"/>
                <p:cNvSpPr>
                  <a:spLocks/>
                </p:cNvSpPr>
                <p:nvPr/>
              </p:nvSpPr>
              <p:spPr bwMode="auto">
                <a:xfrm flipH="1">
                  <a:off x="372" y="257"/>
                  <a:ext cx="11" cy="10"/>
                </a:xfrm>
                <a:custGeom>
                  <a:avLst/>
                  <a:gdLst>
                    <a:gd name="T0" fmla="*/ 2 w 4"/>
                    <a:gd name="T1" fmla="*/ 0 h 4"/>
                    <a:gd name="T2" fmla="*/ 4 w 4"/>
                    <a:gd name="T3" fmla="*/ 3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2"/>
                        <a:pt x="4" y="3"/>
                      </a:cubicBezTo>
                      <a:cubicBezTo>
                        <a:pt x="4" y="4"/>
                        <a:pt x="2" y="4"/>
                        <a:pt x="2" y="4"/>
                      </a:cubicBezTo>
                      <a:cubicBezTo>
                        <a:pt x="1" y="4"/>
                        <a:pt x="0" y="3"/>
                        <a:pt x="0" y="2"/>
                      </a:cubicBezTo>
                      <a:cubicBezTo>
                        <a:pt x="0" y="0"/>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1" name="Freeform 45"/>
                <p:cNvSpPr>
                  <a:spLocks/>
                </p:cNvSpPr>
                <p:nvPr/>
              </p:nvSpPr>
              <p:spPr bwMode="auto">
                <a:xfrm flipH="1">
                  <a:off x="369" y="270"/>
                  <a:ext cx="10" cy="11"/>
                </a:xfrm>
                <a:custGeom>
                  <a:avLst/>
                  <a:gdLst>
                    <a:gd name="T0" fmla="*/ 0 w 4"/>
                    <a:gd name="T1" fmla="*/ 3 h 4"/>
                    <a:gd name="T2" fmla="*/ 2 w 4"/>
                    <a:gd name="T3" fmla="*/ 1 h 4"/>
                    <a:gd name="T4" fmla="*/ 4 w 4"/>
                    <a:gd name="T5" fmla="*/ 2 h 4"/>
                    <a:gd name="T6" fmla="*/ 2 w 4"/>
                    <a:gd name="T7" fmla="*/ 4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2"/>
                        <a:pt x="1" y="1"/>
                        <a:pt x="2" y="1"/>
                      </a:cubicBezTo>
                      <a:cubicBezTo>
                        <a:pt x="3" y="0"/>
                        <a:pt x="4" y="1"/>
                        <a:pt x="4" y="2"/>
                      </a:cubicBezTo>
                      <a:cubicBezTo>
                        <a:pt x="4" y="3"/>
                        <a:pt x="3" y="4"/>
                        <a:pt x="2" y="4"/>
                      </a:cubicBezTo>
                      <a:cubicBezTo>
                        <a:pt x="1" y="4"/>
                        <a:pt x="0" y="3"/>
                        <a:pt x="0" y="3"/>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2" name="Line 46"/>
                <p:cNvSpPr>
                  <a:spLocks noChangeShapeType="1"/>
                </p:cNvSpPr>
                <p:nvPr/>
              </p:nvSpPr>
              <p:spPr bwMode="auto">
                <a:xfrm flipH="1">
                  <a:off x="413" y="220"/>
                  <a:ext cx="11" cy="6"/>
                </a:xfrm>
                <a:prstGeom prst="line">
                  <a:avLst/>
                </a:prstGeom>
                <a:noFill/>
                <a:ln w="4763" cap="rnd">
                  <a:solidFill>
                    <a:srgbClr val="25221E"/>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9423" name="Freeform 47"/>
                <p:cNvSpPr>
                  <a:spLocks/>
                </p:cNvSpPr>
                <p:nvPr/>
              </p:nvSpPr>
              <p:spPr bwMode="auto">
                <a:xfrm flipH="1">
                  <a:off x="364" y="223"/>
                  <a:ext cx="36" cy="50"/>
                </a:xfrm>
                <a:custGeom>
                  <a:avLst/>
                  <a:gdLst>
                    <a:gd name="T0" fmla="*/ 14 w 14"/>
                    <a:gd name="T1" fmla="*/ 0 h 19"/>
                    <a:gd name="T2" fmla="*/ 0 w 14"/>
                    <a:gd name="T3" fmla="*/ 9 h 19"/>
                  </a:gdLst>
                  <a:ahLst/>
                  <a:cxnLst>
                    <a:cxn ang="0">
                      <a:pos x="T0" y="T1"/>
                    </a:cxn>
                    <a:cxn ang="0">
                      <a:pos x="T2" y="T3"/>
                    </a:cxn>
                  </a:cxnLst>
                  <a:rect l="0" t="0" r="r" b="b"/>
                  <a:pathLst>
                    <a:path w="14" h="19">
                      <a:moveTo>
                        <a:pt x="14" y="0"/>
                      </a:moveTo>
                      <a:cubicBezTo>
                        <a:pt x="8" y="17"/>
                        <a:pt x="1" y="19"/>
                        <a:pt x="0" y="9"/>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4" name="Freeform 48"/>
                <p:cNvSpPr>
                  <a:spLocks/>
                </p:cNvSpPr>
                <p:nvPr/>
              </p:nvSpPr>
              <p:spPr bwMode="auto">
                <a:xfrm flipH="1">
                  <a:off x="351" y="244"/>
                  <a:ext cx="39" cy="34"/>
                </a:xfrm>
                <a:custGeom>
                  <a:avLst/>
                  <a:gdLst>
                    <a:gd name="T0" fmla="*/ 15 w 15"/>
                    <a:gd name="T1" fmla="*/ 0 h 13"/>
                    <a:gd name="T2" fmla="*/ 2 w 15"/>
                    <a:gd name="T3" fmla="*/ 6 h 13"/>
                  </a:gdLst>
                  <a:ahLst/>
                  <a:cxnLst>
                    <a:cxn ang="0">
                      <a:pos x="T0" y="T1"/>
                    </a:cxn>
                    <a:cxn ang="0">
                      <a:pos x="T2" y="T3"/>
                    </a:cxn>
                  </a:cxnLst>
                  <a:rect l="0" t="0" r="r" b="b"/>
                  <a:pathLst>
                    <a:path w="15" h="13">
                      <a:moveTo>
                        <a:pt x="15" y="0"/>
                      </a:moveTo>
                      <a:cubicBezTo>
                        <a:pt x="6" y="13"/>
                        <a:pt x="0" y="12"/>
                        <a:pt x="2"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5" name="Freeform 49"/>
                <p:cNvSpPr>
                  <a:spLocks/>
                </p:cNvSpPr>
                <p:nvPr/>
              </p:nvSpPr>
              <p:spPr bwMode="auto">
                <a:xfrm flipH="1">
                  <a:off x="379" y="270"/>
                  <a:ext cx="11" cy="13"/>
                </a:xfrm>
                <a:custGeom>
                  <a:avLst/>
                  <a:gdLst>
                    <a:gd name="T0" fmla="*/ 3 w 4"/>
                    <a:gd name="T1" fmla="*/ 0 h 5"/>
                    <a:gd name="T2" fmla="*/ 4 w 4"/>
                    <a:gd name="T3" fmla="*/ 5 h 5"/>
                  </a:gdLst>
                  <a:ahLst/>
                  <a:cxnLst>
                    <a:cxn ang="0">
                      <a:pos x="T0" y="T1"/>
                    </a:cxn>
                    <a:cxn ang="0">
                      <a:pos x="T2" y="T3"/>
                    </a:cxn>
                  </a:cxnLst>
                  <a:rect l="0" t="0" r="r" b="b"/>
                  <a:pathLst>
                    <a:path w="4" h="5">
                      <a:moveTo>
                        <a:pt x="3" y="0"/>
                      </a:moveTo>
                      <a:cubicBezTo>
                        <a:pt x="3" y="0"/>
                        <a:pt x="0" y="3"/>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6" name="Freeform 50"/>
                <p:cNvSpPr>
                  <a:spLocks/>
                </p:cNvSpPr>
                <p:nvPr/>
              </p:nvSpPr>
              <p:spPr bwMode="auto">
                <a:xfrm flipH="1">
                  <a:off x="767" y="853"/>
                  <a:ext cx="259" cy="105"/>
                </a:xfrm>
                <a:custGeom>
                  <a:avLst/>
                  <a:gdLst>
                    <a:gd name="T0" fmla="*/ 96 w 99"/>
                    <a:gd name="T1" fmla="*/ 11 h 40"/>
                    <a:gd name="T2" fmla="*/ 98 w 99"/>
                    <a:gd name="T3" fmla="*/ 24 h 40"/>
                    <a:gd name="T4" fmla="*/ 96 w 99"/>
                    <a:gd name="T5" fmla="*/ 31 h 40"/>
                    <a:gd name="T6" fmla="*/ 39 w 99"/>
                    <a:gd name="T7" fmla="*/ 32 h 40"/>
                    <a:gd name="T8" fmla="*/ 34 w 99"/>
                    <a:gd name="T9" fmla="*/ 33 h 40"/>
                    <a:gd name="T10" fmla="*/ 7 w 99"/>
                    <a:gd name="T11" fmla="*/ 26 h 40"/>
                    <a:gd name="T12" fmla="*/ 13 w 99"/>
                    <a:gd name="T13" fmla="*/ 22 h 40"/>
                    <a:gd name="T14" fmla="*/ 20 w 99"/>
                    <a:gd name="T15" fmla="*/ 18 h 40"/>
                    <a:gd name="T16" fmla="*/ 24 w 99"/>
                    <a:gd name="T17" fmla="*/ 12 h 40"/>
                    <a:gd name="T18" fmla="*/ 29 w 99"/>
                    <a:gd name="T19" fmla="*/ 9 h 40"/>
                    <a:gd name="T20" fmla="*/ 38 w 99"/>
                    <a:gd name="T21" fmla="*/ 8 h 40"/>
                    <a:gd name="T22" fmla="*/ 58 w 99"/>
                    <a:gd name="T23" fmla="*/ 7 h 40"/>
                    <a:gd name="T24" fmla="*/ 96 w 99"/>
                    <a:gd name="T2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0">
                      <a:moveTo>
                        <a:pt x="96" y="11"/>
                      </a:moveTo>
                      <a:cubicBezTo>
                        <a:pt x="92" y="16"/>
                        <a:pt x="97" y="21"/>
                        <a:pt x="98" y="24"/>
                      </a:cubicBezTo>
                      <a:cubicBezTo>
                        <a:pt x="99" y="27"/>
                        <a:pt x="98" y="30"/>
                        <a:pt x="96" y="31"/>
                      </a:cubicBezTo>
                      <a:cubicBezTo>
                        <a:pt x="89" y="32"/>
                        <a:pt x="50" y="36"/>
                        <a:pt x="39" y="32"/>
                      </a:cubicBezTo>
                      <a:cubicBezTo>
                        <a:pt x="38" y="32"/>
                        <a:pt x="38" y="34"/>
                        <a:pt x="34" y="33"/>
                      </a:cubicBezTo>
                      <a:cubicBezTo>
                        <a:pt x="23" y="40"/>
                        <a:pt x="0" y="37"/>
                        <a:pt x="7" y="26"/>
                      </a:cubicBezTo>
                      <a:cubicBezTo>
                        <a:pt x="7" y="23"/>
                        <a:pt x="10" y="21"/>
                        <a:pt x="13" y="22"/>
                      </a:cubicBezTo>
                      <a:cubicBezTo>
                        <a:pt x="11" y="20"/>
                        <a:pt x="17" y="15"/>
                        <a:pt x="20" y="18"/>
                      </a:cubicBezTo>
                      <a:cubicBezTo>
                        <a:pt x="20" y="15"/>
                        <a:pt x="22" y="11"/>
                        <a:pt x="24" y="12"/>
                      </a:cubicBezTo>
                      <a:cubicBezTo>
                        <a:pt x="24" y="10"/>
                        <a:pt x="28" y="8"/>
                        <a:pt x="29" y="9"/>
                      </a:cubicBezTo>
                      <a:cubicBezTo>
                        <a:pt x="30" y="7"/>
                        <a:pt x="35" y="6"/>
                        <a:pt x="38" y="8"/>
                      </a:cubicBezTo>
                      <a:cubicBezTo>
                        <a:pt x="46" y="7"/>
                        <a:pt x="55" y="8"/>
                        <a:pt x="58" y="7"/>
                      </a:cubicBezTo>
                      <a:cubicBezTo>
                        <a:pt x="62" y="0"/>
                        <a:pt x="80" y="5"/>
                        <a:pt x="96" y="11"/>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27" name="Freeform 51"/>
                <p:cNvSpPr>
                  <a:spLocks/>
                </p:cNvSpPr>
                <p:nvPr/>
              </p:nvSpPr>
              <p:spPr bwMode="auto">
                <a:xfrm flipH="1">
                  <a:off x="453" y="871"/>
                  <a:ext cx="249" cy="97"/>
                </a:xfrm>
                <a:custGeom>
                  <a:avLst/>
                  <a:gdLst>
                    <a:gd name="T0" fmla="*/ 5 w 95"/>
                    <a:gd name="T1" fmla="*/ 0 h 37"/>
                    <a:gd name="T2" fmla="*/ 1 w 95"/>
                    <a:gd name="T3" fmla="*/ 15 h 37"/>
                    <a:gd name="T4" fmla="*/ 3 w 95"/>
                    <a:gd name="T5" fmla="*/ 22 h 37"/>
                    <a:gd name="T6" fmla="*/ 20 w 95"/>
                    <a:gd name="T7" fmla="*/ 23 h 37"/>
                    <a:gd name="T8" fmla="*/ 66 w 95"/>
                    <a:gd name="T9" fmla="*/ 33 h 37"/>
                    <a:gd name="T10" fmla="*/ 70 w 95"/>
                    <a:gd name="T11" fmla="*/ 35 h 37"/>
                    <a:gd name="T12" fmla="*/ 91 w 95"/>
                    <a:gd name="T13" fmla="*/ 26 h 37"/>
                    <a:gd name="T14" fmla="*/ 86 w 95"/>
                    <a:gd name="T15" fmla="*/ 23 h 37"/>
                    <a:gd name="T16" fmla="*/ 80 w 95"/>
                    <a:gd name="T17" fmla="*/ 17 h 37"/>
                    <a:gd name="T18" fmla="*/ 77 w 95"/>
                    <a:gd name="T19" fmla="*/ 11 h 37"/>
                    <a:gd name="T20" fmla="*/ 72 w 95"/>
                    <a:gd name="T21" fmla="*/ 7 h 37"/>
                    <a:gd name="T22" fmla="*/ 64 w 95"/>
                    <a:gd name="T23" fmla="*/ 5 h 37"/>
                    <a:gd name="T24" fmla="*/ 52 w 95"/>
                    <a:gd name="T25" fmla="*/ 2 h 37"/>
                    <a:gd name="T26" fmla="*/ 5 w 9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7">
                      <a:moveTo>
                        <a:pt x="5" y="0"/>
                      </a:moveTo>
                      <a:cubicBezTo>
                        <a:pt x="7" y="5"/>
                        <a:pt x="3" y="12"/>
                        <a:pt x="1" y="15"/>
                      </a:cubicBezTo>
                      <a:cubicBezTo>
                        <a:pt x="0" y="18"/>
                        <a:pt x="1" y="21"/>
                        <a:pt x="3" y="22"/>
                      </a:cubicBezTo>
                      <a:cubicBezTo>
                        <a:pt x="5" y="23"/>
                        <a:pt x="13" y="25"/>
                        <a:pt x="20" y="23"/>
                      </a:cubicBezTo>
                      <a:cubicBezTo>
                        <a:pt x="32" y="32"/>
                        <a:pt x="59" y="34"/>
                        <a:pt x="66" y="33"/>
                      </a:cubicBezTo>
                      <a:cubicBezTo>
                        <a:pt x="67" y="33"/>
                        <a:pt x="67" y="35"/>
                        <a:pt x="70" y="35"/>
                      </a:cubicBezTo>
                      <a:cubicBezTo>
                        <a:pt x="79" y="37"/>
                        <a:pt x="95" y="36"/>
                        <a:pt x="91" y="26"/>
                      </a:cubicBezTo>
                      <a:cubicBezTo>
                        <a:pt x="92" y="24"/>
                        <a:pt x="90" y="21"/>
                        <a:pt x="86" y="23"/>
                      </a:cubicBezTo>
                      <a:cubicBezTo>
                        <a:pt x="88" y="21"/>
                        <a:pt x="84" y="15"/>
                        <a:pt x="80" y="17"/>
                      </a:cubicBezTo>
                      <a:cubicBezTo>
                        <a:pt x="81" y="14"/>
                        <a:pt x="79" y="10"/>
                        <a:pt x="77" y="11"/>
                      </a:cubicBezTo>
                      <a:cubicBezTo>
                        <a:pt x="77" y="9"/>
                        <a:pt x="74" y="6"/>
                        <a:pt x="72" y="7"/>
                      </a:cubicBezTo>
                      <a:cubicBezTo>
                        <a:pt x="72" y="4"/>
                        <a:pt x="67" y="3"/>
                        <a:pt x="64" y="5"/>
                      </a:cubicBezTo>
                      <a:cubicBezTo>
                        <a:pt x="57" y="2"/>
                        <a:pt x="55" y="4"/>
                        <a:pt x="52" y="2"/>
                      </a:cubicBezTo>
                      <a:cubicBezTo>
                        <a:pt x="45" y="0"/>
                        <a:pt x="18" y="3"/>
                        <a:pt x="5" y="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28" name="Freeform 52"/>
                <p:cNvSpPr>
                  <a:spLocks/>
                </p:cNvSpPr>
                <p:nvPr/>
              </p:nvSpPr>
              <p:spPr bwMode="auto">
                <a:xfrm flipH="1">
                  <a:off x="924" y="874"/>
                  <a:ext cx="10" cy="5"/>
                </a:xfrm>
                <a:custGeom>
                  <a:avLst/>
                  <a:gdLst>
                    <a:gd name="T0" fmla="*/ 0 w 4"/>
                    <a:gd name="T1" fmla="*/ 2 h 2"/>
                    <a:gd name="T2" fmla="*/ 4 w 4"/>
                    <a:gd name="T3" fmla="*/ 0 h 2"/>
                  </a:gdLst>
                  <a:ahLst/>
                  <a:cxnLst>
                    <a:cxn ang="0">
                      <a:pos x="T0" y="T1"/>
                    </a:cxn>
                    <a:cxn ang="0">
                      <a:pos x="T2" y="T3"/>
                    </a:cxn>
                  </a:cxnLst>
                  <a:rect l="0" t="0" r="r" b="b"/>
                  <a:pathLst>
                    <a:path w="4" h="2">
                      <a:moveTo>
                        <a:pt x="0" y="2"/>
                      </a:moveTo>
                      <a:cubicBezTo>
                        <a:pt x="2" y="2"/>
                        <a:pt x="3" y="1"/>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9" name="Freeform 53"/>
                <p:cNvSpPr>
                  <a:spLocks/>
                </p:cNvSpPr>
                <p:nvPr/>
              </p:nvSpPr>
              <p:spPr bwMode="auto">
                <a:xfrm flipH="1">
                  <a:off x="529" y="885"/>
                  <a:ext cx="7" cy="2"/>
                </a:xfrm>
                <a:custGeom>
                  <a:avLst/>
                  <a:gdLst>
                    <a:gd name="T0" fmla="*/ 3 w 3"/>
                    <a:gd name="T1" fmla="*/ 1 h 1"/>
                    <a:gd name="T2" fmla="*/ 0 w 3"/>
                    <a:gd name="T3" fmla="*/ 0 h 1"/>
                  </a:gdLst>
                  <a:ahLst/>
                  <a:cxnLst>
                    <a:cxn ang="0">
                      <a:pos x="T0" y="T1"/>
                    </a:cxn>
                    <a:cxn ang="0">
                      <a:pos x="T2" y="T3"/>
                    </a:cxn>
                  </a:cxnLst>
                  <a:rect l="0" t="0" r="r" b="b"/>
                  <a:pathLst>
                    <a:path w="3" h="1">
                      <a:moveTo>
                        <a:pt x="3" y="1"/>
                      </a:moveTo>
                      <a:cubicBezTo>
                        <a:pt x="1" y="1"/>
                        <a:pt x="1"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0" name="Freeform 54"/>
                <p:cNvSpPr>
                  <a:spLocks/>
                </p:cNvSpPr>
                <p:nvPr/>
              </p:nvSpPr>
              <p:spPr bwMode="auto">
                <a:xfrm flipH="1">
                  <a:off x="940" y="877"/>
                  <a:ext cx="10" cy="2"/>
                </a:xfrm>
                <a:custGeom>
                  <a:avLst/>
                  <a:gdLst>
                    <a:gd name="T0" fmla="*/ 0 w 4"/>
                    <a:gd name="T1" fmla="*/ 0 h 1"/>
                    <a:gd name="T2" fmla="*/ 4 w 4"/>
                    <a:gd name="T3" fmla="*/ 1 h 1"/>
                  </a:gdLst>
                  <a:ahLst/>
                  <a:cxnLst>
                    <a:cxn ang="0">
                      <a:pos x="T0" y="T1"/>
                    </a:cxn>
                    <a:cxn ang="0">
                      <a:pos x="T2" y="T3"/>
                    </a:cxn>
                  </a:cxnLst>
                  <a:rect l="0" t="0" r="r" b="b"/>
                  <a:pathLst>
                    <a:path w="4" h="1">
                      <a:moveTo>
                        <a:pt x="0" y="0"/>
                      </a:moveTo>
                      <a:cubicBezTo>
                        <a:pt x="0" y="0"/>
                        <a:pt x="4" y="0"/>
                        <a:pt x="4"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1" name="Freeform 55"/>
                <p:cNvSpPr>
                  <a:spLocks/>
                </p:cNvSpPr>
                <p:nvPr/>
              </p:nvSpPr>
              <p:spPr bwMode="auto">
                <a:xfrm flipH="1">
                  <a:off x="510" y="887"/>
                  <a:ext cx="13" cy="3"/>
                </a:xfrm>
                <a:custGeom>
                  <a:avLst/>
                  <a:gdLst>
                    <a:gd name="T0" fmla="*/ 5 w 5"/>
                    <a:gd name="T1" fmla="*/ 1 h 1"/>
                    <a:gd name="T2" fmla="*/ 0 w 5"/>
                    <a:gd name="T3" fmla="*/ 1 h 1"/>
                  </a:gdLst>
                  <a:ahLst/>
                  <a:cxnLst>
                    <a:cxn ang="0">
                      <a:pos x="T0" y="T1"/>
                    </a:cxn>
                    <a:cxn ang="0">
                      <a:pos x="T2" y="T3"/>
                    </a:cxn>
                  </a:cxnLst>
                  <a:rect l="0" t="0" r="r" b="b"/>
                  <a:pathLst>
                    <a:path w="5" h="1">
                      <a:moveTo>
                        <a:pt x="5" y="1"/>
                      </a:moveTo>
                      <a:cubicBezTo>
                        <a:pt x="5" y="1"/>
                        <a:pt x="1" y="0"/>
                        <a:pt x="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2" name="Freeform 56"/>
                <p:cNvSpPr>
                  <a:spLocks/>
                </p:cNvSpPr>
                <p:nvPr/>
              </p:nvSpPr>
              <p:spPr bwMode="auto">
                <a:xfrm flipH="1">
                  <a:off x="945" y="885"/>
                  <a:ext cx="18" cy="5"/>
                </a:xfrm>
                <a:custGeom>
                  <a:avLst/>
                  <a:gdLst>
                    <a:gd name="T0" fmla="*/ 0 w 7"/>
                    <a:gd name="T1" fmla="*/ 0 h 2"/>
                    <a:gd name="T2" fmla="*/ 7 w 7"/>
                    <a:gd name="T3" fmla="*/ 2 h 2"/>
                  </a:gdLst>
                  <a:ahLst/>
                  <a:cxnLst>
                    <a:cxn ang="0">
                      <a:pos x="T0" y="T1"/>
                    </a:cxn>
                    <a:cxn ang="0">
                      <a:pos x="T2" y="T3"/>
                    </a:cxn>
                  </a:cxnLst>
                  <a:rect l="0" t="0" r="r" b="b"/>
                  <a:pathLst>
                    <a:path w="7" h="2">
                      <a:moveTo>
                        <a:pt x="0" y="0"/>
                      </a:moveTo>
                      <a:cubicBezTo>
                        <a:pt x="0" y="0"/>
                        <a:pt x="5" y="2"/>
                        <a:pt x="7" y="2"/>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3" name="Freeform 57"/>
                <p:cNvSpPr>
                  <a:spLocks/>
                </p:cNvSpPr>
                <p:nvPr/>
              </p:nvSpPr>
              <p:spPr bwMode="auto">
                <a:xfrm flipH="1">
                  <a:off x="500" y="900"/>
                  <a:ext cx="19" cy="1"/>
                </a:xfrm>
                <a:custGeom>
                  <a:avLst/>
                  <a:gdLst>
                    <a:gd name="T0" fmla="*/ 7 w 7"/>
                    <a:gd name="T1" fmla="*/ 0 w 7"/>
                  </a:gdLst>
                  <a:ahLst/>
                  <a:cxnLst>
                    <a:cxn ang="0">
                      <a:pos x="T0" y="0"/>
                    </a:cxn>
                    <a:cxn ang="0">
                      <a:pos x="T1" y="0"/>
                    </a:cxn>
                  </a:cxnLst>
                  <a:rect l="0" t="0" r="r" b="b"/>
                  <a:pathLst>
                    <a:path w="7">
                      <a:moveTo>
                        <a:pt x="7" y="0"/>
                      </a:moveTo>
                      <a:cubicBezTo>
                        <a:pt x="7" y="0"/>
                        <a:pt x="2"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4" name="Freeform 58"/>
                <p:cNvSpPr>
                  <a:spLocks/>
                </p:cNvSpPr>
                <p:nvPr/>
              </p:nvSpPr>
              <p:spPr bwMode="auto">
                <a:xfrm flipH="1">
                  <a:off x="947" y="900"/>
                  <a:ext cx="27" cy="5"/>
                </a:xfrm>
                <a:custGeom>
                  <a:avLst/>
                  <a:gdLst>
                    <a:gd name="T0" fmla="*/ 0 w 10"/>
                    <a:gd name="T1" fmla="*/ 0 h 2"/>
                    <a:gd name="T2" fmla="*/ 10 w 10"/>
                    <a:gd name="T3" fmla="*/ 1 h 2"/>
                  </a:gdLst>
                  <a:ahLst/>
                  <a:cxnLst>
                    <a:cxn ang="0">
                      <a:pos x="T0" y="T1"/>
                    </a:cxn>
                    <a:cxn ang="0">
                      <a:pos x="T2" y="T3"/>
                    </a:cxn>
                  </a:cxnLst>
                  <a:rect l="0" t="0" r="r" b="b"/>
                  <a:pathLst>
                    <a:path w="10" h="2">
                      <a:moveTo>
                        <a:pt x="0" y="0"/>
                      </a:moveTo>
                      <a:cubicBezTo>
                        <a:pt x="0" y="0"/>
                        <a:pt x="8" y="2"/>
                        <a:pt x="1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5" name="Freeform 59"/>
                <p:cNvSpPr>
                  <a:spLocks/>
                </p:cNvSpPr>
                <p:nvPr/>
              </p:nvSpPr>
              <p:spPr bwMode="auto">
                <a:xfrm flipH="1">
                  <a:off x="492" y="913"/>
                  <a:ext cx="23" cy="3"/>
                </a:xfrm>
                <a:custGeom>
                  <a:avLst/>
                  <a:gdLst>
                    <a:gd name="T0" fmla="*/ 9 w 9"/>
                    <a:gd name="T1" fmla="*/ 1 h 1"/>
                    <a:gd name="T2" fmla="*/ 0 w 9"/>
                    <a:gd name="T3" fmla="*/ 0 h 1"/>
                  </a:gdLst>
                  <a:ahLst/>
                  <a:cxnLst>
                    <a:cxn ang="0">
                      <a:pos x="T0" y="T1"/>
                    </a:cxn>
                    <a:cxn ang="0">
                      <a:pos x="T2" y="T3"/>
                    </a:cxn>
                  </a:cxnLst>
                  <a:rect l="0" t="0" r="r" b="b"/>
                  <a:pathLst>
                    <a:path w="9" h="1">
                      <a:moveTo>
                        <a:pt x="9" y="1"/>
                      </a:moveTo>
                      <a:cubicBezTo>
                        <a:pt x="9" y="1"/>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6" name="Freeform 60"/>
                <p:cNvSpPr>
                  <a:spLocks/>
                </p:cNvSpPr>
                <p:nvPr/>
              </p:nvSpPr>
              <p:spPr bwMode="auto">
                <a:xfrm flipH="1">
                  <a:off x="945" y="913"/>
                  <a:ext cx="47" cy="3"/>
                </a:xfrm>
                <a:custGeom>
                  <a:avLst/>
                  <a:gdLst>
                    <a:gd name="T0" fmla="*/ 0 w 18"/>
                    <a:gd name="T1" fmla="*/ 0 h 1"/>
                    <a:gd name="T2" fmla="*/ 4 w 18"/>
                    <a:gd name="T3" fmla="*/ 1 h 1"/>
                    <a:gd name="T4" fmla="*/ 18 w 18"/>
                    <a:gd name="T5" fmla="*/ 1 h 1"/>
                  </a:gdLst>
                  <a:ahLst/>
                  <a:cxnLst>
                    <a:cxn ang="0">
                      <a:pos x="T0" y="T1"/>
                    </a:cxn>
                    <a:cxn ang="0">
                      <a:pos x="T2" y="T3"/>
                    </a:cxn>
                    <a:cxn ang="0">
                      <a:pos x="T4" y="T5"/>
                    </a:cxn>
                  </a:cxnLst>
                  <a:rect l="0" t="0" r="r" b="b"/>
                  <a:pathLst>
                    <a:path w="18" h="1">
                      <a:moveTo>
                        <a:pt x="0" y="0"/>
                      </a:moveTo>
                      <a:cubicBezTo>
                        <a:pt x="0" y="0"/>
                        <a:pt x="2" y="1"/>
                        <a:pt x="4" y="1"/>
                      </a:cubicBezTo>
                      <a:cubicBezTo>
                        <a:pt x="6" y="1"/>
                        <a:pt x="16" y="1"/>
                        <a:pt x="18"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7" name="Freeform 61"/>
                <p:cNvSpPr>
                  <a:spLocks/>
                </p:cNvSpPr>
                <p:nvPr/>
              </p:nvSpPr>
              <p:spPr bwMode="auto">
                <a:xfrm flipH="1">
                  <a:off x="476" y="926"/>
                  <a:ext cx="45" cy="8"/>
                </a:xfrm>
                <a:custGeom>
                  <a:avLst/>
                  <a:gdLst>
                    <a:gd name="T0" fmla="*/ 17 w 17"/>
                    <a:gd name="T1" fmla="*/ 2 h 3"/>
                    <a:gd name="T2" fmla="*/ 13 w 17"/>
                    <a:gd name="T3" fmla="*/ 3 h 3"/>
                    <a:gd name="T4" fmla="*/ 0 w 17"/>
                    <a:gd name="T5" fmla="*/ 0 h 3"/>
                  </a:gdLst>
                  <a:ahLst/>
                  <a:cxnLst>
                    <a:cxn ang="0">
                      <a:pos x="T0" y="T1"/>
                    </a:cxn>
                    <a:cxn ang="0">
                      <a:pos x="T2" y="T3"/>
                    </a:cxn>
                    <a:cxn ang="0">
                      <a:pos x="T4" y="T5"/>
                    </a:cxn>
                  </a:cxnLst>
                  <a:rect l="0" t="0" r="r" b="b"/>
                  <a:pathLst>
                    <a:path w="17" h="3">
                      <a:moveTo>
                        <a:pt x="17" y="2"/>
                      </a:moveTo>
                      <a:cubicBezTo>
                        <a:pt x="17" y="2"/>
                        <a:pt x="15" y="3"/>
                        <a:pt x="13" y="3"/>
                      </a:cubicBezTo>
                      <a:cubicBezTo>
                        <a:pt x="11" y="2"/>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8" name="Freeform 62"/>
                <p:cNvSpPr>
                  <a:spLocks/>
                </p:cNvSpPr>
                <p:nvPr/>
              </p:nvSpPr>
              <p:spPr bwMode="auto">
                <a:xfrm flipH="1">
                  <a:off x="981" y="911"/>
                  <a:ext cx="27" cy="10"/>
                </a:xfrm>
                <a:custGeom>
                  <a:avLst/>
                  <a:gdLst>
                    <a:gd name="T0" fmla="*/ 10 w 10"/>
                    <a:gd name="T1" fmla="*/ 2 h 4"/>
                    <a:gd name="T2" fmla="*/ 0 w 10"/>
                    <a:gd name="T3" fmla="*/ 2 h 4"/>
                    <a:gd name="T4" fmla="*/ 4 w 10"/>
                    <a:gd name="T5" fmla="*/ 0 h 4"/>
                    <a:gd name="T6" fmla="*/ 10 w 10"/>
                    <a:gd name="T7" fmla="*/ 2 h 4"/>
                  </a:gdLst>
                  <a:ahLst/>
                  <a:cxnLst>
                    <a:cxn ang="0">
                      <a:pos x="T0" y="T1"/>
                    </a:cxn>
                    <a:cxn ang="0">
                      <a:pos x="T2" y="T3"/>
                    </a:cxn>
                    <a:cxn ang="0">
                      <a:pos x="T4" y="T5"/>
                    </a:cxn>
                    <a:cxn ang="0">
                      <a:pos x="T6" y="T7"/>
                    </a:cxn>
                  </a:cxnLst>
                  <a:rect l="0" t="0" r="r" b="b"/>
                  <a:pathLst>
                    <a:path w="10" h="4">
                      <a:moveTo>
                        <a:pt x="10" y="2"/>
                      </a:moveTo>
                      <a:cubicBezTo>
                        <a:pt x="9" y="4"/>
                        <a:pt x="4" y="4"/>
                        <a:pt x="0" y="2"/>
                      </a:cubicBezTo>
                      <a:cubicBezTo>
                        <a:pt x="1" y="1"/>
                        <a:pt x="2" y="0"/>
                        <a:pt x="4" y="0"/>
                      </a:cubicBezTo>
                      <a:cubicBezTo>
                        <a:pt x="6" y="1"/>
                        <a:pt x="8" y="2"/>
                        <a:pt x="10" y="2"/>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39" name="Freeform 63"/>
                <p:cNvSpPr>
                  <a:spLocks/>
                </p:cNvSpPr>
                <p:nvPr/>
              </p:nvSpPr>
              <p:spPr bwMode="auto">
                <a:xfrm flipH="1">
                  <a:off x="461" y="929"/>
                  <a:ext cx="24" cy="13"/>
                </a:xfrm>
                <a:custGeom>
                  <a:avLst/>
                  <a:gdLst>
                    <a:gd name="T0" fmla="*/ 0 w 9"/>
                    <a:gd name="T1" fmla="*/ 2 h 5"/>
                    <a:gd name="T2" fmla="*/ 9 w 9"/>
                    <a:gd name="T3" fmla="*/ 3 h 5"/>
                    <a:gd name="T4" fmla="*/ 6 w 9"/>
                    <a:gd name="T5" fmla="*/ 0 h 5"/>
                    <a:gd name="T6" fmla="*/ 0 w 9"/>
                    <a:gd name="T7" fmla="*/ 2 h 5"/>
                  </a:gdLst>
                  <a:ahLst/>
                  <a:cxnLst>
                    <a:cxn ang="0">
                      <a:pos x="T0" y="T1"/>
                    </a:cxn>
                    <a:cxn ang="0">
                      <a:pos x="T2" y="T3"/>
                    </a:cxn>
                    <a:cxn ang="0">
                      <a:pos x="T4" y="T5"/>
                    </a:cxn>
                    <a:cxn ang="0">
                      <a:pos x="T6" y="T7"/>
                    </a:cxn>
                  </a:cxnLst>
                  <a:rect l="0" t="0" r="r" b="b"/>
                  <a:pathLst>
                    <a:path w="9" h="5">
                      <a:moveTo>
                        <a:pt x="0" y="2"/>
                      </a:moveTo>
                      <a:cubicBezTo>
                        <a:pt x="0" y="4"/>
                        <a:pt x="4" y="5"/>
                        <a:pt x="9" y="3"/>
                      </a:cubicBezTo>
                      <a:cubicBezTo>
                        <a:pt x="9" y="2"/>
                        <a:pt x="8" y="0"/>
                        <a:pt x="6" y="0"/>
                      </a:cubicBezTo>
                      <a:cubicBezTo>
                        <a:pt x="3" y="0"/>
                        <a:pt x="1" y="2"/>
                        <a:pt x="0" y="2"/>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0" name="Freeform 64"/>
                <p:cNvSpPr>
                  <a:spLocks/>
                </p:cNvSpPr>
                <p:nvPr/>
              </p:nvSpPr>
              <p:spPr bwMode="auto">
                <a:xfrm flipH="1">
                  <a:off x="966" y="898"/>
                  <a:ext cx="21" cy="10"/>
                </a:xfrm>
                <a:custGeom>
                  <a:avLst/>
                  <a:gdLst>
                    <a:gd name="T0" fmla="*/ 8 w 8"/>
                    <a:gd name="T1" fmla="*/ 1 h 4"/>
                    <a:gd name="T2" fmla="*/ 0 w 8"/>
                    <a:gd name="T3" fmla="*/ 2 h 4"/>
                    <a:gd name="T4" fmla="*/ 5 w 8"/>
                    <a:gd name="T5" fmla="*/ 0 h 4"/>
                    <a:gd name="T6" fmla="*/ 8 w 8"/>
                    <a:gd name="T7" fmla="*/ 1 h 4"/>
                  </a:gdLst>
                  <a:ahLst/>
                  <a:cxnLst>
                    <a:cxn ang="0">
                      <a:pos x="T0" y="T1"/>
                    </a:cxn>
                    <a:cxn ang="0">
                      <a:pos x="T2" y="T3"/>
                    </a:cxn>
                    <a:cxn ang="0">
                      <a:pos x="T4" y="T5"/>
                    </a:cxn>
                    <a:cxn ang="0">
                      <a:pos x="T6" y="T7"/>
                    </a:cxn>
                  </a:cxnLst>
                  <a:rect l="0" t="0" r="r" b="b"/>
                  <a:pathLst>
                    <a:path w="8" h="4">
                      <a:moveTo>
                        <a:pt x="8" y="1"/>
                      </a:moveTo>
                      <a:cubicBezTo>
                        <a:pt x="8" y="3"/>
                        <a:pt x="3" y="4"/>
                        <a:pt x="0" y="2"/>
                      </a:cubicBezTo>
                      <a:cubicBezTo>
                        <a:pt x="0" y="0"/>
                        <a:pt x="3" y="0"/>
                        <a:pt x="5" y="0"/>
                      </a:cubicBezTo>
                      <a:cubicBezTo>
                        <a:pt x="7" y="2"/>
                        <a:pt x="7" y="1"/>
                        <a:pt x="8"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1" name="Freeform 65"/>
                <p:cNvSpPr>
                  <a:spLocks/>
                </p:cNvSpPr>
                <p:nvPr/>
              </p:nvSpPr>
              <p:spPr bwMode="auto">
                <a:xfrm flipH="1">
                  <a:off x="476" y="913"/>
                  <a:ext cx="24" cy="11"/>
                </a:xfrm>
                <a:custGeom>
                  <a:avLst/>
                  <a:gdLst>
                    <a:gd name="T0" fmla="*/ 0 w 9"/>
                    <a:gd name="T1" fmla="*/ 1 h 4"/>
                    <a:gd name="T2" fmla="*/ 9 w 9"/>
                    <a:gd name="T3" fmla="*/ 2 h 4"/>
                    <a:gd name="T4" fmla="*/ 3 w 9"/>
                    <a:gd name="T5" fmla="*/ 1 h 4"/>
                    <a:gd name="T6" fmla="*/ 0 w 9"/>
                    <a:gd name="T7" fmla="*/ 1 h 4"/>
                  </a:gdLst>
                  <a:ahLst/>
                  <a:cxnLst>
                    <a:cxn ang="0">
                      <a:pos x="T0" y="T1"/>
                    </a:cxn>
                    <a:cxn ang="0">
                      <a:pos x="T2" y="T3"/>
                    </a:cxn>
                    <a:cxn ang="0">
                      <a:pos x="T4" y="T5"/>
                    </a:cxn>
                    <a:cxn ang="0">
                      <a:pos x="T6" y="T7"/>
                    </a:cxn>
                  </a:cxnLst>
                  <a:rect l="0" t="0" r="r" b="b"/>
                  <a:pathLst>
                    <a:path w="9" h="4">
                      <a:moveTo>
                        <a:pt x="0" y="1"/>
                      </a:moveTo>
                      <a:cubicBezTo>
                        <a:pt x="0" y="3"/>
                        <a:pt x="5" y="4"/>
                        <a:pt x="9" y="2"/>
                      </a:cubicBezTo>
                      <a:cubicBezTo>
                        <a:pt x="8" y="0"/>
                        <a:pt x="5" y="0"/>
                        <a:pt x="3" y="1"/>
                      </a:cubicBezTo>
                      <a:cubicBezTo>
                        <a:pt x="1" y="1"/>
                        <a:pt x="2" y="1"/>
                        <a:pt x="0"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2" name="Freeform 66"/>
                <p:cNvSpPr>
                  <a:spLocks/>
                </p:cNvSpPr>
                <p:nvPr/>
              </p:nvSpPr>
              <p:spPr bwMode="auto">
                <a:xfrm flipH="1">
                  <a:off x="953" y="885"/>
                  <a:ext cx="18" cy="10"/>
                </a:xfrm>
                <a:custGeom>
                  <a:avLst/>
                  <a:gdLst>
                    <a:gd name="T0" fmla="*/ 7 w 7"/>
                    <a:gd name="T1" fmla="*/ 1 h 4"/>
                    <a:gd name="T2" fmla="*/ 0 w 7"/>
                    <a:gd name="T3" fmla="*/ 2 h 4"/>
                    <a:gd name="T4" fmla="*/ 4 w 7"/>
                    <a:gd name="T5" fmla="*/ 1 h 4"/>
                    <a:gd name="T6" fmla="*/ 7 w 7"/>
                    <a:gd name="T7" fmla="*/ 1 h 4"/>
                  </a:gdLst>
                  <a:ahLst/>
                  <a:cxnLst>
                    <a:cxn ang="0">
                      <a:pos x="T0" y="T1"/>
                    </a:cxn>
                    <a:cxn ang="0">
                      <a:pos x="T2" y="T3"/>
                    </a:cxn>
                    <a:cxn ang="0">
                      <a:pos x="T4" y="T5"/>
                    </a:cxn>
                    <a:cxn ang="0">
                      <a:pos x="T6" y="T7"/>
                    </a:cxn>
                  </a:cxnLst>
                  <a:rect l="0" t="0" r="r" b="b"/>
                  <a:pathLst>
                    <a:path w="7" h="4">
                      <a:moveTo>
                        <a:pt x="7" y="1"/>
                      </a:moveTo>
                      <a:cubicBezTo>
                        <a:pt x="5" y="2"/>
                        <a:pt x="3" y="4"/>
                        <a:pt x="0" y="2"/>
                      </a:cubicBezTo>
                      <a:cubicBezTo>
                        <a:pt x="1" y="0"/>
                        <a:pt x="2" y="0"/>
                        <a:pt x="4" y="1"/>
                      </a:cubicBezTo>
                      <a:cubicBezTo>
                        <a:pt x="6" y="2"/>
                        <a:pt x="5" y="1"/>
                        <a:pt x="7"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3" name="Freeform 67"/>
                <p:cNvSpPr>
                  <a:spLocks/>
                </p:cNvSpPr>
                <p:nvPr/>
              </p:nvSpPr>
              <p:spPr bwMode="auto">
                <a:xfrm flipH="1">
                  <a:off x="492" y="898"/>
                  <a:ext cx="16" cy="13"/>
                </a:xfrm>
                <a:custGeom>
                  <a:avLst/>
                  <a:gdLst>
                    <a:gd name="T0" fmla="*/ 0 w 6"/>
                    <a:gd name="T1" fmla="*/ 1 h 5"/>
                    <a:gd name="T2" fmla="*/ 6 w 6"/>
                    <a:gd name="T3" fmla="*/ 3 h 5"/>
                    <a:gd name="T4" fmla="*/ 3 w 6"/>
                    <a:gd name="T5" fmla="*/ 1 h 5"/>
                    <a:gd name="T6" fmla="*/ 0 w 6"/>
                    <a:gd name="T7" fmla="*/ 1 h 5"/>
                  </a:gdLst>
                  <a:ahLst/>
                  <a:cxnLst>
                    <a:cxn ang="0">
                      <a:pos x="T0" y="T1"/>
                    </a:cxn>
                    <a:cxn ang="0">
                      <a:pos x="T2" y="T3"/>
                    </a:cxn>
                    <a:cxn ang="0">
                      <a:pos x="T4" y="T5"/>
                    </a:cxn>
                    <a:cxn ang="0">
                      <a:pos x="T6" y="T7"/>
                    </a:cxn>
                  </a:cxnLst>
                  <a:rect l="0" t="0" r="r" b="b"/>
                  <a:pathLst>
                    <a:path w="6" h="5">
                      <a:moveTo>
                        <a:pt x="0" y="1"/>
                      </a:moveTo>
                      <a:cubicBezTo>
                        <a:pt x="1" y="2"/>
                        <a:pt x="2" y="5"/>
                        <a:pt x="6" y="3"/>
                      </a:cubicBezTo>
                      <a:cubicBezTo>
                        <a:pt x="6" y="1"/>
                        <a:pt x="4" y="0"/>
                        <a:pt x="3" y="1"/>
                      </a:cubicBezTo>
                      <a:cubicBezTo>
                        <a:pt x="1" y="2"/>
                        <a:pt x="1" y="1"/>
                        <a:pt x="0"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4" name="Freeform 68"/>
                <p:cNvSpPr>
                  <a:spLocks/>
                </p:cNvSpPr>
                <p:nvPr/>
              </p:nvSpPr>
              <p:spPr bwMode="auto">
                <a:xfrm flipH="1">
                  <a:off x="945" y="877"/>
                  <a:ext cx="16" cy="5"/>
                </a:xfrm>
                <a:custGeom>
                  <a:avLst/>
                  <a:gdLst>
                    <a:gd name="T0" fmla="*/ 6 w 6"/>
                    <a:gd name="T1" fmla="*/ 0 h 2"/>
                    <a:gd name="T2" fmla="*/ 0 w 6"/>
                    <a:gd name="T3" fmla="*/ 1 h 2"/>
                    <a:gd name="T4" fmla="*/ 4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5" y="1"/>
                        <a:pt x="3" y="2"/>
                        <a:pt x="0" y="1"/>
                      </a:cubicBezTo>
                      <a:cubicBezTo>
                        <a:pt x="1" y="0"/>
                        <a:pt x="2" y="1"/>
                        <a:pt x="4" y="0"/>
                      </a:cubicBezTo>
                      <a:cubicBezTo>
                        <a:pt x="6" y="1"/>
                        <a:pt x="5" y="0"/>
                        <a:pt x="6"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5" name="Freeform 69"/>
                <p:cNvSpPr>
                  <a:spLocks/>
                </p:cNvSpPr>
                <p:nvPr/>
              </p:nvSpPr>
              <p:spPr bwMode="auto">
                <a:xfrm flipH="1">
                  <a:off x="500" y="890"/>
                  <a:ext cx="19" cy="5"/>
                </a:xfrm>
                <a:custGeom>
                  <a:avLst/>
                  <a:gdLst>
                    <a:gd name="T0" fmla="*/ 0 w 7"/>
                    <a:gd name="T1" fmla="*/ 0 h 2"/>
                    <a:gd name="T2" fmla="*/ 7 w 7"/>
                    <a:gd name="T3" fmla="*/ 2 h 2"/>
                    <a:gd name="T4" fmla="*/ 3 w 7"/>
                    <a:gd name="T5" fmla="*/ 0 h 2"/>
                    <a:gd name="T6" fmla="*/ 0 w 7"/>
                    <a:gd name="T7" fmla="*/ 0 h 2"/>
                  </a:gdLst>
                  <a:ahLst/>
                  <a:cxnLst>
                    <a:cxn ang="0">
                      <a:pos x="T0" y="T1"/>
                    </a:cxn>
                    <a:cxn ang="0">
                      <a:pos x="T2" y="T3"/>
                    </a:cxn>
                    <a:cxn ang="0">
                      <a:pos x="T4" y="T5"/>
                    </a:cxn>
                    <a:cxn ang="0">
                      <a:pos x="T6" y="T7"/>
                    </a:cxn>
                  </a:cxnLst>
                  <a:rect l="0" t="0" r="r" b="b"/>
                  <a:pathLst>
                    <a:path w="7" h="2">
                      <a:moveTo>
                        <a:pt x="0" y="0"/>
                      </a:moveTo>
                      <a:cubicBezTo>
                        <a:pt x="2" y="1"/>
                        <a:pt x="3" y="2"/>
                        <a:pt x="7" y="2"/>
                      </a:cubicBezTo>
                      <a:cubicBezTo>
                        <a:pt x="6" y="0"/>
                        <a:pt x="5" y="1"/>
                        <a:pt x="3" y="0"/>
                      </a:cubicBezTo>
                      <a:cubicBezTo>
                        <a:pt x="1" y="1"/>
                        <a:pt x="2" y="0"/>
                        <a:pt x="0"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6" name="Freeform 70"/>
                <p:cNvSpPr>
                  <a:spLocks/>
                </p:cNvSpPr>
                <p:nvPr/>
              </p:nvSpPr>
              <p:spPr bwMode="auto">
                <a:xfrm flipH="1">
                  <a:off x="932" y="871"/>
                  <a:ext cx="15" cy="3"/>
                </a:xfrm>
                <a:custGeom>
                  <a:avLst/>
                  <a:gdLst>
                    <a:gd name="T0" fmla="*/ 6 w 6"/>
                    <a:gd name="T1" fmla="*/ 0 h 1"/>
                    <a:gd name="T2" fmla="*/ 0 w 6"/>
                    <a:gd name="T3" fmla="*/ 1 h 1"/>
                    <a:gd name="T4" fmla="*/ 4 w 6"/>
                    <a:gd name="T5" fmla="*/ 0 h 1"/>
                    <a:gd name="T6" fmla="*/ 6 w 6"/>
                    <a:gd name="T7" fmla="*/ 0 h 1"/>
                  </a:gdLst>
                  <a:ahLst/>
                  <a:cxnLst>
                    <a:cxn ang="0">
                      <a:pos x="T0" y="T1"/>
                    </a:cxn>
                    <a:cxn ang="0">
                      <a:pos x="T2" y="T3"/>
                    </a:cxn>
                    <a:cxn ang="0">
                      <a:pos x="T4" y="T5"/>
                    </a:cxn>
                    <a:cxn ang="0">
                      <a:pos x="T6" y="T7"/>
                    </a:cxn>
                  </a:cxnLst>
                  <a:rect l="0" t="0" r="r" b="b"/>
                  <a:pathLst>
                    <a:path w="6" h="1">
                      <a:moveTo>
                        <a:pt x="6" y="0"/>
                      </a:moveTo>
                      <a:cubicBezTo>
                        <a:pt x="5" y="1"/>
                        <a:pt x="4" y="1"/>
                        <a:pt x="0" y="1"/>
                      </a:cubicBezTo>
                      <a:cubicBezTo>
                        <a:pt x="1" y="0"/>
                        <a:pt x="2" y="1"/>
                        <a:pt x="4" y="0"/>
                      </a:cubicBezTo>
                      <a:cubicBezTo>
                        <a:pt x="6" y="1"/>
                        <a:pt x="4" y="0"/>
                        <a:pt x="6"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7" name="Freeform 71"/>
                <p:cNvSpPr>
                  <a:spLocks/>
                </p:cNvSpPr>
                <p:nvPr/>
              </p:nvSpPr>
              <p:spPr bwMode="auto">
                <a:xfrm flipH="1">
                  <a:off x="513" y="882"/>
                  <a:ext cx="16" cy="5"/>
                </a:xfrm>
                <a:custGeom>
                  <a:avLst/>
                  <a:gdLst>
                    <a:gd name="T0" fmla="*/ 1 w 6"/>
                    <a:gd name="T1" fmla="*/ 0 h 2"/>
                    <a:gd name="T2" fmla="*/ 6 w 6"/>
                    <a:gd name="T3" fmla="*/ 2 h 2"/>
                    <a:gd name="T4" fmla="*/ 2 w 6"/>
                    <a:gd name="T5" fmla="*/ 0 h 2"/>
                    <a:gd name="T6" fmla="*/ 1 w 6"/>
                    <a:gd name="T7" fmla="*/ 0 h 2"/>
                  </a:gdLst>
                  <a:ahLst/>
                  <a:cxnLst>
                    <a:cxn ang="0">
                      <a:pos x="T0" y="T1"/>
                    </a:cxn>
                    <a:cxn ang="0">
                      <a:pos x="T2" y="T3"/>
                    </a:cxn>
                    <a:cxn ang="0">
                      <a:pos x="T4" y="T5"/>
                    </a:cxn>
                    <a:cxn ang="0">
                      <a:pos x="T6" y="T7"/>
                    </a:cxn>
                  </a:cxnLst>
                  <a:rect l="0" t="0" r="r" b="b"/>
                  <a:pathLst>
                    <a:path w="6" h="2">
                      <a:moveTo>
                        <a:pt x="1" y="0"/>
                      </a:moveTo>
                      <a:cubicBezTo>
                        <a:pt x="2" y="1"/>
                        <a:pt x="2" y="1"/>
                        <a:pt x="6" y="2"/>
                      </a:cubicBezTo>
                      <a:cubicBezTo>
                        <a:pt x="5" y="0"/>
                        <a:pt x="4" y="1"/>
                        <a:pt x="2" y="0"/>
                      </a:cubicBezTo>
                      <a:cubicBezTo>
                        <a:pt x="0" y="0"/>
                        <a:pt x="2" y="0"/>
                        <a:pt x="1"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8" name="Freeform 72"/>
                <p:cNvSpPr>
                  <a:spLocks/>
                </p:cNvSpPr>
                <p:nvPr/>
              </p:nvSpPr>
              <p:spPr bwMode="auto">
                <a:xfrm flipH="1">
                  <a:off x="751" y="832"/>
                  <a:ext cx="126" cy="53"/>
                </a:xfrm>
                <a:custGeom>
                  <a:avLst/>
                  <a:gdLst>
                    <a:gd name="T0" fmla="*/ 5 w 48"/>
                    <a:gd name="T1" fmla="*/ 0 h 20"/>
                    <a:gd name="T2" fmla="*/ 0 w 48"/>
                    <a:gd name="T3" fmla="*/ 15 h 20"/>
                    <a:gd name="T4" fmla="*/ 12 w 48"/>
                    <a:gd name="T5" fmla="*/ 13 h 20"/>
                    <a:gd name="T6" fmla="*/ 26 w 48"/>
                    <a:gd name="T7" fmla="*/ 17 h 20"/>
                    <a:gd name="T8" fmla="*/ 39 w 48"/>
                    <a:gd name="T9" fmla="*/ 20 h 20"/>
                    <a:gd name="T10" fmla="*/ 43 w 48"/>
                    <a:gd name="T11" fmla="*/ 19 h 20"/>
                    <a:gd name="T12" fmla="*/ 47 w 48"/>
                    <a:gd name="T13" fmla="*/ 2 h 20"/>
                    <a:gd name="T14" fmla="*/ 5 w 4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0">
                      <a:moveTo>
                        <a:pt x="5" y="0"/>
                      </a:moveTo>
                      <a:cubicBezTo>
                        <a:pt x="1" y="5"/>
                        <a:pt x="4" y="10"/>
                        <a:pt x="0" y="15"/>
                      </a:cubicBezTo>
                      <a:cubicBezTo>
                        <a:pt x="4" y="14"/>
                        <a:pt x="7" y="13"/>
                        <a:pt x="12" y="13"/>
                      </a:cubicBezTo>
                      <a:cubicBezTo>
                        <a:pt x="19" y="15"/>
                        <a:pt x="25" y="14"/>
                        <a:pt x="26" y="17"/>
                      </a:cubicBezTo>
                      <a:cubicBezTo>
                        <a:pt x="32" y="18"/>
                        <a:pt x="37" y="18"/>
                        <a:pt x="39" y="20"/>
                      </a:cubicBezTo>
                      <a:cubicBezTo>
                        <a:pt x="39" y="20"/>
                        <a:pt x="43" y="20"/>
                        <a:pt x="43" y="19"/>
                      </a:cubicBezTo>
                      <a:cubicBezTo>
                        <a:pt x="44" y="19"/>
                        <a:pt x="48" y="2"/>
                        <a:pt x="47" y="2"/>
                      </a:cubicBezTo>
                      <a:cubicBezTo>
                        <a:pt x="33" y="0"/>
                        <a:pt x="19" y="0"/>
                        <a:pt x="5" y="0"/>
                      </a:cubicBezTo>
                      <a:close/>
                    </a:path>
                  </a:pathLst>
                </a:custGeom>
                <a:solidFill>
                  <a:srgbClr val="3D6C99"/>
                </a:solidFill>
                <a:ln w="4763" cap="rnd">
                  <a:solidFill>
                    <a:srgbClr val="25221E"/>
                  </a:solidFill>
                  <a:prstDash val="solid"/>
                  <a:round/>
                  <a:headEnd/>
                  <a:tailEnd/>
                </a:ln>
              </p:spPr>
              <p:txBody>
                <a:bodyPr/>
                <a:lstStyle/>
                <a:p>
                  <a:endParaRPr lang="vi-VN"/>
                </a:p>
              </p:txBody>
            </p:sp>
            <p:sp>
              <p:nvSpPr>
                <p:cNvPr id="229449" name="Freeform 73"/>
                <p:cNvSpPr>
                  <a:spLocks/>
                </p:cNvSpPr>
                <p:nvPr/>
              </p:nvSpPr>
              <p:spPr bwMode="auto">
                <a:xfrm flipH="1">
                  <a:off x="560" y="835"/>
                  <a:ext cx="129" cy="50"/>
                </a:xfrm>
                <a:custGeom>
                  <a:avLst/>
                  <a:gdLst>
                    <a:gd name="T0" fmla="*/ 45 w 49"/>
                    <a:gd name="T1" fmla="*/ 2 h 19"/>
                    <a:gd name="T2" fmla="*/ 48 w 49"/>
                    <a:gd name="T3" fmla="*/ 16 h 19"/>
                    <a:gd name="T4" fmla="*/ 35 w 49"/>
                    <a:gd name="T5" fmla="*/ 18 h 19"/>
                    <a:gd name="T6" fmla="*/ 19 w 49"/>
                    <a:gd name="T7" fmla="*/ 18 h 19"/>
                    <a:gd name="T8" fmla="*/ 4 w 49"/>
                    <a:gd name="T9" fmla="*/ 17 h 19"/>
                    <a:gd name="T10" fmla="*/ 1 w 49"/>
                    <a:gd name="T11" fmla="*/ 16 h 19"/>
                    <a:gd name="T12" fmla="*/ 2 w 49"/>
                    <a:gd name="T13" fmla="*/ 3 h 19"/>
                    <a:gd name="T14" fmla="*/ 45 w 49"/>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
                      <a:moveTo>
                        <a:pt x="45" y="2"/>
                      </a:moveTo>
                      <a:cubicBezTo>
                        <a:pt x="48" y="8"/>
                        <a:pt x="49" y="11"/>
                        <a:pt x="48" y="16"/>
                      </a:cubicBezTo>
                      <a:cubicBezTo>
                        <a:pt x="45" y="15"/>
                        <a:pt x="40" y="18"/>
                        <a:pt x="35" y="18"/>
                      </a:cubicBezTo>
                      <a:cubicBezTo>
                        <a:pt x="28" y="19"/>
                        <a:pt x="21" y="16"/>
                        <a:pt x="19" y="18"/>
                      </a:cubicBezTo>
                      <a:cubicBezTo>
                        <a:pt x="13" y="18"/>
                        <a:pt x="7" y="16"/>
                        <a:pt x="4" y="17"/>
                      </a:cubicBezTo>
                      <a:cubicBezTo>
                        <a:pt x="4" y="18"/>
                        <a:pt x="1" y="17"/>
                        <a:pt x="1" y="16"/>
                      </a:cubicBezTo>
                      <a:cubicBezTo>
                        <a:pt x="0" y="16"/>
                        <a:pt x="1" y="3"/>
                        <a:pt x="2" y="3"/>
                      </a:cubicBezTo>
                      <a:cubicBezTo>
                        <a:pt x="16" y="3"/>
                        <a:pt x="30" y="0"/>
                        <a:pt x="45" y="2"/>
                      </a:cubicBezTo>
                      <a:close/>
                    </a:path>
                  </a:pathLst>
                </a:custGeom>
                <a:solidFill>
                  <a:srgbClr val="3D6C99"/>
                </a:solidFill>
                <a:ln w="4763" cap="rnd">
                  <a:solidFill>
                    <a:srgbClr val="25221E"/>
                  </a:solidFill>
                  <a:prstDash val="solid"/>
                  <a:round/>
                  <a:headEnd/>
                  <a:tailEnd/>
                </a:ln>
              </p:spPr>
              <p:txBody>
                <a:bodyPr/>
                <a:lstStyle/>
                <a:p>
                  <a:endParaRPr lang="vi-VN"/>
                </a:p>
              </p:txBody>
            </p:sp>
            <p:sp>
              <p:nvSpPr>
                <p:cNvPr id="229450" name="Freeform 74"/>
                <p:cNvSpPr>
                  <a:spLocks/>
                </p:cNvSpPr>
                <p:nvPr/>
              </p:nvSpPr>
              <p:spPr bwMode="auto">
                <a:xfrm flipH="1">
                  <a:off x="670" y="843"/>
                  <a:ext cx="11" cy="36"/>
                </a:xfrm>
                <a:custGeom>
                  <a:avLst/>
                  <a:gdLst>
                    <a:gd name="T0" fmla="*/ 1 w 4"/>
                    <a:gd name="T1" fmla="*/ 0 h 14"/>
                    <a:gd name="T2" fmla="*/ 0 w 4"/>
                    <a:gd name="T3" fmla="*/ 14 h 14"/>
                    <a:gd name="T4" fmla="*/ 4 w 4"/>
                    <a:gd name="T5" fmla="*/ 14 h 14"/>
                    <a:gd name="T6" fmla="*/ 4 w 4"/>
                    <a:gd name="T7" fmla="*/ 0 h 14"/>
                    <a:gd name="T8" fmla="*/ 1 w 4"/>
                    <a:gd name="T9" fmla="*/ 0 h 14"/>
                  </a:gdLst>
                  <a:ahLst/>
                  <a:cxnLst>
                    <a:cxn ang="0">
                      <a:pos x="T0" y="T1"/>
                    </a:cxn>
                    <a:cxn ang="0">
                      <a:pos x="T2" y="T3"/>
                    </a:cxn>
                    <a:cxn ang="0">
                      <a:pos x="T4" y="T5"/>
                    </a:cxn>
                    <a:cxn ang="0">
                      <a:pos x="T6" y="T7"/>
                    </a:cxn>
                    <a:cxn ang="0">
                      <a:pos x="T8" y="T9"/>
                    </a:cxn>
                  </a:cxnLst>
                  <a:rect l="0" t="0" r="r" b="b"/>
                  <a:pathLst>
                    <a:path w="4" h="14">
                      <a:moveTo>
                        <a:pt x="1" y="0"/>
                      </a:moveTo>
                      <a:lnTo>
                        <a:pt x="0" y="14"/>
                      </a:lnTo>
                      <a:lnTo>
                        <a:pt x="4" y="14"/>
                      </a:lnTo>
                      <a:cubicBezTo>
                        <a:pt x="4" y="14"/>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1" name="Freeform 75"/>
                <p:cNvSpPr>
                  <a:spLocks/>
                </p:cNvSpPr>
                <p:nvPr/>
              </p:nvSpPr>
              <p:spPr bwMode="auto">
                <a:xfrm flipH="1">
                  <a:off x="424" y="249"/>
                  <a:ext cx="40" cy="55"/>
                </a:xfrm>
                <a:custGeom>
                  <a:avLst/>
                  <a:gdLst>
                    <a:gd name="T0" fmla="*/ 13 w 15"/>
                    <a:gd name="T1" fmla="*/ 0 h 21"/>
                    <a:gd name="T2" fmla="*/ 1 w 15"/>
                    <a:gd name="T3" fmla="*/ 21 h 21"/>
                    <a:gd name="T4" fmla="*/ 4 w 15"/>
                    <a:gd name="T5" fmla="*/ 21 h 21"/>
                    <a:gd name="T6" fmla="*/ 15 w 15"/>
                    <a:gd name="T7" fmla="*/ 2 h 21"/>
                    <a:gd name="T8" fmla="*/ 13 w 15"/>
                    <a:gd name="T9" fmla="*/ 0 h 21"/>
                  </a:gdLst>
                  <a:ahLst/>
                  <a:cxnLst>
                    <a:cxn ang="0">
                      <a:pos x="T0" y="T1"/>
                    </a:cxn>
                    <a:cxn ang="0">
                      <a:pos x="T2" y="T3"/>
                    </a:cxn>
                    <a:cxn ang="0">
                      <a:pos x="T4" y="T5"/>
                    </a:cxn>
                    <a:cxn ang="0">
                      <a:pos x="T6" y="T7"/>
                    </a:cxn>
                    <a:cxn ang="0">
                      <a:pos x="T8" y="T9"/>
                    </a:cxn>
                  </a:cxnLst>
                  <a:rect l="0" t="0" r="r" b="b"/>
                  <a:pathLst>
                    <a:path w="15" h="21">
                      <a:moveTo>
                        <a:pt x="13" y="0"/>
                      </a:moveTo>
                      <a:cubicBezTo>
                        <a:pt x="7" y="5"/>
                        <a:pt x="0" y="18"/>
                        <a:pt x="1" y="21"/>
                      </a:cubicBezTo>
                      <a:cubicBezTo>
                        <a:pt x="2" y="20"/>
                        <a:pt x="3" y="20"/>
                        <a:pt x="4" y="21"/>
                      </a:cubicBezTo>
                      <a:cubicBezTo>
                        <a:pt x="2" y="21"/>
                        <a:pt x="12" y="2"/>
                        <a:pt x="15" y="2"/>
                      </a:cubicBezTo>
                      <a:cubicBezTo>
                        <a:pt x="14" y="2"/>
                        <a:pt x="13" y="1"/>
                        <a:pt x="13"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2" name="Freeform 76"/>
                <p:cNvSpPr>
                  <a:spLocks/>
                </p:cNvSpPr>
                <p:nvPr/>
              </p:nvSpPr>
              <p:spPr bwMode="auto">
                <a:xfrm flipH="1">
                  <a:off x="641" y="843"/>
                  <a:ext cx="10" cy="39"/>
                </a:xfrm>
                <a:custGeom>
                  <a:avLst/>
                  <a:gdLst>
                    <a:gd name="T0" fmla="*/ 1 w 4"/>
                    <a:gd name="T1" fmla="*/ 0 h 15"/>
                    <a:gd name="T2" fmla="*/ 0 w 4"/>
                    <a:gd name="T3" fmla="*/ 15 h 15"/>
                    <a:gd name="T4" fmla="*/ 4 w 4"/>
                    <a:gd name="T5" fmla="*/ 15 h 15"/>
                    <a:gd name="T6" fmla="*/ 4 w 4"/>
                    <a:gd name="T7" fmla="*/ 0 h 15"/>
                    <a:gd name="T8" fmla="*/ 1 w 4"/>
                    <a:gd name="T9" fmla="*/ 0 h 15"/>
                  </a:gdLst>
                  <a:ahLst/>
                  <a:cxnLst>
                    <a:cxn ang="0">
                      <a:pos x="T0" y="T1"/>
                    </a:cxn>
                    <a:cxn ang="0">
                      <a:pos x="T2" y="T3"/>
                    </a:cxn>
                    <a:cxn ang="0">
                      <a:pos x="T4" y="T5"/>
                    </a:cxn>
                    <a:cxn ang="0">
                      <a:pos x="T6" y="T7"/>
                    </a:cxn>
                    <a:cxn ang="0">
                      <a:pos x="T8" y="T9"/>
                    </a:cxn>
                  </a:cxnLst>
                  <a:rect l="0" t="0" r="r" b="b"/>
                  <a:pathLst>
                    <a:path w="4" h="15">
                      <a:moveTo>
                        <a:pt x="1" y="0"/>
                      </a:moveTo>
                      <a:lnTo>
                        <a:pt x="0" y="15"/>
                      </a:lnTo>
                      <a:lnTo>
                        <a:pt x="4" y="15"/>
                      </a:lnTo>
                      <a:cubicBezTo>
                        <a:pt x="4" y="15"/>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3" name="Freeform 77"/>
                <p:cNvSpPr>
                  <a:spLocks/>
                </p:cNvSpPr>
                <p:nvPr/>
              </p:nvSpPr>
              <p:spPr bwMode="auto">
                <a:xfrm flipH="1">
                  <a:off x="406" y="262"/>
                  <a:ext cx="34" cy="53"/>
                </a:xfrm>
                <a:custGeom>
                  <a:avLst/>
                  <a:gdLst>
                    <a:gd name="T0" fmla="*/ 9 w 13"/>
                    <a:gd name="T1" fmla="*/ 0 h 20"/>
                    <a:gd name="T2" fmla="*/ 0 w 13"/>
                    <a:gd name="T3" fmla="*/ 18 h 20"/>
                    <a:gd name="T4" fmla="*/ 3 w 13"/>
                    <a:gd name="T5" fmla="*/ 20 h 20"/>
                    <a:gd name="T6" fmla="*/ 13 w 13"/>
                    <a:gd name="T7" fmla="*/ 4 h 20"/>
                    <a:gd name="T8" fmla="*/ 9 w 13"/>
                    <a:gd name="T9" fmla="*/ 0 h 20"/>
                  </a:gdLst>
                  <a:ahLst/>
                  <a:cxnLst>
                    <a:cxn ang="0">
                      <a:pos x="T0" y="T1"/>
                    </a:cxn>
                    <a:cxn ang="0">
                      <a:pos x="T2" y="T3"/>
                    </a:cxn>
                    <a:cxn ang="0">
                      <a:pos x="T4" y="T5"/>
                    </a:cxn>
                    <a:cxn ang="0">
                      <a:pos x="T6" y="T7"/>
                    </a:cxn>
                    <a:cxn ang="0">
                      <a:pos x="T8" y="T9"/>
                    </a:cxn>
                  </a:cxnLst>
                  <a:rect l="0" t="0" r="r" b="b"/>
                  <a:pathLst>
                    <a:path w="13" h="20">
                      <a:moveTo>
                        <a:pt x="9" y="0"/>
                      </a:moveTo>
                      <a:cubicBezTo>
                        <a:pt x="4" y="6"/>
                        <a:pt x="1" y="12"/>
                        <a:pt x="0" y="18"/>
                      </a:cubicBezTo>
                      <a:cubicBezTo>
                        <a:pt x="1" y="19"/>
                        <a:pt x="2" y="20"/>
                        <a:pt x="3" y="20"/>
                      </a:cubicBezTo>
                      <a:cubicBezTo>
                        <a:pt x="2" y="20"/>
                        <a:pt x="11" y="3"/>
                        <a:pt x="13" y="4"/>
                      </a:cubicBezTo>
                      <a:cubicBezTo>
                        <a:pt x="11" y="2"/>
                        <a:pt x="10" y="1"/>
                        <a:pt x="9"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4" name="Freeform 78"/>
                <p:cNvSpPr>
                  <a:spLocks/>
                </p:cNvSpPr>
                <p:nvPr/>
              </p:nvSpPr>
              <p:spPr bwMode="auto">
                <a:xfrm flipH="1">
                  <a:off x="1034" y="236"/>
                  <a:ext cx="29" cy="58"/>
                </a:xfrm>
                <a:custGeom>
                  <a:avLst/>
                  <a:gdLst>
                    <a:gd name="T0" fmla="*/ 0 w 11"/>
                    <a:gd name="T1" fmla="*/ 2 h 22"/>
                    <a:gd name="T2" fmla="*/ 6 w 11"/>
                    <a:gd name="T3" fmla="*/ 22 h 22"/>
                    <a:gd name="T4" fmla="*/ 11 w 11"/>
                    <a:gd name="T5" fmla="*/ 19 h 22"/>
                    <a:gd name="T6" fmla="*/ 5 w 11"/>
                    <a:gd name="T7" fmla="*/ 0 h 22"/>
                    <a:gd name="T8" fmla="*/ 0 w 11"/>
                    <a:gd name="T9" fmla="*/ 2 h 22"/>
                  </a:gdLst>
                  <a:ahLst/>
                  <a:cxnLst>
                    <a:cxn ang="0">
                      <a:pos x="T0" y="T1"/>
                    </a:cxn>
                    <a:cxn ang="0">
                      <a:pos x="T2" y="T3"/>
                    </a:cxn>
                    <a:cxn ang="0">
                      <a:pos x="T4" y="T5"/>
                    </a:cxn>
                    <a:cxn ang="0">
                      <a:pos x="T6" y="T7"/>
                    </a:cxn>
                    <a:cxn ang="0">
                      <a:pos x="T8" y="T9"/>
                    </a:cxn>
                  </a:cxnLst>
                  <a:rect l="0" t="0" r="r" b="b"/>
                  <a:pathLst>
                    <a:path w="11" h="22">
                      <a:moveTo>
                        <a:pt x="0" y="2"/>
                      </a:moveTo>
                      <a:cubicBezTo>
                        <a:pt x="1" y="8"/>
                        <a:pt x="4" y="16"/>
                        <a:pt x="6" y="22"/>
                      </a:cubicBezTo>
                      <a:cubicBezTo>
                        <a:pt x="8" y="21"/>
                        <a:pt x="9" y="19"/>
                        <a:pt x="11" y="19"/>
                      </a:cubicBezTo>
                      <a:cubicBezTo>
                        <a:pt x="9" y="19"/>
                        <a:pt x="3" y="0"/>
                        <a:pt x="5" y="0"/>
                      </a:cubicBezTo>
                      <a:cubicBezTo>
                        <a:pt x="3" y="0"/>
                        <a:pt x="0" y="1"/>
                        <a:pt x="0" y="2"/>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5" name="Freeform 79"/>
                <p:cNvSpPr>
                  <a:spLocks/>
                </p:cNvSpPr>
                <p:nvPr/>
              </p:nvSpPr>
              <p:spPr bwMode="auto">
                <a:xfrm flipH="1">
                  <a:off x="882" y="396"/>
                  <a:ext cx="55" cy="31"/>
                </a:xfrm>
                <a:custGeom>
                  <a:avLst/>
                  <a:gdLst>
                    <a:gd name="T0" fmla="*/ 0 w 21"/>
                    <a:gd name="T1" fmla="*/ 3 h 12"/>
                    <a:gd name="T2" fmla="*/ 18 w 21"/>
                    <a:gd name="T3" fmla="*/ 12 h 12"/>
                    <a:gd name="T4" fmla="*/ 21 w 21"/>
                    <a:gd name="T5" fmla="*/ 8 h 12"/>
                    <a:gd name="T6" fmla="*/ 4 w 21"/>
                    <a:gd name="T7" fmla="*/ 0 h 12"/>
                    <a:gd name="T8" fmla="*/ 0 w 21"/>
                    <a:gd name="T9" fmla="*/ 3 h 12"/>
                  </a:gdLst>
                  <a:ahLst/>
                  <a:cxnLst>
                    <a:cxn ang="0">
                      <a:pos x="T0" y="T1"/>
                    </a:cxn>
                    <a:cxn ang="0">
                      <a:pos x="T2" y="T3"/>
                    </a:cxn>
                    <a:cxn ang="0">
                      <a:pos x="T4" y="T5"/>
                    </a:cxn>
                    <a:cxn ang="0">
                      <a:pos x="T6" y="T7"/>
                    </a:cxn>
                    <a:cxn ang="0">
                      <a:pos x="T8" y="T9"/>
                    </a:cxn>
                  </a:cxnLst>
                  <a:rect l="0" t="0" r="r" b="b"/>
                  <a:pathLst>
                    <a:path w="21" h="12">
                      <a:moveTo>
                        <a:pt x="0" y="3"/>
                      </a:moveTo>
                      <a:cubicBezTo>
                        <a:pt x="5" y="7"/>
                        <a:pt x="12" y="10"/>
                        <a:pt x="18" y="12"/>
                      </a:cubicBezTo>
                      <a:cubicBezTo>
                        <a:pt x="19" y="11"/>
                        <a:pt x="20" y="9"/>
                        <a:pt x="21" y="8"/>
                      </a:cubicBezTo>
                      <a:cubicBezTo>
                        <a:pt x="20" y="9"/>
                        <a:pt x="3" y="1"/>
                        <a:pt x="4" y="0"/>
                      </a:cubicBezTo>
                      <a:cubicBezTo>
                        <a:pt x="3" y="2"/>
                        <a:pt x="2" y="3"/>
                        <a:pt x="0" y="3"/>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6" name="Freeform 80"/>
                <p:cNvSpPr>
                  <a:spLocks/>
                </p:cNvSpPr>
                <p:nvPr/>
              </p:nvSpPr>
              <p:spPr bwMode="auto">
                <a:xfrm flipH="1">
                  <a:off x="832" y="832"/>
                  <a:ext cx="16" cy="37"/>
                </a:xfrm>
                <a:custGeom>
                  <a:avLst/>
                  <a:gdLst>
                    <a:gd name="T0" fmla="*/ 2 w 6"/>
                    <a:gd name="T1" fmla="*/ 1 h 14"/>
                    <a:gd name="T2" fmla="*/ 0 w 6"/>
                    <a:gd name="T3" fmla="*/ 13 h 14"/>
                    <a:gd name="T4" fmla="*/ 4 w 6"/>
                    <a:gd name="T5" fmla="*/ 14 h 14"/>
                    <a:gd name="T6" fmla="*/ 6 w 6"/>
                    <a:gd name="T7" fmla="*/ 0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lnTo>
                        <a:pt x="0" y="13"/>
                      </a:lnTo>
                      <a:lnTo>
                        <a:pt x="4" y="14"/>
                      </a:lnTo>
                      <a:cubicBezTo>
                        <a:pt x="4" y="14"/>
                        <a:pt x="6" y="0"/>
                        <a:pt x="6" y="0"/>
                      </a:cubicBezTo>
                      <a:lnTo>
                        <a:pt x="2" y="1"/>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7" name="Freeform 81"/>
                <p:cNvSpPr>
                  <a:spLocks/>
                </p:cNvSpPr>
                <p:nvPr/>
              </p:nvSpPr>
              <p:spPr bwMode="auto">
                <a:xfrm flipH="1">
                  <a:off x="613" y="843"/>
                  <a:ext cx="10" cy="39"/>
                </a:xfrm>
                <a:custGeom>
                  <a:avLst/>
                  <a:gdLst>
                    <a:gd name="T0" fmla="*/ 0 w 4"/>
                    <a:gd name="T1" fmla="*/ 0 h 15"/>
                    <a:gd name="T2" fmla="*/ 0 w 4"/>
                    <a:gd name="T3" fmla="*/ 15 h 15"/>
                    <a:gd name="T4" fmla="*/ 4 w 4"/>
                    <a:gd name="T5" fmla="*/ 15 h 15"/>
                    <a:gd name="T6" fmla="*/ 4 w 4"/>
                    <a:gd name="T7" fmla="*/ 0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15"/>
                      </a:lnTo>
                      <a:lnTo>
                        <a:pt x="4" y="15"/>
                      </a:lnTo>
                      <a:cubicBezTo>
                        <a:pt x="4" y="15"/>
                        <a:pt x="4" y="0"/>
                        <a:pt x="4" y="0"/>
                      </a:cubicBezTo>
                      <a:lnTo>
                        <a:pt x="0"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8" name="Freeform 82"/>
                <p:cNvSpPr>
                  <a:spLocks/>
                </p:cNvSpPr>
                <p:nvPr/>
              </p:nvSpPr>
              <p:spPr bwMode="auto">
                <a:xfrm flipH="1">
                  <a:off x="387" y="278"/>
                  <a:ext cx="32" cy="50"/>
                </a:xfrm>
                <a:custGeom>
                  <a:avLst/>
                  <a:gdLst>
                    <a:gd name="T0" fmla="*/ 8 w 12"/>
                    <a:gd name="T1" fmla="*/ 0 h 19"/>
                    <a:gd name="T2" fmla="*/ 0 w 12"/>
                    <a:gd name="T3" fmla="*/ 17 h 19"/>
                    <a:gd name="T4" fmla="*/ 3 w 12"/>
                    <a:gd name="T5" fmla="*/ 19 h 19"/>
                    <a:gd name="T6" fmla="*/ 11 w 12"/>
                    <a:gd name="T7" fmla="*/ 1 h 19"/>
                    <a:gd name="T8" fmla="*/ 8 w 12"/>
                    <a:gd name="T9" fmla="*/ 0 h 19"/>
                  </a:gdLst>
                  <a:ahLst/>
                  <a:cxnLst>
                    <a:cxn ang="0">
                      <a:pos x="T0" y="T1"/>
                    </a:cxn>
                    <a:cxn ang="0">
                      <a:pos x="T2" y="T3"/>
                    </a:cxn>
                    <a:cxn ang="0">
                      <a:pos x="T4" y="T5"/>
                    </a:cxn>
                    <a:cxn ang="0">
                      <a:pos x="T6" y="T7"/>
                    </a:cxn>
                    <a:cxn ang="0">
                      <a:pos x="T8" y="T9"/>
                    </a:cxn>
                  </a:cxnLst>
                  <a:rect l="0" t="0" r="r" b="b"/>
                  <a:pathLst>
                    <a:path w="12" h="19">
                      <a:moveTo>
                        <a:pt x="8" y="0"/>
                      </a:moveTo>
                      <a:cubicBezTo>
                        <a:pt x="6" y="6"/>
                        <a:pt x="4" y="12"/>
                        <a:pt x="0" y="17"/>
                      </a:cubicBezTo>
                      <a:cubicBezTo>
                        <a:pt x="1" y="17"/>
                        <a:pt x="2" y="18"/>
                        <a:pt x="3" y="19"/>
                      </a:cubicBezTo>
                      <a:cubicBezTo>
                        <a:pt x="4" y="19"/>
                        <a:pt x="12" y="1"/>
                        <a:pt x="11" y="1"/>
                      </a:cubicBezTo>
                      <a:cubicBezTo>
                        <a:pt x="10" y="1"/>
                        <a:pt x="9" y="0"/>
                        <a:pt x="8"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9" name="Freeform 83"/>
                <p:cNvSpPr>
                  <a:spLocks/>
                </p:cNvSpPr>
                <p:nvPr/>
              </p:nvSpPr>
              <p:spPr bwMode="auto">
                <a:xfrm flipH="1">
                  <a:off x="1013" y="231"/>
                  <a:ext cx="21" cy="50"/>
                </a:xfrm>
                <a:custGeom>
                  <a:avLst/>
                  <a:gdLst>
                    <a:gd name="T0" fmla="*/ 0 w 8"/>
                    <a:gd name="T1" fmla="*/ 1 h 19"/>
                    <a:gd name="T2" fmla="*/ 5 w 8"/>
                    <a:gd name="T3" fmla="*/ 19 h 19"/>
                    <a:gd name="T4" fmla="*/ 8 w 8"/>
                    <a:gd name="T5" fmla="*/ 18 h 19"/>
                    <a:gd name="T6" fmla="*/ 4 w 8"/>
                    <a:gd name="T7" fmla="*/ 0 h 19"/>
                    <a:gd name="T8" fmla="*/ 0 w 8"/>
                    <a:gd name="T9" fmla="*/ 1 h 19"/>
                  </a:gdLst>
                  <a:ahLst/>
                  <a:cxnLst>
                    <a:cxn ang="0">
                      <a:pos x="T0" y="T1"/>
                    </a:cxn>
                    <a:cxn ang="0">
                      <a:pos x="T2" y="T3"/>
                    </a:cxn>
                    <a:cxn ang="0">
                      <a:pos x="T4" y="T5"/>
                    </a:cxn>
                    <a:cxn ang="0">
                      <a:pos x="T6" y="T7"/>
                    </a:cxn>
                    <a:cxn ang="0">
                      <a:pos x="T8" y="T9"/>
                    </a:cxn>
                  </a:cxnLst>
                  <a:rect l="0" t="0" r="r" b="b"/>
                  <a:pathLst>
                    <a:path w="8" h="19">
                      <a:moveTo>
                        <a:pt x="0" y="1"/>
                      </a:moveTo>
                      <a:lnTo>
                        <a:pt x="5" y="19"/>
                      </a:lnTo>
                      <a:lnTo>
                        <a:pt x="8" y="18"/>
                      </a:lnTo>
                      <a:cubicBezTo>
                        <a:pt x="8" y="18"/>
                        <a:pt x="4" y="1"/>
                        <a:pt x="4" y="0"/>
                      </a:cubicBezTo>
                      <a:cubicBezTo>
                        <a:pt x="2" y="0"/>
                        <a:pt x="1" y="1"/>
                        <a:pt x="0" y="1"/>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0" name="Freeform 84"/>
                <p:cNvSpPr>
                  <a:spLocks/>
                </p:cNvSpPr>
                <p:nvPr/>
              </p:nvSpPr>
              <p:spPr bwMode="auto">
                <a:xfrm flipH="1">
                  <a:off x="872" y="372"/>
                  <a:ext cx="49" cy="37"/>
                </a:xfrm>
                <a:custGeom>
                  <a:avLst/>
                  <a:gdLst>
                    <a:gd name="T0" fmla="*/ 0 w 19"/>
                    <a:gd name="T1" fmla="*/ 5 h 14"/>
                    <a:gd name="T2" fmla="*/ 17 w 19"/>
                    <a:gd name="T3" fmla="*/ 14 h 14"/>
                    <a:gd name="T4" fmla="*/ 18 w 19"/>
                    <a:gd name="T5" fmla="*/ 11 h 14"/>
                    <a:gd name="T6" fmla="*/ 1 w 19"/>
                    <a:gd name="T7" fmla="*/ 0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cubicBezTo>
                        <a:pt x="6" y="7"/>
                        <a:pt x="11" y="10"/>
                        <a:pt x="17" y="14"/>
                      </a:cubicBezTo>
                      <a:lnTo>
                        <a:pt x="18" y="11"/>
                      </a:lnTo>
                      <a:cubicBezTo>
                        <a:pt x="19" y="8"/>
                        <a:pt x="3" y="1"/>
                        <a:pt x="1" y="0"/>
                      </a:cubicBezTo>
                      <a:cubicBezTo>
                        <a:pt x="1" y="1"/>
                        <a:pt x="1" y="4"/>
                        <a:pt x="0" y="5"/>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1" name="Freeform 85"/>
                <p:cNvSpPr>
                  <a:spLocks/>
                </p:cNvSpPr>
                <p:nvPr/>
              </p:nvSpPr>
              <p:spPr bwMode="auto">
                <a:xfrm flipH="1">
                  <a:off x="866" y="346"/>
                  <a:ext cx="50" cy="34"/>
                </a:xfrm>
                <a:custGeom>
                  <a:avLst/>
                  <a:gdLst>
                    <a:gd name="T0" fmla="*/ 0 w 19"/>
                    <a:gd name="T1" fmla="*/ 6 h 13"/>
                    <a:gd name="T2" fmla="*/ 18 w 19"/>
                    <a:gd name="T3" fmla="*/ 13 h 13"/>
                    <a:gd name="T4" fmla="*/ 19 w 19"/>
                    <a:gd name="T5" fmla="*/ 9 h 13"/>
                    <a:gd name="T6" fmla="*/ 1 w 19"/>
                    <a:gd name="T7" fmla="*/ 1 h 13"/>
                    <a:gd name="T8" fmla="*/ 0 w 19"/>
                    <a:gd name="T9" fmla="*/ 6 h 13"/>
                  </a:gdLst>
                  <a:ahLst/>
                  <a:cxnLst>
                    <a:cxn ang="0">
                      <a:pos x="T0" y="T1"/>
                    </a:cxn>
                    <a:cxn ang="0">
                      <a:pos x="T2" y="T3"/>
                    </a:cxn>
                    <a:cxn ang="0">
                      <a:pos x="T4" y="T5"/>
                    </a:cxn>
                    <a:cxn ang="0">
                      <a:pos x="T6" y="T7"/>
                    </a:cxn>
                    <a:cxn ang="0">
                      <a:pos x="T8" y="T9"/>
                    </a:cxn>
                  </a:cxnLst>
                  <a:rect l="0" t="0" r="r" b="b"/>
                  <a:pathLst>
                    <a:path w="19" h="13">
                      <a:moveTo>
                        <a:pt x="0" y="6"/>
                      </a:moveTo>
                      <a:cubicBezTo>
                        <a:pt x="6" y="7"/>
                        <a:pt x="12" y="8"/>
                        <a:pt x="18" y="13"/>
                      </a:cubicBezTo>
                      <a:cubicBezTo>
                        <a:pt x="18" y="12"/>
                        <a:pt x="19" y="10"/>
                        <a:pt x="19" y="9"/>
                      </a:cubicBezTo>
                      <a:cubicBezTo>
                        <a:pt x="19" y="6"/>
                        <a:pt x="2" y="0"/>
                        <a:pt x="1" y="1"/>
                      </a:cubicBezTo>
                      <a:cubicBezTo>
                        <a:pt x="0" y="2"/>
                        <a:pt x="1" y="4"/>
                        <a:pt x="0" y="6"/>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2" name="Freeform 86"/>
                <p:cNvSpPr>
                  <a:spLocks/>
                </p:cNvSpPr>
                <p:nvPr/>
              </p:nvSpPr>
              <p:spPr bwMode="auto">
                <a:xfrm flipH="1">
                  <a:off x="798" y="832"/>
                  <a:ext cx="21" cy="42"/>
                </a:xfrm>
                <a:custGeom>
                  <a:avLst/>
                  <a:gdLst>
                    <a:gd name="T0" fmla="*/ 3 w 8"/>
                    <a:gd name="T1" fmla="*/ 0 h 16"/>
                    <a:gd name="T2" fmla="*/ 0 w 8"/>
                    <a:gd name="T3" fmla="*/ 15 h 16"/>
                    <a:gd name="T4" fmla="*/ 4 w 8"/>
                    <a:gd name="T5" fmla="*/ 16 h 16"/>
                    <a:gd name="T6" fmla="*/ 8 w 8"/>
                    <a:gd name="T7" fmla="*/ 0 h 16"/>
                    <a:gd name="T8" fmla="*/ 3 w 8"/>
                    <a:gd name="T9" fmla="*/ 0 h 16"/>
                  </a:gdLst>
                  <a:ahLst/>
                  <a:cxnLst>
                    <a:cxn ang="0">
                      <a:pos x="T0" y="T1"/>
                    </a:cxn>
                    <a:cxn ang="0">
                      <a:pos x="T2" y="T3"/>
                    </a:cxn>
                    <a:cxn ang="0">
                      <a:pos x="T4" y="T5"/>
                    </a:cxn>
                    <a:cxn ang="0">
                      <a:pos x="T6" y="T7"/>
                    </a:cxn>
                    <a:cxn ang="0">
                      <a:pos x="T8" y="T9"/>
                    </a:cxn>
                  </a:cxnLst>
                  <a:rect l="0" t="0" r="r" b="b"/>
                  <a:pathLst>
                    <a:path w="8" h="16">
                      <a:moveTo>
                        <a:pt x="3" y="0"/>
                      </a:moveTo>
                      <a:lnTo>
                        <a:pt x="0" y="15"/>
                      </a:lnTo>
                      <a:lnTo>
                        <a:pt x="4" y="16"/>
                      </a:lnTo>
                      <a:cubicBezTo>
                        <a:pt x="4" y="16"/>
                        <a:pt x="8" y="0"/>
                        <a:pt x="8" y="0"/>
                      </a:cubicBezTo>
                      <a:lnTo>
                        <a:pt x="3"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3" name="Freeform 87"/>
                <p:cNvSpPr>
                  <a:spLocks/>
                </p:cNvSpPr>
                <p:nvPr/>
              </p:nvSpPr>
              <p:spPr bwMode="auto">
                <a:xfrm flipH="1">
                  <a:off x="583" y="840"/>
                  <a:ext cx="11" cy="42"/>
                </a:xfrm>
                <a:custGeom>
                  <a:avLst/>
                  <a:gdLst>
                    <a:gd name="T0" fmla="*/ 0 w 4"/>
                    <a:gd name="T1" fmla="*/ 0 h 16"/>
                    <a:gd name="T2" fmla="*/ 1 w 4"/>
                    <a:gd name="T3" fmla="*/ 16 h 16"/>
                    <a:gd name="T4" fmla="*/ 4 w 4"/>
                    <a:gd name="T5" fmla="*/ 15 h 16"/>
                    <a:gd name="T6" fmla="*/ 3 w 4"/>
                    <a:gd name="T7" fmla="*/ 0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lnTo>
                        <a:pt x="1" y="16"/>
                      </a:lnTo>
                      <a:lnTo>
                        <a:pt x="4" y="15"/>
                      </a:lnTo>
                      <a:cubicBezTo>
                        <a:pt x="4" y="15"/>
                        <a:pt x="3" y="0"/>
                        <a:pt x="3" y="0"/>
                      </a:cubicBezTo>
                      <a:lnTo>
                        <a:pt x="0"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4" name="Freeform 88"/>
                <p:cNvSpPr>
                  <a:spLocks/>
                </p:cNvSpPr>
                <p:nvPr/>
              </p:nvSpPr>
              <p:spPr bwMode="auto">
                <a:xfrm flipH="1">
                  <a:off x="369" y="283"/>
                  <a:ext cx="29" cy="66"/>
                </a:xfrm>
                <a:custGeom>
                  <a:avLst/>
                  <a:gdLst>
                    <a:gd name="T0" fmla="*/ 7 w 11"/>
                    <a:gd name="T1" fmla="*/ 0 h 25"/>
                    <a:gd name="T2" fmla="*/ 0 w 11"/>
                    <a:gd name="T3" fmla="*/ 19 h 25"/>
                    <a:gd name="T4" fmla="*/ 0 w 11"/>
                    <a:gd name="T5" fmla="*/ 22 h 25"/>
                    <a:gd name="T6" fmla="*/ 9 w 11"/>
                    <a:gd name="T7" fmla="*/ 0 h 25"/>
                    <a:gd name="T8" fmla="*/ 7 w 11"/>
                    <a:gd name="T9" fmla="*/ 0 h 25"/>
                  </a:gdLst>
                  <a:ahLst/>
                  <a:cxnLst>
                    <a:cxn ang="0">
                      <a:pos x="T0" y="T1"/>
                    </a:cxn>
                    <a:cxn ang="0">
                      <a:pos x="T2" y="T3"/>
                    </a:cxn>
                    <a:cxn ang="0">
                      <a:pos x="T4" y="T5"/>
                    </a:cxn>
                    <a:cxn ang="0">
                      <a:pos x="T6" y="T7"/>
                    </a:cxn>
                    <a:cxn ang="0">
                      <a:pos x="T8" y="T9"/>
                    </a:cxn>
                  </a:cxnLst>
                  <a:rect l="0" t="0" r="r" b="b"/>
                  <a:pathLst>
                    <a:path w="11" h="25">
                      <a:moveTo>
                        <a:pt x="7" y="0"/>
                      </a:moveTo>
                      <a:cubicBezTo>
                        <a:pt x="6" y="8"/>
                        <a:pt x="2" y="13"/>
                        <a:pt x="0" y="19"/>
                      </a:cubicBezTo>
                      <a:cubicBezTo>
                        <a:pt x="2" y="21"/>
                        <a:pt x="0" y="21"/>
                        <a:pt x="0" y="22"/>
                      </a:cubicBezTo>
                      <a:cubicBezTo>
                        <a:pt x="3" y="25"/>
                        <a:pt x="11" y="2"/>
                        <a:pt x="9" y="0"/>
                      </a:cubicBezTo>
                      <a:cubicBezTo>
                        <a:pt x="8" y="0"/>
                        <a:pt x="8" y="0"/>
                        <a:pt x="7"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5" name="Freeform 89"/>
                <p:cNvSpPr>
                  <a:spLocks/>
                </p:cNvSpPr>
                <p:nvPr/>
              </p:nvSpPr>
              <p:spPr bwMode="auto">
                <a:xfrm flipH="1">
                  <a:off x="992" y="220"/>
                  <a:ext cx="21" cy="53"/>
                </a:xfrm>
                <a:custGeom>
                  <a:avLst/>
                  <a:gdLst>
                    <a:gd name="T0" fmla="*/ 0 w 8"/>
                    <a:gd name="T1" fmla="*/ 1 h 20"/>
                    <a:gd name="T2" fmla="*/ 5 w 8"/>
                    <a:gd name="T3" fmla="*/ 20 h 20"/>
                    <a:gd name="T4" fmla="*/ 7 w 8"/>
                    <a:gd name="T5" fmla="*/ 19 h 20"/>
                    <a:gd name="T6" fmla="*/ 2 w 8"/>
                    <a:gd name="T7" fmla="*/ 0 h 20"/>
                    <a:gd name="T8" fmla="*/ 0 w 8"/>
                    <a:gd name="T9" fmla="*/ 1 h 20"/>
                  </a:gdLst>
                  <a:ahLst/>
                  <a:cxnLst>
                    <a:cxn ang="0">
                      <a:pos x="T0" y="T1"/>
                    </a:cxn>
                    <a:cxn ang="0">
                      <a:pos x="T2" y="T3"/>
                    </a:cxn>
                    <a:cxn ang="0">
                      <a:pos x="T4" y="T5"/>
                    </a:cxn>
                    <a:cxn ang="0">
                      <a:pos x="T6" y="T7"/>
                    </a:cxn>
                    <a:cxn ang="0">
                      <a:pos x="T8" y="T9"/>
                    </a:cxn>
                  </a:cxnLst>
                  <a:rect l="0" t="0" r="r" b="b"/>
                  <a:pathLst>
                    <a:path w="8" h="20">
                      <a:moveTo>
                        <a:pt x="0" y="1"/>
                      </a:moveTo>
                      <a:cubicBezTo>
                        <a:pt x="4" y="8"/>
                        <a:pt x="4" y="14"/>
                        <a:pt x="5" y="20"/>
                      </a:cubicBezTo>
                      <a:cubicBezTo>
                        <a:pt x="6" y="19"/>
                        <a:pt x="7" y="20"/>
                        <a:pt x="7" y="19"/>
                      </a:cubicBezTo>
                      <a:cubicBezTo>
                        <a:pt x="8" y="12"/>
                        <a:pt x="4" y="0"/>
                        <a:pt x="2" y="0"/>
                      </a:cubicBezTo>
                      <a:cubicBezTo>
                        <a:pt x="1" y="0"/>
                        <a:pt x="0" y="1"/>
                        <a:pt x="0" y="1"/>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6" name="Freeform 90"/>
                <p:cNvSpPr>
                  <a:spLocks/>
                </p:cNvSpPr>
                <p:nvPr/>
              </p:nvSpPr>
              <p:spPr bwMode="auto">
                <a:xfrm flipH="1">
                  <a:off x="864" y="328"/>
                  <a:ext cx="49" cy="28"/>
                </a:xfrm>
                <a:custGeom>
                  <a:avLst/>
                  <a:gdLst>
                    <a:gd name="T0" fmla="*/ 0 w 19"/>
                    <a:gd name="T1" fmla="*/ 4 h 11"/>
                    <a:gd name="T2" fmla="*/ 18 w 19"/>
                    <a:gd name="T3" fmla="*/ 11 h 11"/>
                    <a:gd name="T4" fmla="*/ 18 w 19"/>
                    <a:gd name="T5" fmla="*/ 7 h 11"/>
                    <a:gd name="T6" fmla="*/ 0 w 19"/>
                    <a:gd name="T7" fmla="*/ 2 h 11"/>
                    <a:gd name="T8" fmla="*/ 0 w 19"/>
                    <a:gd name="T9" fmla="*/ 4 h 11"/>
                  </a:gdLst>
                  <a:ahLst/>
                  <a:cxnLst>
                    <a:cxn ang="0">
                      <a:pos x="T0" y="T1"/>
                    </a:cxn>
                    <a:cxn ang="0">
                      <a:pos x="T2" y="T3"/>
                    </a:cxn>
                    <a:cxn ang="0">
                      <a:pos x="T4" y="T5"/>
                    </a:cxn>
                    <a:cxn ang="0">
                      <a:pos x="T6" y="T7"/>
                    </a:cxn>
                    <a:cxn ang="0">
                      <a:pos x="T8" y="T9"/>
                    </a:cxn>
                  </a:cxnLst>
                  <a:rect l="0" t="0" r="r" b="b"/>
                  <a:pathLst>
                    <a:path w="19" h="11">
                      <a:moveTo>
                        <a:pt x="0" y="4"/>
                      </a:moveTo>
                      <a:cubicBezTo>
                        <a:pt x="9" y="4"/>
                        <a:pt x="14" y="7"/>
                        <a:pt x="18" y="11"/>
                      </a:cubicBezTo>
                      <a:cubicBezTo>
                        <a:pt x="18" y="10"/>
                        <a:pt x="19" y="8"/>
                        <a:pt x="18" y="7"/>
                      </a:cubicBezTo>
                      <a:cubicBezTo>
                        <a:pt x="13" y="1"/>
                        <a:pt x="1" y="0"/>
                        <a:pt x="0" y="2"/>
                      </a:cubicBezTo>
                      <a:cubicBezTo>
                        <a:pt x="0" y="3"/>
                        <a:pt x="0" y="3"/>
                        <a:pt x="0" y="4"/>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7" name="Freeform 91"/>
                <p:cNvSpPr>
                  <a:spLocks/>
                </p:cNvSpPr>
                <p:nvPr/>
              </p:nvSpPr>
              <p:spPr bwMode="auto">
                <a:xfrm flipH="1">
                  <a:off x="772" y="835"/>
                  <a:ext cx="19" cy="47"/>
                </a:xfrm>
                <a:custGeom>
                  <a:avLst/>
                  <a:gdLst>
                    <a:gd name="T0" fmla="*/ 3 w 7"/>
                    <a:gd name="T1" fmla="*/ 0 h 18"/>
                    <a:gd name="T2" fmla="*/ 0 w 7"/>
                    <a:gd name="T3" fmla="*/ 17 h 18"/>
                    <a:gd name="T4" fmla="*/ 4 w 7"/>
                    <a:gd name="T5" fmla="*/ 18 h 18"/>
                    <a:gd name="T6" fmla="*/ 7 w 7"/>
                    <a:gd name="T7" fmla="*/ 1 h 18"/>
                    <a:gd name="T8" fmla="*/ 3 w 7"/>
                    <a:gd name="T9" fmla="*/ 0 h 18"/>
                  </a:gdLst>
                  <a:ahLst/>
                  <a:cxnLst>
                    <a:cxn ang="0">
                      <a:pos x="T0" y="T1"/>
                    </a:cxn>
                    <a:cxn ang="0">
                      <a:pos x="T2" y="T3"/>
                    </a:cxn>
                    <a:cxn ang="0">
                      <a:pos x="T4" y="T5"/>
                    </a:cxn>
                    <a:cxn ang="0">
                      <a:pos x="T6" y="T7"/>
                    </a:cxn>
                    <a:cxn ang="0">
                      <a:pos x="T8" y="T9"/>
                    </a:cxn>
                  </a:cxnLst>
                  <a:rect l="0" t="0" r="r" b="b"/>
                  <a:pathLst>
                    <a:path w="7" h="18">
                      <a:moveTo>
                        <a:pt x="3" y="0"/>
                      </a:moveTo>
                      <a:lnTo>
                        <a:pt x="0" y="17"/>
                      </a:lnTo>
                      <a:lnTo>
                        <a:pt x="4" y="18"/>
                      </a:lnTo>
                      <a:cubicBezTo>
                        <a:pt x="4" y="18"/>
                        <a:pt x="7" y="1"/>
                        <a:pt x="7" y="1"/>
                      </a:cubicBezTo>
                      <a:lnTo>
                        <a:pt x="3"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8" name="Oval 92"/>
                <p:cNvSpPr>
                  <a:spLocks noChangeArrowheads="1"/>
                </p:cNvSpPr>
                <p:nvPr/>
              </p:nvSpPr>
              <p:spPr bwMode="auto">
                <a:xfrm flipH="1">
                  <a:off x="657" y="856"/>
                  <a:ext cx="8" cy="13"/>
                </a:xfrm>
                <a:prstGeom prst="ellipse">
                  <a:avLst/>
                </a:prstGeom>
                <a:solidFill>
                  <a:srgbClr val="EB3D00"/>
                </a:solidFill>
                <a:ln w="4763" cap="rnd">
                  <a:solidFill>
                    <a:srgbClr val="25221E"/>
                  </a:solidFill>
                  <a:round/>
                  <a:headEnd/>
                  <a:tailEnd/>
                </a:ln>
              </p:spPr>
              <p:txBody>
                <a:bodyPr/>
                <a:lstStyle/>
                <a:p>
                  <a:endParaRPr lang="vi-VN"/>
                </a:p>
              </p:txBody>
            </p:sp>
            <p:sp>
              <p:nvSpPr>
                <p:cNvPr id="229469" name="Freeform 93"/>
                <p:cNvSpPr>
                  <a:spLocks/>
                </p:cNvSpPr>
                <p:nvPr/>
              </p:nvSpPr>
              <p:spPr bwMode="auto">
                <a:xfrm flipH="1">
                  <a:off x="432" y="281"/>
                  <a:ext cx="10" cy="10"/>
                </a:xfrm>
                <a:custGeom>
                  <a:avLst/>
                  <a:gdLst>
                    <a:gd name="T0" fmla="*/ 3 w 4"/>
                    <a:gd name="T1" fmla="*/ 0 h 4"/>
                    <a:gd name="T2" fmla="*/ 3 w 4"/>
                    <a:gd name="T3" fmla="*/ 3 h 4"/>
                    <a:gd name="T4" fmla="*/ 0 w 4"/>
                    <a:gd name="T5" fmla="*/ 4 h 4"/>
                    <a:gd name="T6" fmla="*/ 0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4" y="2"/>
                        <a:pt x="3" y="3"/>
                      </a:cubicBezTo>
                      <a:cubicBezTo>
                        <a:pt x="2" y="4"/>
                        <a:pt x="1" y="4"/>
                        <a:pt x="0" y="4"/>
                      </a:cubicBezTo>
                      <a:cubicBezTo>
                        <a:pt x="0" y="3"/>
                        <a:pt x="0" y="2"/>
                        <a:pt x="0" y="1"/>
                      </a:cubicBezTo>
                      <a:cubicBezTo>
                        <a:pt x="1" y="0"/>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0" name="Freeform 94"/>
                <p:cNvSpPr>
                  <a:spLocks/>
                </p:cNvSpPr>
                <p:nvPr/>
              </p:nvSpPr>
              <p:spPr bwMode="auto">
                <a:xfrm flipH="1">
                  <a:off x="451" y="265"/>
                  <a:ext cx="10" cy="13"/>
                </a:xfrm>
                <a:custGeom>
                  <a:avLst/>
                  <a:gdLst>
                    <a:gd name="T0" fmla="*/ 3 w 4"/>
                    <a:gd name="T1" fmla="*/ 1 h 5"/>
                    <a:gd name="T2" fmla="*/ 3 w 4"/>
                    <a:gd name="T3" fmla="*/ 4 h 5"/>
                    <a:gd name="T4" fmla="*/ 0 w 4"/>
                    <a:gd name="T5" fmla="*/ 5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2"/>
                        <a:pt x="4" y="3"/>
                        <a:pt x="3" y="4"/>
                      </a:cubicBezTo>
                      <a:cubicBezTo>
                        <a:pt x="2" y="5"/>
                        <a:pt x="1" y="5"/>
                        <a:pt x="0" y="5"/>
                      </a:cubicBezTo>
                      <a:cubicBezTo>
                        <a:pt x="0" y="4"/>
                        <a:pt x="1" y="4"/>
                        <a:pt x="1" y="2"/>
                      </a:cubicBezTo>
                      <a:cubicBezTo>
                        <a:pt x="2" y="1"/>
                        <a:pt x="2"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1" name="Freeform 95"/>
                <p:cNvSpPr>
                  <a:spLocks/>
                </p:cNvSpPr>
                <p:nvPr/>
              </p:nvSpPr>
              <p:spPr bwMode="auto">
                <a:xfrm flipH="1">
                  <a:off x="1060" y="260"/>
                  <a:ext cx="8" cy="13"/>
                </a:xfrm>
                <a:custGeom>
                  <a:avLst/>
                  <a:gdLst>
                    <a:gd name="T0" fmla="*/ 1 w 3"/>
                    <a:gd name="T1" fmla="*/ 1 h 5"/>
                    <a:gd name="T2" fmla="*/ 3 w 3"/>
                    <a:gd name="T3" fmla="*/ 3 h 5"/>
                    <a:gd name="T4" fmla="*/ 2 w 3"/>
                    <a:gd name="T5" fmla="*/ 5 h 5"/>
                    <a:gd name="T6" fmla="*/ 1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2"/>
                        <a:pt x="3" y="3"/>
                      </a:cubicBezTo>
                      <a:cubicBezTo>
                        <a:pt x="3" y="4"/>
                        <a:pt x="3" y="5"/>
                        <a:pt x="2" y="5"/>
                      </a:cubicBezTo>
                      <a:cubicBezTo>
                        <a:pt x="1" y="5"/>
                        <a:pt x="1" y="4"/>
                        <a:pt x="1"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2" name="Freeform 96"/>
                <p:cNvSpPr>
                  <a:spLocks/>
                </p:cNvSpPr>
                <p:nvPr/>
              </p:nvSpPr>
              <p:spPr bwMode="auto">
                <a:xfrm flipH="1">
                  <a:off x="913" y="422"/>
                  <a:ext cx="19" cy="8"/>
                </a:xfrm>
                <a:custGeom>
                  <a:avLst/>
                  <a:gdLst>
                    <a:gd name="T0" fmla="*/ 1 w 7"/>
                    <a:gd name="T1" fmla="*/ 1 h 3"/>
                    <a:gd name="T2" fmla="*/ 5 w 7"/>
                    <a:gd name="T3" fmla="*/ 0 h 3"/>
                    <a:gd name="T4" fmla="*/ 6 w 7"/>
                    <a:gd name="T5" fmla="*/ 3 h 3"/>
                    <a:gd name="T6" fmla="*/ 4 w 7"/>
                    <a:gd name="T7" fmla="*/ 2 h 3"/>
                    <a:gd name="T8" fmla="*/ 1 w 7"/>
                    <a:gd name="T9" fmla="*/ 1 h 3"/>
                  </a:gdLst>
                  <a:ahLst/>
                  <a:cxnLst>
                    <a:cxn ang="0">
                      <a:pos x="T0" y="T1"/>
                    </a:cxn>
                    <a:cxn ang="0">
                      <a:pos x="T2" y="T3"/>
                    </a:cxn>
                    <a:cxn ang="0">
                      <a:pos x="T4" y="T5"/>
                    </a:cxn>
                    <a:cxn ang="0">
                      <a:pos x="T6" y="T7"/>
                    </a:cxn>
                    <a:cxn ang="0">
                      <a:pos x="T8" y="T9"/>
                    </a:cxn>
                  </a:cxnLst>
                  <a:rect l="0" t="0" r="r" b="b"/>
                  <a:pathLst>
                    <a:path w="7" h="3">
                      <a:moveTo>
                        <a:pt x="1" y="1"/>
                      </a:moveTo>
                      <a:cubicBezTo>
                        <a:pt x="2" y="0"/>
                        <a:pt x="4" y="0"/>
                        <a:pt x="5" y="0"/>
                      </a:cubicBezTo>
                      <a:cubicBezTo>
                        <a:pt x="5" y="1"/>
                        <a:pt x="7" y="2"/>
                        <a:pt x="6" y="3"/>
                      </a:cubicBezTo>
                      <a:cubicBezTo>
                        <a:pt x="6" y="3"/>
                        <a:pt x="5" y="3"/>
                        <a:pt x="4" y="2"/>
                      </a:cubicBezTo>
                      <a:cubicBezTo>
                        <a:pt x="3" y="2"/>
                        <a:pt x="0" y="2"/>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3" name="Freeform 97"/>
                <p:cNvSpPr>
                  <a:spLocks/>
                </p:cNvSpPr>
                <p:nvPr/>
              </p:nvSpPr>
              <p:spPr bwMode="auto">
                <a:xfrm flipH="1">
                  <a:off x="372" y="307"/>
                  <a:ext cx="7" cy="13"/>
                </a:xfrm>
                <a:custGeom>
                  <a:avLst/>
                  <a:gdLst>
                    <a:gd name="T0" fmla="*/ 2 w 3"/>
                    <a:gd name="T1" fmla="*/ 1 h 5"/>
                    <a:gd name="T2" fmla="*/ 1 w 3"/>
                    <a:gd name="T3" fmla="*/ 3 h 5"/>
                    <a:gd name="T4" fmla="*/ 2 w 3"/>
                    <a:gd name="T5" fmla="*/ 5 h 5"/>
                    <a:gd name="T6" fmla="*/ 2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0"/>
                        <a:pt x="1" y="2"/>
                        <a:pt x="1" y="3"/>
                      </a:cubicBezTo>
                      <a:cubicBezTo>
                        <a:pt x="0" y="4"/>
                        <a:pt x="1" y="5"/>
                        <a:pt x="2" y="5"/>
                      </a:cubicBezTo>
                      <a:cubicBezTo>
                        <a:pt x="2" y="4"/>
                        <a:pt x="1" y="3"/>
                        <a:pt x="2" y="2"/>
                      </a:cubicBezTo>
                      <a:cubicBezTo>
                        <a:pt x="3" y="2"/>
                        <a:pt x="3" y="1"/>
                        <a:pt x="2"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4" name="Freeform 98"/>
                <p:cNvSpPr>
                  <a:spLocks/>
                </p:cNvSpPr>
                <p:nvPr/>
              </p:nvSpPr>
              <p:spPr bwMode="auto">
                <a:xfrm flipH="1">
                  <a:off x="989" y="236"/>
                  <a:ext cx="8" cy="13"/>
                </a:xfrm>
                <a:custGeom>
                  <a:avLst/>
                  <a:gdLst>
                    <a:gd name="T0" fmla="*/ 1 w 3"/>
                    <a:gd name="T1" fmla="*/ 1 h 5"/>
                    <a:gd name="T2" fmla="*/ 1 w 3"/>
                    <a:gd name="T3" fmla="*/ 3 h 5"/>
                    <a:gd name="T4" fmla="*/ 3 w 3"/>
                    <a:gd name="T5" fmla="*/ 4 h 5"/>
                    <a:gd name="T6" fmla="*/ 3 w 3"/>
                    <a:gd name="T7" fmla="*/ 2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0" y="1"/>
                        <a:pt x="1" y="2"/>
                        <a:pt x="1" y="3"/>
                      </a:cubicBezTo>
                      <a:cubicBezTo>
                        <a:pt x="2" y="4"/>
                        <a:pt x="3" y="5"/>
                        <a:pt x="3" y="4"/>
                      </a:cubicBezTo>
                      <a:cubicBezTo>
                        <a:pt x="3" y="4"/>
                        <a:pt x="3" y="3"/>
                        <a:pt x="3" y="2"/>
                      </a:cubicBezTo>
                      <a:cubicBezTo>
                        <a:pt x="2" y="1"/>
                        <a:pt x="2" y="0"/>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5" name="Freeform 99"/>
                <p:cNvSpPr>
                  <a:spLocks/>
                </p:cNvSpPr>
                <p:nvPr/>
              </p:nvSpPr>
              <p:spPr bwMode="auto">
                <a:xfrm flipH="1">
                  <a:off x="890" y="322"/>
                  <a:ext cx="10" cy="8"/>
                </a:xfrm>
                <a:custGeom>
                  <a:avLst/>
                  <a:gdLst>
                    <a:gd name="T0" fmla="*/ 0 w 4"/>
                    <a:gd name="T1" fmla="*/ 1 h 3"/>
                    <a:gd name="T2" fmla="*/ 2 w 4"/>
                    <a:gd name="T3" fmla="*/ 2 h 3"/>
                    <a:gd name="T4" fmla="*/ 4 w 4"/>
                    <a:gd name="T5" fmla="*/ 1 h 3"/>
                    <a:gd name="T6" fmla="*/ 2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0" y="2"/>
                        <a:pt x="1" y="2"/>
                        <a:pt x="2" y="2"/>
                      </a:cubicBezTo>
                      <a:cubicBezTo>
                        <a:pt x="3" y="3"/>
                        <a:pt x="4" y="2"/>
                        <a:pt x="4" y="1"/>
                      </a:cubicBezTo>
                      <a:cubicBezTo>
                        <a:pt x="4" y="1"/>
                        <a:pt x="3" y="1"/>
                        <a:pt x="2" y="0"/>
                      </a:cubicBezTo>
                      <a:cubicBezTo>
                        <a:pt x="0" y="0"/>
                        <a:pt x="0" y="0"/>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6" name="Freeform 100"/>
                <p:cNvSpPr>
                  <a:spLocks/>
                </p:cNvSpPr>
                <p:nvPr/>
              </p:nvSpPr>
              <p:spPr bwMode="auto">
                <a:xfrm flipH="1">
                  <a:off x="851" y="840"/>
                  <a:ext cx="10" cy="13"/>
                </a:xfrm>
                <a:custGeom>
                  <a:avLst/>
                  <a:gdLst>
                    <a:gd name="T0" fmla="*/ 3 w 4"/>
                    <a:gd name="T1" fmla="*/ 0 h 5"/>
                    <a:gd name="T2" fmla="*/ 4 w 4"/>
                    <a:gd name="T3" fmla="*/ 3 h 5"/>
                    <a:gd name="T4" fmla="*/ 1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3" y="0"/>
                        <a:pt x="4" y="2"/>
                        <a:pt x="4" y="3"/>
                      </a:cubicBezTo>
                      <a:cubicBezTo>
                        <a:pt x="3" y="4"/>
                        <a:pt x="2" y="5"/>
                        <a:pt x="1" y="5"/>
                      </a:cubicBezTo>
                      <a:cubicBezTo>
                        <a:pt x="1" y="4"/>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7" name="Oval 101"/>
                <p:cNvSpPr>
                  <a:spLocks noChangeArrowheads="1"/>
                </p:cNvSpPr>
                <p:nvPr/>
              </p:nvSpPr>
              <p:spPr bwMode="auto">
                <a:xfrm flipH="1">
                  <a:off x="628" y="856"/>
                  <a:ext cx="8" cy="13"/>
                </a:xfrm>
                <a:prstGeom prst="ellipse">
                  <a:avLst/>
                </a:prstGeom>
                <a:solidFill>
                  <a:srgbClr val="EB3D00"/>
                </a:solidFill>
                <a:ln w="4763" cap="rnd">
                  <a:solidFill>
                    <a:srgbClr val="25221E"/>
                  </a:solidFill>
                  <a:round/>
                  <a:headEnd/>
                  <a:tailEnd/>
                </a:ln>
              </p:spPr>
              <p:txBody>
                <a:bodyPr/>
                <a:lstStyle/>
                <a:p>
                  <a:endParaRPr lang="vi-VN"/>
                </a:p>
              </p:txBody>
            </p:sp>
            <p:sp>
              <p:nvSpPr>
                <p:cNvPr id="229478" name="Freeform 102"/>
                <p:cNvSpPr>
                  <a:spLocks/>
                </p:cNvSpPr>
                <p:nvPr/>
              </p:nvSpPr>
              <p:spPr bwMode="auto">
                <a:xfrm flipH="1">
                  <a:off x="411" y="291"/>
                  <a:ext cx="10" cy="13"/>
                </a:xfrm>
                <a:custGeom>
                  <a:avLst/>
                  <a:gdLst>
                    <a:gd name="T0" fmla="*/ 3 w 4"/>
                    <a:gd name="T1" fmla="*/ 1 h 5"/>
                    <a:gd name="T2" fmla="*/ 3 w 4"/>
                    <a:gd name="T3" fmla="*/ 3 h 5"/>
                    <a:gd name="T4" fmla="*/ 1 w 4"/>
                    <a:gd name="T5" fmla="*/ 4 h 5"/>
                    <a:gd name="T6" fmla="*/ 0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3" y="3"/>
                      </a:cubicBezTo>
                      <a:cubicBezTo>
                        <a:pt x="3" y="4"/>
                        <a:pt x="1" y="5"/>
                        <a:pt x="1" y="4"/>
                      </a:cubicBezTo>
                      <a:cubicBezTo>
                        <a:pt x="0" y="4"/>
                        <a:pt x="0" y="3"/>
                        <a:pt x="0" y="2"/>
                      </a:cubicBezTo>
                      <a:cubicBezTo>
                        <a:pt x="1" y="1"/>
                        <a:pt x="2"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9" name="Freeform 103"/>
                <p:cNvSpPr>
                  <a:spLocks/>
                </p:cNvSpPr>
                <p:nvPr/>
              </p:nvSpPr>
              <p:spPr bwMode="auto">
                <a:xfrm flipH="1">
                  <a:off x="1034" y="252"/>
                  <a:ext cx="8" cy="13"/>
                </a:xfrm>
                <a:custGeom>
                  <a:avLst/>
                  <a:gdLst>
                    <a:gd name="T0" fmla="*/ 1 w 3"/>
                    <a:gd name="T1" fmla="*/ 1 h 5"/>
                    <a:gd name="T2" fmla="*/ 3 w 3"/>
                    <a:gd name="T3" fmla="*/ 2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2"/>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0" name="Freeform 104"/>
                <p:cNvSpPr>
                  <a:spLocks/>
                </p:cNvSpPr>
                <p:nvPr/>
              </p:nvSpPr>
              <p:spPr bwMode="auto">
                <a:xfrm flipH="1">
                  <a:off x="900" y="396"/>
                  <a:ext cx="11" cy="10"/>
                </a:xfrm>
                <a:custGeom>
                  <a:avLst/>
                  <a:gdLst>
                    <a:gd name="T0" fmla="*/ 0 w 4"/>
                    <a:gd name="T1" fmla="*/ 1 h 4"/>
                    <a:gd name="T2" fmla="*/ 3 w 4"/>
                    <a:gd name="T3" fmla="*/ 1 h 4"/>
                    <a:gd name="T4" fmla="*/ 4 w 4"/>
                    <a:gd name="T5" fmla="*/ 4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1"/>
                      </a:cubicBezTo>
                      <a:cubicBezTo>
                        <a:pt x="4" y="2"/>
                        <a:pt x="4" y="3"/>
                        <a:pt x="4" y="4"/>
                      </a:cubicBezTo>
                      <a:cubicBezTo>
                        <a:pt x="3" y="4"/>
                        <a:pt x="2" y="4"/>
                        <a:pt x="1" y="3"/>
                      </a:cubicBezTo>
                      <a:cubicBezTo>
                        <a:pt x="0" y="3"/>
                        <a:pt x="0" y="2"/>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1" name="Freeform 105"/>
                <p:cNvSpPr>
                  <a:spLocks/>
                </p:cNvSpPr>
                <p:nvPr/>
              </p:nvSpPr>
              <p:spPr bwMode="auto">
                <a:xfrm flipH="1">
                  <a:off x="882" y="346"/>
                  <a:ext cx="13" cy="8"/>
                </a:xfrm>
                <a:custGeom>
                  <a:avLst/>
                  <a:gdLst>
                    <a:gd name="T0" fmla="*/ 1 w 5"/>
                    <a:gd name="T1" fmla="*/ 1 h 3"/>
                    <a:gd name="T2" fmla="*/ 3 w 5"/>
                    <a:gd name="T3" fmla="*/ 0 h 3"/>
                    <a:gd name="T4" fmla="*/ 5 w 5"/>
                    <a:gd name="T5" fmla="*/ 2 h 3"/>
                    <a:gd name="T6" fmla="*/ 2 w 5"/>
                    <a:gd name="T7" fmla="*/ 3 h 3"/>
                    <a:gd name="T8" fmla="*/ 1 w 5"/>
                    <a:gd name="T9" fmla="*/ 1 h 3"/>
                  </a:gdLst>
                  <a:ahLst/>
                  <a:cxnLst>
                    <a:cxn ang="0">
                      <a:pos x="T0" y="T1"/>
                    </a:cxn>
                    <a:cxn ang="0">
                      <a:pos x="T2" y="T3"/>
                    </a:cxn>
                    <a:cxn ang="0">
                      <a:pos x="T4" y="T5"/>
                    </a:cxn>
                    <a:cxn ang="0">
                      <a:pos x="T6" y="T7"/>
                    </a:cxn>
                    <a:cxn ang="0">
                      <a:pos x="T8" y="T9"/>
                    </a:cxn>
                  </a:cxnLst>
                  <a:rect l="0" t="0" r="r" b="b"/>
                  <a:pathLst>
                    <a:path w="5" h="3">
                      <a:moveTo>
                        <a:pt x="1" y="1"/>
                      </a:moveTo>
                      <a:cubicBezTo>
                        <a:pt x="1" y="0"/>
                        <a:pt x="2" y="0"/>
                        <a:pt x="3" y="0"/>
                      </a:cubicBezTo>
                      <a:cubicBezTo>
                        <a:pt x="4" y="1"/>
                        <a:pt x="5" y="2"/>
                        <a:pt x="5" y="2"/>
                      </a:cubicBezTo>
                      <a:cubicBezTo>
                        <a:pt x="4" y="3"/>
                        <a:pt x="3" y="3"/>
                        <a:pt x="2" y="3"/>
                      </a:cubicBezTo>
                      <a:cubicBezTo>
                        <a:pt x="1" y="3"/>
                        <a:pt x="0" y="2"/>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2" name="Freeform 106"/>
                <p:cNvSpPr>
                  <a:spLocks/>
                </p:cNvSpPr>
                <p:nvPr/>
              </p:nvSpPr>
              <p:spPr bwMode="auto">
                <a:xfrm flipH="1">
                  <a:off x="819" y="845"/>
                  <a:ext cx="11" cy="13"/>
                </a:xfrm>
                <a:custGeom>
                  <a:avLst/>
                  <a:gdLst>
                    <a:gd name="T0" fmla="*/ 3 w 4"/>
                    <a:gd name="T1" fmla="*/ 0 h 5"/>
                    <a:gd name="T2" fmla="*/ 4 w 4"/>
                    <a:gd name="T3" fmla="*/ 3 h 5"/>
                    <a:gd name="T4" fmla="*/ 2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4" y="1"/>
                        <a:pt x="4" y="2"/>
                        <a:pt x="4" y="3"/>
                      </a:cubicBezTo>
                      <a:cubicBezTo>
                        <a:pt x="3" y="4"/>
                        <a:pt x="2" y="5"/>
                        <a:pt x="2" y="5"/>
                      </a:cubicBezTo>
                      <a:cubicBezTo>
                        <a:pt x="1" y="5"/>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3" name="Oval 107"/>
                <p:cNvSpPr>
                  <a:spLocks noChangeArrowheads="1"/>
                </p:cNvSpPr>
                <p:nvPr/>
              </p:nvSpPr>
              <p:spPr bwMode="auto">
                <a:xfrm flipH="1">
                  <a:off x="600" y="858"/>
                  <a:ext cx="7" cy="11"/>
                </a:xfrm>
                <a:prstGeom prst="ellipse">
                  <a:avLst/>
                </a:prstGeom>
                <a:solidFill>
                  <a:srgbClr val="EB3D00"/>
                </a:solidFill>
                <a:ln w="4763" cap="rnd">
                  <a:solidFill>
                    <a:srgbClr val="25221E"/>
                  </a:solidFill>
                  <a:round/>
                  <a:headEnd/>
                  <a:tailEnd/>
                </a:ln>
              </p:spPr>
              <p:txBody>
                <a:bodyPr/>
                <a:lstStyle/>
                <a:p>
                  <a:endParaRPr lang="vi-VN"/>
                </a:p>
              </p:txBody>
            </p:sp>
            <p:sp>
              <p:nvSpPr>
                <p:cNvPr id="229484" name="Freeform 108"/>
                <p:cNvSpPr>
                  <a:spLocks/>
                </p:cNvSpPr>
                <p:nvPr/>
              </p:nvSpPr>
              <p:spPr bwMode="auto">
                <a:xfrm flipH="1">
                  <a:off x="390" y="304"/>
                  <a:ext cx="10" cy="13"/>
                </a:xfrm>
                <a:custGeom>
                  <a:avLst/>
                  <a:gdLst>
                    <a:gd name="T0" fmla="*/ 3 w 4"/>
                    <a:gd name="T1" fmla="*/ 1 h 5"/>
                    <a:gd name="T2" fmla="*/ 4 w 4"/>
                    <a:gd name="T3" fmla="*/ 3 h 5"/>
                    <a:gd name="T4" fmla="*/ 1 w 4"/>
                    <a:gd name="T5" fmla="*/ 4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4" y="3"/>
                      </a:cubicBezTo>
                      <a:cubicBezTo>
                        <a:pt x="3" y="4"/>
                        <a:pt x="2" y="5"/>
                        <a:pt x="1" y="4"/>
                      </a:cubicBezTo>
                      <a:cubicBezTo>
                        <a:pt x="0" y="4"/>
                        <a:pt x="0" y="3"/>
                        <a:pt x="1" y="2"/>
                      </a:cubicBezTo>
                      <a:cubicBezTo>
                        <a:pt x="2" y="1"/>
                        <a:pt x="3"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5" name="Freeform 109"/>
                <p:cNvSpPr>
                  <a:spLocks/>
                </p:cNvSpPr>
                <p:nvPr/>
              </p:nvSpPr>
              <p:spPr bwMode="auto">
                <a:xfrm flipH="1">
                  <a:off x="1008" y="247"/>
                  <a:ext cx="7" cy="13"/>
                </a:xfrm>
                <a:custGeom>
                  <a:avLst/>
                  <a:gdLst>
                    <a:gd name="T0" fmla="*/ 2 w 3"/>
                    <a:gd name="T1" fmla="*/ 0 h 5"/>
                    <a:gd name="T2" fmla="*/ 3 w 3"/>
                    <a:gd name="T3" fmla="*/ 2 h 5"/>
                    <a:gd name="T4" fmla="*/ 2 w 3"/>
                    <a:gd name="T5" fmla="*/ 4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0"/>
                        <a:pt x="3" y="1"/>
                        <a:pt x="3" y="2"/>
                      </a:cubicBezTo>
                      <a:cubicBezTo>
                        <a:pt x="3" y="3"/>
                        <a:pt x="3" y="4"/>
                        <a:pt x="2" y="4"/>
                      </a:cubicBezTo>
                      <a:cubicBezTo>
                        <a:pt x="1"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6" name="Freeform 110"/>
                <p:cNvSpPr>
                  <a:spLocks/>
                </p:cNvSpPr>
                <p:nvPr/>
              </p:nvSpPr>
              <p:spPr bwMode="auto">
                <a:xfrm flipH="1">
                  <a:off x="885" y="372"/>
                  <a:ext cx="13" cy="11"/>
                </a:xfrm>
                <a:custGeom>
                  <a:avLst/>
                  <a:gdLst>
                    <a:gd name="T0" fmla="*/ 0 w 5"/>
                    <a:gd name="T1" fmla="*/ 1 h 4"/>
                    <a:gd name="T2" fmla="*/ 3 w 5"/>
                    <a:gd name="T3" fmla="*/ 0 h 4"/>
                    <a:gd name="T4" fmla="*/ 4 w 5"/>
                    <a:gd name="T5" fmla="*/ 3 h 4"/>
                    <a:gd name="T6" fmla="*/ 2 w 5"/>
                    <a:gd name="T7" fmla="*/ 3 h 4"/>
                    <a:gd name="T8" fmla="*/ 0 w 5"/>
                    <a:gd name="T9" fmla="*/ 1 h 4"/>
                  </a:gdLst>
                  <a:ahLst/>
                  <a:cxnLst>
                    <a:cxn ang="0">
                      <a:pos x="T0" y="T1"/>
                    </a:cxn>
                    <a:cxn ang="0">
                      <a:pos x="T2" y="T3"/>
                    </a:cxn>
                    <a:cxn ang="0">
                      <a:pos x="T4" y="T5"/>
                    </a:cxn>
                    <a:cxn ang="0">
                      <a:pos x="T6" y="T7"/>
                    </a:cxn>
                    <a:cxn ang="0">
                      <a:pos x="T8" y="T9"/>
                    </a:cxn>
                  </a:cxnLst>
                  <a:rect l="0" t="0" r="r" b="b"/>
                  <a:pathLst>
                    <a:path w="5" h="4">
                      <a:moveTo>
                        <a:pt x="0" y="1"/>
                      </a:moveTo>
                      <a:cubicBezTo>
                        <a:pt x="1" y="0"/>
                        <a:pt x="2" y="0"/>
                        <a:pt x="3" y="0"/>
                      </a:cubicBezTo>
                      <a:cubicBezTo>
                        <a:pt x="4" y="1"/>
                        <a:pt x="5" y="2"/>
                        <a:pt x="4" y="3"/>
                      </a:cubicBezTo>
                      <a:cubicBezTo>
                        <a:pt x="4" y="4"/>
                        <a:pt x="3" y="4"/>
                        <a:pt x="2" y="3"/>
                      </a:cubicBezTo>
                      <a:cubicBezTo>
                        <a:pt x="1" y="2"/>
                        <a:pt x="0" y="1"/>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7" name="Freeform 111"/>
                <p:cNvSpPr>
                  <a:spLocks/>
                </p:cNvSpPr>
                <p:nvPr/>
              </p:nvSpPr>
              <p:spPr bwMode="auto">
                <a:xfrm flipH="1">
                  <a:off x="793" y="853"/>
                  <a:ext cx="8" cy="13"/>
                </a:xfrm>
                <a:custGeom>
                  <a:avLst/>
                  <a:gdLst>
                    <a:gd name="T0" fmla="*/ 2 w 3"/>
                    <a:gd name="T1" fmla="*/ 1 h 5"/>
                    <a:gd name="T2" fmla="*/ 3 w 3"/>
                    <a:gd name="T3" fmla="*/ 3 h 5"/>
                    <a:gd name="T4" fmla="*/ 1 w 3"/>
                    <a:gd name="T5" fmla="*/ 5 h 5"/>
                    <a:gd name="T6" fmla="*/ 0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1"/>
                        <a:pt x="3" y="2"/>
                        <a:pt x="3" y="3"/>
                      </a:cubicBezTo>
                      <a:cubicBezTo>
                        <a:pt x="3" y="4"/>
                        <a:pt x="2" y="5"/>
                        <a:pt x="1" y="5"/>
                      </a:cubicBezTo>
                      <a:cubicBezTo>
                        <a:pt x="0" y="5"/>
                        <a:pt x="0" y="3"/>
                        <a:pt x="0" y="2"/>
                      </a:cubicBezTo>
                      <a:cubicBezTo>
                        <a:pt x="1" y="1"/>
                        <a:pt x="1" y="0"/>
                        <a:pt x="2"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8" name="Freeform 112"/>
                <p:cNvSpPr>
                  <a:spLocks/>
                </p:cNvSpPr>
                <p:nvPr/>
              </p:nvSpPr>
              <p:spPr bwMode="auto">
                <a:xfrm flipH="1">
                  <a:off x="570" y="853"/>
                  <a:ext cx="9" cy="13"/>
                </a:xfrm>
                <a:custGeom>
                  <a:avLst/>
                  <a:gdLst>
                    <a:gd name="T0" fmla="*/ 1 w 3"/>
                    <a:gd name="T1" fmla="*/ 1 h 5"/>
                    <a:gd name="T2" fmla="*/ 3 w 3"/>
                    <a:gd name="T3" fmla="*/ 3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3"/>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9" name="Freeform 113"/>
                <p:cNvSpPr>
                  <a:spLocks/>
                </p:cNvSpPr>
                <p:nvPr/>
              </p:nvSpPr>
              <p:spPr bwMode="auto">
                <a:xfrm flipH="1">
                  <a:off x="764" y="858"/>
                  <a:ext cx="8" cy="13"/>
                </a:xfrm>
                <a:custGeom>
                  <a:avLst/>
                  <a:gdLst>
                    <a:gd name="T0" fmla="*/ 2 w 3"/>
                    <a:gd name="T1" fmla="*/ 0 h 5"/>
                    <a:gd name="T2" fmla="*/ 3 w 3"/>
                    <a:gd name="T3" fmla="*/ 3 h 5"/>
                    <a:gd name="T4" fmla="*/ 1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3" y="0"/>
                        <a:pt x="3" y="1"/>
                        <a:pt x="3" y="3"/>
                      </a:cubicBezTo>
                      <a:cubicBezTo>
                        <a:pt x="3" y="4"/>
                        <a:pt x="2" y="5"/>
                        <a:pt x="1" y="5"/>
                      </a:cubicBezTo>
                      <a:cubicBezTo>
                        <a:pt x="0"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90" name="Freeform 114"/>
                <p:cNvSpPr>
                  <a:spLocks/>
                </p:cNvSpPr>
                <p:nvPr/>
              </p:nvSpPr>
              <p:spPr bwMode="auto">
                <a:xfrm flipH="1">
                  <a:off x="513" y="573"/>
                  <a:ext cx="403" cy="275"/>
                </a:xfrm>
                <a:custGeom>
                  <a:avLst/>
                  <a:gdLst>
                    <a:gd name="T0" fmla="*/ 18 w 154"/>
                    <a:gd name="T1" fmla="*/ 0 h 105"/>
                    <a:gd name="T2" fmla="*/ 2 w 154"/>
                    <a:gd name="T3" fmla="*/ 98 h 105"/>
                    <a:gd name="T4" fmla="*/ 75 w 154"/>
                    <a:gd name="T5" fmla="*/ 105 h 105"/>
                    <a:gd name="T6" fmla="*/ 154 w 154"/>
                    <a:gd name="T7" fmla="*/ 98 h 105"/>
                    <a:gd name="T8" fmla="*/ 144 w 154"/>
                    <a:gd name="T9" fmla="*/ 71 h 105"/>
                    <a:gd name="T10" fmla="*/ 135 w 154"/>
                    <a:gd name="T11" fmla="*/ 3 h 105"/>
                    <a:gd name="T12" fmla="*/ 34 w 154"/>
                    <a:gd name="T13" fmla="*/ 1 h 105"/>
                    <a:gd name="T14" fmla="*/ 18 w 154"/>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05">
                      <a:moveTo>
                        <a:pt x="18" y="0"/>
                      </a:moveTo>
                      <a:cubicBezTo>
                        <a:pt x="22" y="27"/>
                        <a:pt x="0" y="80"/>
                        <a:pt x="2" y="98"/>
                      </a:cubicBezTo>
                      <a:cubicBezTo>
                        <a:pt x="32" y="100"/>
                        <a:pt x="55" y="97"/>
                        <a:pt x="75" y="105"/>
                      </a:cubicBezTo>
                      <a:cubicBezTo>
                        <a:pt x="107" y="101"/>
                        <a:pt x="136" y="105"/>
                        <a:pt x="154" y="98"/>
                      </a:cubicBezTo>
                      <a:cubicBezTo>
                        <a:pt x="152" y="90"/>
                        <a:pt x="149" y="81"/>
                        <a:pt x="144" y="71"/>
                      </a:cubicBezTo>
                      <a:cubicBezTo>
                        <a:pt x="143" y="47"/>
                        <a:pt x="145" y="23"/>
                        <a:pt x="135" y="3"/>
                      </a:cubicBezTo>
                      <a:cubicBezTo>
                        <a:pt x="134" y="2"/>
                        <a:pt x="66" y="2"/>
                        <a:pt x="34" y="1"/>
                      </a:cubicBezTo>
                      <a:cubicBezTo>
                        <a:pt x="24" y="0"/>
                        <a:pt x="18" y="0"/>
                        <a:pt x="18" y="0"/>
                      </a:cubicBezTo>
                      <a:close/>
                    </a:path>
                  </a:pathLst>
                </a:custGeom>
                <a:solidFill>
                  <a:srgbClr val="885A51"/>
                </a:solidFill>
                <a:ln w="4763" cap="rnd">
                  <a:solidFill>
                    <a:srgbClr val="25221E"/>
                  </a:solidFill>
                  <a:prstDash val="solid"/>
                  <a:round/>
                  <a:headEnd/>
                  <a:tailEnd/>
                </a:ln>
              </p:spPr>
              <p:txBody>
                <a:bodyPr/>
                <a:lstStyle/>
                <a:p>
                  <a:endParaRPr lang="vi-VN"/>
                </a:p>
              </p:txBody>
            </p:sp>
            <p:sp>
              <p:nvSpPr>
                <p:cNvPr id="229491" name="Freeform 115"/>
                <p:cNvSpPr>
                  <a:spLocks/>
                </p:cNvSpPr>
                <p:nvPr/>
              </p:nvSpPr>
              <p:spPr bwMode="auto">
                <a:xfrm flipH="1">
                  <a:off x="591" y="576"/>
                  <a:ext cx="260" cy="178"/>
                </a:xfrm>
                <a:custGeom>
                  <a:avLst/>
                  <a:gdLst>
                    <a:gd name="T0" fmla="*/ 10 w 99"/>
                    <a:gd name="T1" fmla="*/ 0 h 68"/>
                    <a:gd name="T2" fmla="*/ 0 w 99"/>
                    <a:gd name="T3" fmla="*/ 66 h 68"/>
                    <a:gd name="T4" fmla="*/ 99 w 99"/>
                    <a:gd name="T5" fmla="*/ 65 h 68"/>
                    <a:gd name="T6" fmla="*/ 93 w 99"/>
                    <a:gd name="T7" fmla="*/ 0 h 68"/>
                    <a:gd name="T8" fmla="*/ 10 w 99"/>
                    <a:gd name="T9" fmla="*/ 0 h 68"/>
                  </a:gdLst>
                  <a:ahLst/>
                  <a:cxnLst>
                    <a:cxn ang="0">
                      <a:pos x="T0" y="T1"/>
                    </a:cxn>
                    <a:cxn ang="0">
                      <a:pos x="T2" y="T3"/>
                    </a:cxn>
                    <a:cxn ang="0">
                      <a:pos x="T4" y="T5"/>
                    </a:cxn>
                    <a:cxn ang="0">
                      <a:pos x="T6" y="T7"/>
                    </a:cxn>
                    <a:cxn ang="0">
                      <a:pos x="T8" y="T9"/>
                    </a:cxn>
                  </a:cxnLst>
                  <a:rect l="0" t="0" r="r" b="b"/>
                  <a:pathLst>
                    <a:path w="99" h="68">
                      <a:moveTo>
                        <a:pt x="10" y="0"/>
                      </a:moveTo>
                      <a:cubicBezTo>
                        <a:pt x="9" y="22"/>
                        <a:pt x="5" y="44"/>
                        <a:pt x="0" y="66"/>
                      </a:cubicBezTo>
                      <a:cubicBezTo>
                        <a:pt x="34" y="64"/>
                        <a:pt x="68" y="68"/>
                        <a:pt x="99" y="65"/>
                      </a:cubicBezTo>
                      <a:cubicBezTo>
                        <a:pt x="99" y="54"/>
                        <a:pt x="91" y="7"/>
                        <a:pt x="93" y="0"/>
                      </a:cubicBezTo>
                      <a:cubicBezTo>
                        <a:pt x="66" y="0"/>
                        <a:pt x="39" y="1"/>
                        <a:pt x="10"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92" name="Freeform 116"/>
                <p:cNvSpPr>
                  <a:spLocks/>
                </p:cNvSpPr>
                <p:nvPr/>
              </p:nvSpPr>
              <p:spPr bwMode="auto">
                <a:xfrm flipH="1">
                  <a:off x="591" y="730"/>
                  <a:ext cx="260" cy="19"/>
                </a:xfrm>
                <a:custGeom>
                  <a:avLst/>
                  <a:gdLst>
                    <a:gd name="T0" fmla="*/ 0 w 99"/>
                    <a:gd name="T1" fmla="*/ 6 h 7"/>
                    <a:gd name="T2" fmla="*/ 11 w 99"/>
                    <a:gd name="T3" fmla="*/ 2 h 7"/>
                    <a:gd name="T4" fmla="*/ 17 w 99"/>
                    <a:gd name="T5" fmla="*/ 3 h 7"/>
                    <a:gd name="T6" fmla="*/ 25 w 99"/>
                    <a:gd name="T7" fmla="*/ 0 h 7"/>
                    <a:gd name="T8" fmla="*/ 32 w 99"/>
                    <a:gd name="T9" fmla="*/ 4 h 7"/>
                    <a:gd name="T10" fmla="*/ 39 w 99"/>
                    <a:gd name="T11" fmla="*/ 0 h 7"/>
                    <a:gd name="T12" fmla="*/ 44 w 99"/>
                    <a:gd name="T13" fmla="*/ 4 h 7"/>
                    <a:gd name="T14" fmla="*/ 52 w 99"/>
                    <a:gd name="T15" fmla="*/ 1 h 7"/>
                    <a:gd name="T16" fmla="*/ 58 w 99"/>
                    <a:gd name="T17" fmla="*/ 5 h 7"/>
                    <a:gd name="T18" fmla="*/ 65 w 99"/>
                    <a:gd name="T19" fmla="*/ 1 h 7"/>
                    <a:gd name="T20" fmla="*/ 71 w 99"/>
                    <a:gd name="T21" fmla="*/ 4 h 7"/>
                    <a:gd name="T22" fmla="*/ 77 w 99"/>
                    <a:gd name="T23" fmla="*/ 2 h 7"/>
                    <a:gd name="T24" fmla="*/ 83 w 99"/>
                    <a:gd name="T25" fmla="*/ 4 h 7"/>
                    <a:gd name="T26" fmla="*/ 86 w 99"/>
                    <a:gd name="T27" fmla="*/ 2 h 7"/>
                    <a:gd name="T28" fmla="*/ 90 w 99"/>
                    <a:gd name="T29" fmla="*/ 4 h 7"/>
                    <a:gd name="T30" fmla="*/ 95 w 99"/>
                    <a:gd name="T31" fmla="*/ 0 h 7"/>
                    <a:gd name="T32" fmla="*/ 99 w 99"/>
                    <a:gd name="T33" fmla="*/ 6 h 7"/>
                    <a:gd name="T34" fmla="*/ 96 w 99"/>
                    <a:gd name="T35" fmla="*/ 6 h 7"/>
                    <a:gd name="T36" fmla="*/ 94 w 99"/>
                    <a:gd name="T37" fmla="*/ 5 h 7"/>
                    <a:gd name="T38" fmla="*/ 90 w 99"/>
                    <a:gd name="T39" fmla="*/ 6 h 7"/>
                    <a:gd name="T40" fmla="*/ 86 w 99"/>
                    <a:gd name="T41" fmla="*/ 5 h 7"/>
                    <a:gd name="T42" fmla="*/ 82 w 99"/>
                    <a:gd name="T43" fmla="*/ 7 h 7"/>
                    <a:gd name="T44" fmla="*/ 78 w 99"/>
                    <a:gd name="T45" fmla="*/ 5 h 7"/>
                    <a:gd name="T46" fmla="*/ 72 w 99"/>
                    <a:gd name="T47" fmla="*/ 7 h 7"/>
                    <a:gd name="T48" fmla="*/ 65 w 99"/>
                    <a:gd name="T49" fmla="*/ 4 h 7"/>
                    <a:gd name="T50" fmla="*/ 57 w 99"/>
                    <a:gd name="T51" fmla="*/ 7 h 7"/>
                    <a:gd name="T52" fmla="*/ 52 w 99"/>
                    <a:gd name="T53" fmla="*/ 4 h 7"/>
                    <a:gd name="T54" fmla="*/ 44 w 99"/>
                    <a:gd name="T55" fmla="*/ 7 h 7"/>
                    <a:gd name="T56" fmla="*/ 39 w 99"/>
                    <a:gd name="T57" fmla="*/ 4 h 7"/>
                    <a:gd name="T58" fmla="*/ 32 w 99"/>
                    <a:gd name="T59" fmla="*/ 7 h 7"/>
                    <a:gd name="T60" fmla="*/ 25 w 99"/>
                    <a:gd name="T61" fmla="*/ 4 h 7"/>
                    <a:gd name="T62" fmla="*/ 18 w 99"/>
                    <a:gd name="T63" fmla="*/ 6 h 7"/>
                    <a:gd name="T64" fmla="*/ 11 w 99"/>
                    <a:gd name="T65" fmla="*/ 5 h 7"/>
                    <a:gd name="T66" fmla="*/ 6 w 99"/>
                    <a:gd name="T67" fmla="*/ 7 h 7"/>
                    <a:gd name="T68" fmla="*/ 0 w 99"/>
                    <a:gd name="T6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7">
                      <a:moveTo>
                        <a:pt x="0" y="6"/>
                      </a:moveTo>
                      <a:lnTo>
                        <a:pt x="11" y="2"/>
                      </a:lnTo>
                      <a:lnTo>
                        <a:pt x="17" y="3"/>
                      </a:lnTo>
                      <a:lnTo>
                        <a:pt x="25" y="0"/>
                      </a:lnTo>
                      <a:lnTo>
                        <a:pt x="32" y="4"/>
                      </a:lnTo>
                      <a:lnTo>
                        <a:pt x="39" y="0"/>
                      </a:lnTo>
                      <a:lnTo>
                        <a:pt x="44" y="4"/>
                      </a:lnTo>
                      <a:lnTo>
                        <a:pt x="52" y="1"/>
                      </a:lnTo>
                      <a:lnTo>
                        <a:pt x="58" y="5"/>
                      </a:lnTo>
                      <a:lnTo>
                        <a:pt x="65" y="1"/>
                      </a:lnTo>
                      <a:lnTo>
                        <a:pt x="71" y="4"/>
                      </a:lnTo>
                      <a:lnTo>
                        <a:pt x="77" y="2"/>
                      </a:lnTo>
                      <a:lnTo>
                        <a:pt x="83" y="4"/>
                      </a:lnTo>
                      <a:lnTo>
                        <a:pt x="86" y="2"/>
                      </a:lnTo>
                      <a:lnTo>
                        <a:pt x="90" y="4"/>
                      </a:lnTo>
                      <a:lnTo>
                        <a:pt x="95" y="0"/>
                      </a:lnTo>
                      <a:lnTo>
                        <a:pt x="99" y="6"/>
                      </a:lnTo>
                      <a:lnTo>
                        <a:pt x="96" y="6"/>
                      </a:lnTo>
                      <a:lnTo>
                        <a:pt x="94" y="5"/>
                      </a:lnTo>
                      <a:lnTo>
                        <a:pt x="90" y="6"/>
                      </a:lnTo>
                      <a:lnTo>
                        <a:pt x="86" y="5"/>
                      </a:lnTo>
                      <a:lnTo>
                        <a:pt x="82" y="7"/>
                      </a:lnTo>
                      <a:cubicBezTo>
                        <a:pt x="82" y="7"/>
                        <a:pt x="78" y="5"/>
                        <a:pt x="78" y="5"/>
                      </a:cubicBezTo>
                      <a:lnTo>
                        <a:pt x="72" y="7"/>
                      </a:lnTo>
                      <a:lnTo>
                        <a:pt x="65" y="4"/>
                      </a:lnTo>
                      <a:lnTo>
                        <a:pt x="57" y="7"/>
                      </a:lnTo>
                      <a:cubicBezTo>
                        <a:pt x="57" y="7"/>
                        <a:pt x="52" y="4"/>
                        <a:pt x="52" y="4"/>
                      </a:cubicBezTo>
                      <a:lnTo>
                        <a:pt x="44" y="7"/>
                      </a:lnTo>
                      <a:cubicBezTo>
                        <a:pt x="44" y="7"/>
                        <a:pt x="39" y="4"/>
                        <a:pt x="39" y="4"/>
                      </a:cubicBezTo>
                      <a:lnTo>
                        <a:pt x="32" y="7"/>
                      </a:lnTo>
                      <a:lnTo>
                        <a:pt x="25" y="4"/>
                      </a:lnTo>
                      <a:lnTo>
                        <a:pt x="18" y="6"/>
                      </a:lnTo>
                      <a:lnTo>
                        <a:pt x="11" y="5"/>
                      </a:lnTo>
                      <a:lnTo>
                        <a:pt x="6" y="7"/>
                      </a:lnTo>
                      <a:lnTo>
                        <a:pt x="0" y="6"/>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3" name="Freeform 117"/>
                <p:cNvSpPr>
                  <a:spLocks/>
                </p:cNvSpPr>
                <p:nvPr/>
              </p:nvSpPr>
              <p:spPr bwMode="auto">
                <a:xfrm flipH="1">
                  <a:off x="591" y="576"/>
                  <a:ext cx="32" cy="167"/>
                </a:xfrm>
                <a:custGeom>
                  <a:avLst/>
                  <a:gdLst>
                    <a:gd name="T0" fmla="*/ 12 w 12"/>
                    <a:gd name="T1" fmla="*/ 64 h 64"/>
                    <a:gd name="T2" fmla="*/ 6 w 12"/>
                    <a:gd name="T3" fmla="*/ 57 h 64"/>
                    <a:gd name="T4" fmla="*/ 8 w 12"/>
                    <a:gd name="T5" fmla="*/ 52 h 64"/>
                    <a:gd name="T6" fmla="*/ 4 w 12"/>
                    <a:gd name="T7" fmla="*/ 44 h 64"/>
                    <a:gd name="T8" fmla="*/ 7 w 12"/>
                    <a:gd name="T9" fmla="*/ 37 h 64"/>
                    <a:gd name="T10" fmla="*/ 3 w 12"/>
                    <a:gd name="T11" fmla="*/ 30 h 64"/>
                    <a:gd name="T12" fmla="*/ 4 w 12"/>
                    <a:gd name="T13" fmla="*/ 25 h 64"/>
                    <a:gd name="T14" fmla="*/ 1 w 12"/>
                    <a:gd name="T15" fmla="*/ 17 h 64"/>
                    <a:gd name="T16" fmla="*/ 4 w 12"/>
                    <a:gd name="T17" fmla="*/ 11 h 64"/>
                    <a:gd name="T18" fmla="*/ 0 w 12"/>
                    <a:gd name="T19" fmla="*/ 4 h 64"/>
                    <a:gd name="T20" fmla="*/ 3 w 12"/>
                    <a:gd name="T21" fmla="*/ 0 h 64"/>
                    <a:gd name="T22" fmla="*/ 6 w 12"/>
                    <a:gd name="T23" fmla="*/ 0 h 64"/>
                    <a:gd name="T24" fmla="*/ 4 w 12"/>
                    <a:gd name="T25" fmla="*/ 3 h 64"/>
                    <a:gd name="T26" fmla="*/ 7 w 12"/>
                    <a:gd name="T27" fmla="*/ 11 h 64"/>
                    <a:gd name="T28" fmla="*/ 5 w 12"/>
                    <a:gd name="T29" fmla="*/ 17 h 64"/>
                    <a:gd name="T30" fmla="*/ 8 w 12"/>
                    <a:gd name="T31" fmla="*/ 24 h 64"/>
                    <a:gd name="T32" fmla="*/ 7 w 12"/>
                    <a:gd name="T33" fmla="*/ 30 h 64"/>
                    <a:gd name="T34" fmla="*/ 10 w 12"/>
                    <a:gd name="T35" fmla="*/ 36 h 64"/>
                    <a:gd name="T36" fmla="*/ 8 w 12"/>
                    <a:gd name="T37" fmla="*/ 44 h 64"/>
                    <a:gd name="T38" fmla="*/ 11 w 12"/>
                    <a:gd name="T39" fmla="*/ 51 h 64"/>
                    <a:gd name="T40" fmla="*/ 10 w 12"/>
                    <a:gd name="T41" fmla="*/ 56 h 64"/>
                    <a:gd name="T42" fmla="*/ 12 w 12"/>
                    <a:gd name="T43" fmla="*/ 59 h 64"/>
                    <a:gd name="T44" fmla="*/ 12 w 1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64">
                      <a:moveTo>
                        <a:pt x="12" y="64"/>
                      </a:moveTo>
                      <a:lnTo>
                        <a:pt x="6" y="57"/>
                      </a:lnTo>
                      <a:lnTo>
                        <a:pt x="8" y="52"/>
                      </a:lnTo>
                      <a:lnTo>
                        <a:pt x="4" y="44"/>
                      </a:lnTo>
                      <a:lnTo>
                        <a:pt x="7" y="37"/>
                      </a:lnTo>
                      <a:lnTo>
                        <a:pt x="3" y="30"/>
                      </a:lnTo>
                      <a:lnTo>
                        <a:pt x="4" y="25"/>
                      </a:lnTo>
                      <a:lnTo>
                        <a:pt x="1" y="17"/>
                      </a:lnTo>
                      <a:lnTo>
                        <a:pt x="4" y="11"/>
                      </a:lnTo>
                      <a:lnTo>
                        <a:pt x="0" y="4"/>
                      </a:lnTo>
                      <a:lnTo>
                        <a:pt x="3" y="0"/>
                      </a:lnTo>
                      <a:lnTo>
                        <a:pt x="6" y="0"/>
                      </a:lnTo>
                      <a:lnTo>
                        <a:pt x="4" y="3"/>
                      </a:lnTo>
                      <a:lnTo>
                        <a:pt x="7" y="11"/>
                      </a:lnTo>
                      <a:cubicBezTo>
                        <a:pt x="7" y="11"/>
                        <a:pt x="5" y="17"/>
                        <a:pt x="5" y="17"/>
                      </a:cubicBezTo>
                      <a:lnTo>
                        <a:pt x="8" y="24"/>
                      </a:lnTo>
                      <a:cubicBezTo>
                        <a:pt x="8" y="24"/>
                        <a:pt x="7" y="30"/>
                        <a:pt x="7" y="30"/>
                      </a:cubicBezTo>
                      <a:lnTo>
                        <a:pt x="10" y="36"/>
                      </a:lnTo>
                      <a:lnTo>
                        <a:pt x="8" y="44"/>
                      </a:lnTo>
                      <a:lnTo>
                        <a:pt x="11" y="51"/>
                      </a:lnTo>
                      <a:lnTo>
                        <a:pt x="10" y="56"/>
                      </a:lnTo>
                      <a:lnTo>
                        <a:pt x="12" y="59"/>
                      </a:lnTo>
                      <a:lnTo>
                        <a:pt x="12" y="64"/>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4" name="Freeform 118"/>
                <p:cNvSpPr>
                  <a:spLocks/>
                </p:cNvSpPr>
                <p:nvPr/>
              </p:nvSpPr>
              <p:spPr bwMode="auto">
                <a:xfrm flipH="1">
                  <a:off x="811" y="576"/>
                  <a:ext cx="40" cy="170"/>
                </a:xfrm>
                <a:custGeom>
                  <a:avLst/>
                  <a:gdLst>
                    <a:gd name="T0" fmla="*/ 0 w 15"/>
                    <a:gd name="T1" fmla="*/ 65 h 65"/>
                    <a:gd name="T2" fmla="*/ 6 w 15"/>
                    <a:gd name="T3" fmla="*/ 63 h 65"/>
                    <a:gd name="T4" fmla="*/ 6 w 15"/>
                    <a:gd name="T5" fmla="*/ 52 h 65"/>
                    <a:gd name="T6" fmla="*/ 10 w 15"/>
                    <a:gd name="T7" fmla="*/ 45 h 65"/>
                    <a:gd name="T8" fmla="*/ 8 w 15"/>
                    <a:gd name="T9" fmla="*/ 38 h 65"/>
                    <a:gd name="T10" fmla="*/ 12 w 15"/>
                    <a:gd name="T11" fmla="*/ 31 h 65"/>
                    <a:gd name="T12" fmla="*/ 10 w 15"/>
                    <a:gd name="T13" fmla="*/ 25 h 65"/>
                    <a:gd name="T14" fmla="*/ 13 w 15"/>
                    <a:gd name="T15" fmla="*/ 18 h 65"/>
                    <a:gd name="T16" fmla="*/ 11 w 15"/>
                    <a:gd name="T17" fmla="*/ 12 h 65"/>
                    <a:gd name="T18" fmla="*/ 15 w 15"/>
                    <a:gd name="T19" fmla="*/ 5 h 65"/>
                    <a:gd name="T20" fmla="*/ 13 w 15"/>
                    <a:gd name="T21" fmla="*/ 0 h 65"/>
                    <a:gd name="T22" fmla="*/ 10 w 15"/>
                    <a:gd name="T23" fmla="*/ 0 h 65"/>
                    <a:gd name="T24" fmla="*/ 12 w 15"/>
                    <a:gd name="T25" fmla="*/ 4 h 65"/>
                    <a:gd name="T26" fmla="*/ 8 w 15"/>
                    <a:gd name="T27" fmla="*/ 12 h 65"/>
                    <a:gd name="T28" fmla="*/ 10 w 15"/>
                    <a:gd name="T29" fmla="*/ 18 h 65"/>
                    <a:gd name="T30" fmla="*/ 6 w 15"/>
                    <a:gd name="T31" fmla="*/ 25 h 65"/>
                    <a:gd name="T32" fmla="*/ 9 w 15"/>
                    <a:gd name="T33" fmla="*/ 30 h 65"/>
                    <a:gd name="T34" fmla="*/ 5 w 15"/>
                    <a:gd name="T35" fmla="*/ 37 h 65"/>
                    <a:gd name="T36" fmla="*/ 7 w 15"/>
                    <a:gd name="T37" fmla="*/ 45 h 65"/>
                    <a:gd name="T38" fmla="*/ 3 w 15"/>
                    <a:gd name="T39" fmla="*/ 51 h 65"/>
                    <a:gd name="T40" fmla="*/ 4 w 15"/>
                    <a:gd name="T41" fmla="*/ 59 h 65"/>
                    <a:gd name="T42" fmla="*/ 1 w 15"/>
                    <a:gd name="T43" fmla="*/ 62 h 65"/>
                    <a:gd name="T44" fmla="*/ 0 w 15"/>
                    <a:gd name="T4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65">
                      <a:moveTo>
                        <a:pt x="0" y="65"/>
                      </a:moveTo>
                      <a:lnTo>
                        <a:pt x="6" y="63"/>
                      </a:lnTo>
                      <a:lnTo>
                        <a:pt x="6" y="52"/>
                      </a:lnTo>
                      <a:lnTo>
                        <a:pt x="10" y="45"/>
                      </a:lnTo>
                      <a:lnTo>
                        <a:pt x="8" y="38"/>
                      </a:lnTo>
                      <a:lnTo>
                        <a:pt x="12" y="31"/>
                      </a:lnTo>
                      <a:lnTo>
                        <a:pt x="10" y="25"/>
                      </a:lnTo>
                      <a:lnTo>
                        <a:pt x="13" y="18"/>
                      </a:lnTo>
                      <a:lnTo>
                        <a:pt x="11" y="12"/>
                      </a:lnTo>
                      <a:lnTo>
                        <a:pt x="15" y="5"/>
                      </a:lnTo>
                      <a:lnTo>
                        <a:pt x="13" y="0"/>
                      </a:lnTo>
                      <a:lnTo>
                        <a:pt x="10" y="0"/>
                      </a:lnTo>
                      <a:lnTo>
                        <a:pt x="12" y="4"/>
                      </a:lnTo>
                      <a:lnTo>
                        <a:pt x="8" y="12"/>
                      </a:lnTo>
                      <a:cubicBezTo>
                        <a:pt x="8" y="12"/>
                        <a:pt x="10" y="18"/>
                        <a:pt x="10" y="18"/>
                      </a:cubicBezTo>
                      <a:lnTo>
                        <a:pt x="6" y="25"/>
                      </a:lnTo>
                      <a:cubicBezTo>
                        <a:pt x="6" y="25"/>
                        <a:pt x="9" y="30"/>
                        <a:pt x="9" y="30"/>
                      </a:cubicBezTo>
                      <a:lnTo>
                        <a:pt x="5" y="37"/>
                      </a:lnTo>
                      <a:lnTo>
                        <a:pt x="7" y="45"/>
                      </a:lnTo>
                      <a:lnTo>
                        <a:pt x="3" y="51"/>
                      </a:lnTo>
                      <a:lnTo>
                        <a:pt x="4" y="59"/>
                      </a:lnTo>
                      <a:lnTo>
                        <a:pt x="1" y="62"/>
                      </a:lnTo>
                      <a:lnTo>
                        <a:pt x="0" y="65"/>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5" name="Freeform 119"/>
                <p:cNvSpPr>
                  <a:spLocks/>
                </p:cNvSpPr>
                <p:nvPr/>
              </p:nvSpPr>
              <p:spPr bwMode="auto">
                <a:xfrm flipH="1">
                  <a:off x="566" y="532"/>
                  <a:ext cx="300" cy="28"/>
                </a:xfrm>
                <a:custGeom>
                  <a:avLst/>
                  <a:gdLst>
                    <a:gd name="T0" fmla="*/ 1 w 115"/>
                    <a:gd name="T1" fmla="*/ 8 h 11"/>
                    <a:gd name="T2" fmla="*/ 11 w 115"/>
                    <a:gd name="T3" fmla="*/ 0 h 11"/>
                    <a:gd name="T4" fmla="*/ 19 w 115"/>
                    <a:gd name="T5" fmla="*/ 4 h 11"/>
                    <a:gd name="T6" fmla="*/ 28 w 115"/>
                    <a:gd name="T7" fmla="*/ 0 h 11"/>
                    <a:gd name="T8" fmla="*/ 35 w 115"/>
                    <a:gd name="T9" fmla="*/ 5 h 11"/>
                    <a:gd name="T10" fmla="*/ 44 w 115"/>
                    <a:gd name="T11" fmla="*/ 0 h 11"/>
                    <a:gd name="T12" fmla="*/ 49 w 115"/>
                    <a:gd name="T13" fmla="*/ 5 h 11"/>
                    <a:gd name="T14" fmla="*/ 58 w 115"/>
                    <a:gd name="T15" fmla="*/ 1 h 11"/>
                    <a:gd name="T16" fmla="*/ 65 w 115"/>
                    <a:gd name="T17" fmla="*/ 5 h 11"/>
                    <a:gd name="T18" fmla="*/ 73 w 115"/>
                    <a:gd name="T19" fmla="*/ 0 h 11"/>
                    <a:gd name="T20" fmla="*/ 80 w 115"/>
                    <a:gd name="T21" fmla="*/ 5 h 11"/>
                    <a:gd name="T22" fmla="*/ 88 w 115"/>
                    <a:gd name="T23" fmla="*/ 2 h 11"/>
                    <a:gd name="T24" fmla="*/ 93 w 115"/>
                    <a:gd name="T25" fmla="*/ 5 h 11"/>
                    <a:gd name="T26" fmla="*/ 98 w 115"/>
                    <a:gd name="T27" fmla="*/ 2 h 11"/>
                    <a:gd name="T28" fmla="*/ 102 w 115"/>
                    <a:gd name="T29" fmla="*/ 5 h 11"/>
                    <a:gd name="T30" fmla="*/ 107 w 115"/>
                    <a:gd name="T31" fmla="*/ 1 h 11"/>
                    <a:gd name="T32" fmla="*/ 114 w 115"/>
                    <a:gd name="T33" fmla="*/ 6 h 11"/>
                    <a:gd name="T34" fmla="*/ 115 w 115"/>
                    <a:gd name="T35" fmla="*/ 11 h 11"/>
                    <a:gd name="T36" fmla="*/ 107 w 115"/>
                    <a:gd name="T37" fmla="*/ 6 h 11"/>
                    <a:gd name="T38" fmla="*/ 104 w 115"/>
                    <a:gd name="T39" fmla="*/ 10 h 11"/>
                    <a:gd name="T40" fmla="*/ 98 w 115"/>
                    <a:gd name="T41" fmla="*/ 6 h 11"/>
                    <a:gd name="T42" fmla="*/ 92 w 115"/>
                    <a:gd name="T43" fmla="*/ 8 h 11"/>
                    <a:gd name="T44" fmla="*/ 89 w 115"/>
                    <a:gd name="T45" fmla="*/ 5 h 11"/>
                    <a:gd name="T46" fmla="*/ 81 w 115"/>
                    <a:gd name="T47" fmla="*/ 7 h 11"/>
                    <a:gd name="T48" fmla="*/ 74 w 115"/>
                    <a:gd name="T49" fmla="*/ 4 h 11"/>
                    <a:gd name="T50" fmla="*/ 64 w 115"/>
                    <a:gd name="T51" fmla="*/ 8 h 11"/>
                    <a:gd name="T52" fmla="*/ 58 w 115"/>
                    <a:gd name="T53" fmla="*/ 5 h 11"/>
                    <a:gd name="T54" fmla="*/ 49 w 115"/>
                    <a:gd name="T55" fmla="*/ 9 h 11"/>
                    <a:gd name="T56" fmla="*/ 44 w 115"/>
                    <a:gd name="T57" fmla="*/ 5 h 11"/>
                    <a:gd name="T58" fmla="*/ 35 w 115"/>
                    <a:gd name="T59" fmla="*/ 8 h 11"/>
                    <a:gd name="T60" fmla="*/ 27 w 115"/>
                    <a:gd name="T61" fmla="*/ 3 h 11"/>
                    <a:gd name="T62" fmla="*/ 19 w 115"/>
                    <a:gd name="T63" fmla="*/ 7 h 11"/>
                    <a:gd name="T64" fmla="*/ 11 w 115"/>
                    <a:gd name="T65" fmla="*/ 4 h 11"/>
                    <a:gd name="T66" fmla="*/ 0 w 115"/>
                    <a:gd name="T67" fmla="*/ 11 h 11"/>
                    <a:gd name="T68" fmla="*/ 1 w 115"/>
                    <a:gd name="T6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
                      <a:moveTo>
                        <a:pt x="1" y="8"/>
                      </a:moveTo>
                      <a:lnTo>
                        <a:pt x="11" y="0"/>
                      </a:lnTo>
                      <a:lnTo>
                        <a:pt x="19" y="4"/>
                      </a:lnTo>
                      <a:lnTo>
                        <a:pt x="28" y="0"/>
                      </a:lnTo>
                      <a:lnTo>
                        <a:pt x="35" y="5"/>
                      </a:lnTo>
                      <a:lnTo>
                        <a:pt x="44" y="0"/>
                      </a:lnTo>
                      <a:lnTo>
                        <a:pt x="49" y="5"/>
                      </a:lnTo>
                      <a:lnTo>
                        <a:pt x="58" y="1"/>
                      </a:lnTo>
                      <a:lnTo>
                        <a:pt x="65" y="5"/>
                      </a:lnTo>
                      <a:lnTo>
                        <a:pt x="73" y="0"/>
                      </a:lnTo>
                      <a:lnTo>
                        <a:pt x="80" y="5"/>
                      </a:lnTo>
                      <a:lnTo>
                        <a:pt x="88" y="2"/>
                      </a:lnTo>
                      <a:lnTo>
                        <a:pt x="93" y="5"/>
                      </a:lnTo>
                      <a:lnTo>
                        <a:pt x="98" y="2"/>
                      </a:lnTo>
                      <a:lnTo>
                        <a:pt x="102" y="5"/>
                      </a:lnTo>
                      <a:lnTo>
                        <a:pt x="107" y="1"/>
                      </a:lnTo>
                      <a:lnTo>
                        <a:pt x="114" y="6"/>
                      </a:lnTo>
                      <a:lnTo>
                        <a:pt x="115" y="11"/>
                      </a:lnTo>
                      <a:lnTo>
                        <a:pt x="107" y="6"/>
                      </a:lnTo>
                      <a:lnTo>
                        <a:pt x="104" y="10"/>
                      </a:lnTo>
                      <a:lnTo>
                        <a:pt x="98" y="6"/>
                      </a:lnTo>
                      <a:lnTo>
                        <a:pt x="92" y="8"/>
                      </a:lnTo>
                      <a:cubicBezTo>
                        <a:pt x="92" y="8"/>
                        <a:pt x="89" y="5"/>
                        <a:pt x="89" y="5"/>
                      </a:cubicBezTo>
                      <a:lnTo>
                        <a:pt x="81" y="7"/>
                      </a:lnTo>
                      <a:lnTo>
                        <a:pt x="74" y="4"/>
                      </a:lnTo>
                      <a:lnTo>
                        <a:pt x="64" y="8"/>
                      </a:lnTo>
                      <a:cubicBezTo>
                        <a:pt x="64" y="8"/>
                        <a:pt x="58" y="5"/>
                        <a:pt x="58" y="5"/>
                      </a:cubicBezTo>
                      <a:lnTo>
                        <a:pt x="49" y="9"/>
                      </a:lnTo>
                      <a:cubicBezTo>
                        <a:pt x="49" y="9"/>
                        <a:pt x="44" y="5"/>
                        <a:pt x="44" y="5"/>
                      </a:cubicBezTo>
                      <a:lnTo>
                        <a:pt x="35" y="8"/>
                      </a:lnTo>
                      <a:lnTo>
                        <a:pt x="27" y="3"/>
                      </a:lnTo>
                      <a:lnTo>
                        <a:pt x="19" y="7"/>
                      </a:lnTo>
                      <a:lnTo>
                        <a:pt x="11" y="4"/>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6" name="Freeform 120"/>
                <p:cNvSpPr>
                  <a:spLocks/>
                </p:cNvSpPr>
                <p:nvPr/>
              </p:nvSpPr>
              <p:spPr bwMode="auto">
                <a:xfrm flipH="1">
                  <a:off x="576" y="456"/>
                  <a:ext cx="272" cy="31"/>
                </a:xfrm>
                <a:custGeom>
                  <a:avLst/>
                  <a:gdLst>
                    <a:gd name="T0" fmla="*/ 1 w 104"/>
                    <a:gd name="T1" fmla="*/ 8 h 12"/>
                    <a:gd name="T2" fmla="*/ 10 w 104"/>
                    <a:gd name="T3" fmla="*/ 0 h 12"/>
                    <a:gd name="T4" fmla="*/ 17 w 104"/>
                    <a:gd name="T5" fmla="*/ 7 h 12"/>
                    <a:gd name="T6" fmla="*/ 27 w 104"/>
                    <a:gd name="T7" fmla="*/ 0 h 12"/>
                    <a:gd name="T8" fmla="*/ 35 w 104"/>
                    <a:gd name="T9" fmla="*/ 8 h 12"/>
                    <a:gd name="T10" fmla="*/ 43 w 104"/>
                    <a:gd name="T11" fmla="*/ 0 h 12"/>
                    <a:gd name="T12" fmla="*/ 50 w 104"/>
                    <a:gd name="T13" fmla="*/ 7 h 12"/>
                    <a:gd name="T14" fmla="*/ 57 w 104"/>
                    <a:gd name="T15" fmla="*/ 0 h 12"/>
                    <a:gd name="T16" fmla="*/ 66 w 104"/>
                    <a:gd name="T17" fmla="*/ 7 h 12"/>
                    <a:gd name="T18" fmla="*/ 72 w 104"/>
                    <a:gd name="T19" fmla="*/ 0 h 12"/>
                    <a:gd name="T20" fmla="*/ 81 w 104"/>
                    <a:gd name="T21" fmla="*/ 8 h 12"/>
                    <a:gd name="T22" fmla="*/ 87 w 104"/>
                    <a:gd name="T23" fmla="*/ 1 h 12"/>
                    <a:gd name="T24" fmla="*/ 93 w 104"/>
                    <a:gd name="T25" fmla="*/ 6 h 12"/>
                    <a:gd name="T26" fmla="*/ 97 w 104"/>
                    <a:gd name="T27" fmla="*/ 1 h 12"/>
                    <a:gd name="T28" fmla="*/ 103 w 104"/>
                    <a:gd name="T29" fmla="*/ 5 h 12"/>
                    <a:gd name="T30" fmla="*/ 104 w 104"/>
                    <a:gd name="T31" fmla="*/ 10 h 12"/>
                    <a:gd name="T32" fmla="*/ 97 w 104"/>
                    <a:gd name="T33" fmla="*/ 6 h 12"/>
                    <a:gd name="T34" fmla="*/ 93 w 104"/>
                    <a:gd name="T35" fmla="*/ 10 h 12"/>
                    <a:gd name="T36" fmla="*/ 88 w 104"/>
                    <a:gd name="T37" fmla="*/ 5 h 12"/>
                    <a:gd name="T38" fmla="*/ 81 w 104"/>
                    <a:gd name="T39" fmla="*/ 12 h 12"/>
                    <a:gd name="T40" fmla="*/ 73 w 104"/>
                    <a:gd name="T41" fmla="*/ 4 h 12"/>
                    <a:gd name="T42" fmla="*/ 66 w 104"/>
                    <a:gd name="T43" fmla="*/ 10 h 12"/>
                    <a:gd name="T44" fmla="*/ 57 w 104"/>
                    <a:gd name="T45" fmla="*/ 5 h 12"/>
                    <a:gd name="T46" fmla="*/ 50 w 104"/>
                    <a:gd name="T47" fmla="*/ 10 h 12"/>
                    <a:gd name="T48" fmla="*/ 43 w 104"/>
                    <a:gd name="T49" fmla="*/ 4 h 12"/>
                    <a:gd name="T50" fmla="*/ 35 w 104"/>
                    <a:gd name="T51" fmla="*/ 10 h 12"/>
                    <a:gd name="T52" fmla="*/ 26 w 104"/>
                    <a:gd name="T53" fmla="*/ 3 h 12"/>
                    <a:gd name="T54" fmla="*/ 18 w 104"/>
                    <a:gd name="T55" fmla="*/ 10 h 12"/>
                    <a:gd name="T56" fmla="*/ 10 w 104"/>
                    <a:gd name="T57" fmla="*/ 3 h 12"/>
                    <a:gd name="T58" fmla="*/ 0 w 104"/>
                    <a:gd name="T59" fmla="*/ 11 h 12"/>
                    <a:gd name="T60" fmla="*/ 1 w 104"/>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2">
                      <a:moveTo>
                        <a:pt x="1" y="8"/>
                      </a:moveTo>
                      <a:lnTo>
                        <a:pt x="10" y="0"/>
                      </a:lnTo>
                      <a:lnTo>
                        <a:pt x="17" y="7"/>
                      </a:lnTo>
                      <a:lnTo>
                        <a:pt x="27" y="0"/>
                      </a:lnTo>
                      <a:lnTo>
                        <a:pt x="35" y="8"/>
                      </a:lnTo>
                      <a:lnTo>
                        <a:pt x="43" y="0"/>
                      </a:lnTo>
                      <a:lnTo>
                        <a:pt x="50" y="7"/>
                      </a:lnTo>
                      <a:lnTo>
                        <a:pt x="57" y="0"/>
                      </a:lnTo>
                      <a:lnTo>
                        <a:pt x="66" y="7"/>
                      </a:lnTo>
                      <a:lnTo>
                        <a:pt x="72" y="0"/>
                      </a:lnTo>
                      <a:lnTo>
                        <a:pt x="81" y="8"/>
                      </a:lnTo>
                      <a:lnTo>
                        <a:pt x="87" y="1"/>
                      </a:lnTo>
                      <a:lnTo>
                        <a:pt x="93" y="6"/>
                      </a:lnTo>
                      <a:lnTo>
                        <a:pt x="97" y="1"/>
                      </a:lnTo>
                      <a:lnTo>
                        <a:pt x="103" y="5"/>
                      </a:lnTo>
                      <a:lnTo>
                        <a:pt x="104" y="10"/>
                      </a:lnTo>
                      <a:lnTo>
                        <a:pt x="97" y="6"/>
                      </a:lnTo>
                      <a:lnTo>
                        <a:pt x="93" y="10"/>
                      </a:lnTo>
                      <a:cubicBezTo>
                        <a:pt x="93" y="10"/>
                        <a:pt x="88" y="5"/>
                        <a:pt x="88" y="5"/>
                      </a:cubicBezTo>
                      <a:lnTo>
                        <a:pt x="81" y="12"/>
                      </a:lnTo>
                      <a:lnTo>
                        <a:pt x="73" y="4"/>
                      </a:lnTo>
                      <a:lnTo>
                        <a:pt x="66" y="10"/>
                      </a:lnTo>
                      <a:cubicBezTo>
                        <a:pt x="66" y="10"/>
                        <a:pt x="57" y="5"/>
                        <a:pt x="57" y="5"/>
                      </a:cubicBezTo>
                      <a:lnTo>
                        <a:pt x="50" y="10"/>
                      </a:lnTo>
                      <a:cubicBezTo>
                        <a:pt x="50" y="10"/>
                        <a:pt x="43" y="4"/>
                        <a:pt x="43" y="4"/>
                      </a:cubicBezTo>
                      <a:lnTo>
                        <a:pt x="35" y="10"/>
                      </a:lnTo>
                      <a:lnTo>
                        <a:pt x="26" y="3"/>
                      </a:lnTo>
                      <a:lnTo>
                        <a:pt x="18" y="10"/>
                      </a:lnTo>
                      <a:lnTo>
                        <a:pt x="10" y="3"/>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7" name="Freeform 121"/>
                <p:cNvSpPr>
                  <a:spLocks/>
                </p:cNvSpPr>
                <p:nvPr/>
              </p:nvSpPr>
              <p:spPr bwMode="auto">
                <a:xfrm flipH="1">
                  <a:off x="604" y="375"/>
                  <a:ext cx="228" cy="34"/>
                </a:xfrm>
                <a:custGeom>
                  <a:avLst/>
                  <a:gdLst>
                    <a:gd name="T0" fmla="*/ 87 w 87"/>
                    <a:gd name="T1" fmla="*/ 5 h 13"/>
                    <a:gd name="T2" fmla="*/ 80 w 87"/>
                    <a:gd name="T3" fmla="*/ 0 h 13"/>
                    <a:gd name="T4" fmla="*/ 73 w 87"/>
                    <a:gd name="T5" fmla="*/ 7 h 13"/>
                    <a:gd name="T6" fmla="*/ 65 w 87"/>
                    <a:gd name="T7" fmla="*/ 3 h 13"/>
                    <a:gd name="T8" fmla="*/ 57 w 87"/>
                    <a:gd name="T9" fmla="*/ 10 h 13"/>
                    <a:gd name="T10" fmla="*/ 50 w 87"/>
                    <a:gd name="T11" fmla="*/ 4 h 13"/>
                    <a:gd name="T12" fmla="*/ 44 w 87"/>
                    <a:gd name="T13" fmla="*/ 10 h 13"/>
                    <a:gd name="T14" fmla="*/ 37 w 87"/>
                    <a:gd name="T15" fmla="*/ 4 h 13"/>
                    <a:gd name="T16" fmla="*/ 30 w 87"/>
                    <a:gd name="T17" fmla="*/ 9 h 13"/>
                    <a:gd name="T18" fmla="*/ 24 w 87"/>
                    <a:gd name="T19" fmla="*/ 3 h 13"/>
                    <a:gd name="T20" fmla="*/ 15 w 87"/>
                    <a:gd name="T21" fmla="*/ 6 h 13"/>
                    <a:gd name="T22" fmla="*/ 10 w 87"/>
                    <a:gd name="T23" fmla="*/ 0 h 13"/>
                    <a:gd name="T24" fmla="*/ 5 w 87"/>
                    <a:gd name="T25" fmla="*/ 4 h 13"/>
                    <a:gd name="T26" fmla="*/ 0 w 87"/>
                    <a:gd name="T27" fmla="*/ 0 h 13"/>
                    <a:gd name="T28" fmla="*/ 0 w 87"/>
                    <a:gd name="T29" fmla="*/ 4 h 13"/>
                    <a:gd name="T30" fmla="*/ 5 w 87"/>
                    <a:gd name="T31" fmla="*/ 8 h 13"/>
                    <a:gd name="T32" fmla="*/ 9 w 87"/>
                    <a:gd name="T33" fmla="*/ 3 h 13"/>
                    <a:gd name="T34" fmla="*/ 15 w 87"/>
                    <a:gd name="T35" fmla="*/ 9 h 13"/>
                    <a:gd name="T36" fmla="*/ 24 w 87"/>
                    <a:gd name="T37" fmla="*/ 6 h 13"/>
                    <a:gd name="T38" fmla="*/ 30 w 87"/>
                    <a:gd name="T39" fmla="*/ 13 h 13"/>
                    <a:gd name="T40" fmla="*/ 37 w 87"/>
                    <a:gd name="T41" fmla="*/ 8 h 13"/>
                    <a:gd name="T42" fmla="*/ 44 w 87"/>
                    <a:gd name="T43" fmla="*/ 13 h 13"/>
                    <a:gd name="T44" fmla="*/ 51 w 87"/>
                    <a:gd name="T45" fmla="*/ 8 h 13"/>
                    <a:gd name="T46" fmla="*/ 57 w 87"/>
                    <a:gd name="T47" fmla="*/ 13 h 13"/>
                    <a:gd name="T48" fmla="*/ 65 w 87"/>
                    <a:gd name="T49" fmla="*/ 6 h 13"/>
                    <a:gd name="T50" fmla="*/ 73 w 87"/>
                    <a:gd name="T51" fmla="*/ 10 h 13"/>
                    <a:gd name="T52" fmla="*/ 80 w 87"/>
                    <a:gd name="T53" fmla="*/ 3 h 13"/>
                    <a:gd name="T54" fmla="*/ 87 w 87"/>
                    <a:gd name="T55" fmla="*/ 9 h 13"/>
                    <a:gd name="T56" fmla="*/ 87 w 87"/>
                    <a:gd name="T5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3">
                      <a:moveTo>
                        <a:pt x="87" y="5"/>
                      </a:moveTo>
                      <a:lnTo>
                        <a:pt x="80" y="0"/>
                      </a:lnTo>
                      <a:lnTo>
                        <a:pt x="73" y="7"/>
                      </a:lnTo>
                      <a:lnTo>
                        <a:pt x="65" y="3"/>
                      </a:lnTo>
                      <a:lnTo>
                        <a:pt x="57" y="10"/>
                      </a:lnTo>
                      <a:lnTo>
                        <a:pt x="50" y="4"/>
                      </a:lnTo>
                      <a:lnTo>
                        <a:pt x="44" y="10"/>
                      </a:lnTo>
                      <a:lnTo>
                        <a:pt x="37" y="4"/>
                      </a:lnTo>
                      <a:lnTo>
                        <a:pt x="30" y="9"/>
                      </a:lnTo>
                      <a:lnTo>
                        <a:pt x="24" y="3"/>
                      </a:lnTo>
                      <a:lnTo>
                        <a:pt x="15" y="6"/>
                      </a:lnTo>
                      <a:lnTo>
                        <a:pt x="10" y="0"/>
                      </a:lnTo>
                      <a:lnTo>
                        <a:pt x="5" y="4"/>
                      </a:lnTo>
                      <a:lnTo>
                        <a:pt x="0" y="0"/>
                      </a:lnTo>
                      <a:lnTo>
                        <a:pt x="0" y="4"/>
                      </a:lnTo>
                      <a:lnTo>
                        <a:pt x="5" y="8"/>
                      </a:lnTo>
                      <a:cubicBezTo>
                        <a:pt x="5" y="8"/>
                        <a:pt x="9" y="3"/>
                        <a:pt x="9" y="3"/>
                      </a:cubicBezTo>
                      <a:lnTo>
                        <a:pt x="15" y="9"/>
                      </a:lnTo>
                      <a:lnTo>
                        <a:pt x="24" y="6"/>
                      </a:lnTo>
                      <a:lnTo>
                        <a:pt x="30" y="13"/>
                      </a:lnTo>
                      <a:cubicBezTo>
                        <a:pt x="30" y="13"/>
                        <a:pt x="37" y="8"/>
                        <a:pt x="37" y="8"/>
                      </a:cubicBezTo>
                      <a:lnTo>
                        <a:pt x="44" y="13"/>
                      </a:lnTo>
                      <a:cubicBezTo>
                        <a:pt x="44" y="13"/>
                        <a:pt x="51" y="8"/>
                        <a:pt x="51" y="8"/>
                      </a:cubicBezTo>
                      <a:lnTo>
                        <a:pt x="57" y="13"/>
                      </a:lnTo>
                      <a:lnTo>
                        <a:pt x="65" y="6"/>
                      </a:lnTo>
                      <a:lnTo>
                        <a:pt x="73" y="10"/>
                      </a:lnTo>
                      <a:lnTo>
                        <a:pt x="80" y="3"/>
                      </a:lnTo>
                      <a:lnTo>
                        <a:pt x="87" y="9"/>
                      </a:lnTo>
                      <a:lnTo>
                        <a:pt x="87" y="5"/>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8" name="Freeform 122"/>
                <p:cNvSpPr>
                  <a:spLocks/>
                </p:cNvSpPr>
                <p:nvPr/>
              </p:nvSpPr>
              <p:spPr bwMode="auto">
                <a:xfrm flipH="1">
                  <a:off x="600" y="325"/>
                  <a:ext cx="251" cy="42"/>
                </a:xfrm>
                <a:custGeom>
                  <a:avLst/>
                  <a:gdLst>
                    <a:gd name="T0" fmla="*/ 96 w 96"/>
                    <a:gd name="T1" fmla="*/ 6 h 16"/>
                    <a:gd name="T2" fmla="*/ 86 w 96"/>
                    <a:gd name="T3" fmla="*/ 0 h 16"/>
                    <a:gd name="T4" fmla="*/ 80 w 96"/>
                    <a:gd name="T5" fmla="*/ 6 h 16"/>
                    <a:gd name="T6" fmla="*/ 71 w 96"/>
                    <a:gd name="T7" fmla="*/ 3 h 16"/>
                    <a:gd name="T8" fmla="*/ 62 w 96"/>
                    <a:gd name="T9" fmla="*/ 9 h 16"/>
                    <a:gd name="T10" fmla="*/ 57 w 96"/>
                    <a:gd name="T11" fmla="*/ 10 h 16"/>
                    <a:gd name="T12" fmla="*/ 49 w 96"/>
                    <a:gd name="T13" fmla="*/ 13 h 16"/>
                    <a:gd name="T14" fmla="*/ 42 w 96"/>
                    <a:gd name="T15" fmla="*/ 12 h 16"/>
                    <a:gd name="T16" fmla="*/ 35 w 96"/>
                    <a:gd name="T17" fmla="*/ 13 h 16"/>
                    <a:gd name="T18" fmla="*/ 29 w 96"/>
                    <a:gd name="T19" fmla="*/ 10 h 16"/>
                    <a:gd name="T20" fmla="*/ 21 w 96"/>
                    <a:gd name="T21" fmla="*/ 8 h 16"/>
                    <a:gd name="T22" fmla="*/ 16 w 96"/>
                    <a:gd name="T23" fmla="*/ 5 h 16"/>
                    <a:gd name="T24" fmla="*/ 10 w 96"/>
                    <a:gd name="T25" fmla="*/ 7 h 16"/>
                    <a:gd name="T26" fmla="*/ 0 w 96"/>
                    <a:gd name="T27" fmla="*/ 5 h 16"/>
                    <a:gd name="T28" fmla="*/ 3 w 96"/>
                    <a:gd name="T29" fmla="*/ 7 h 16"/>
                    <a:gd name="T30" fmla="*/ 10 w 96"/>
                    <a:gd name="T31" fmla="*/ 9 h 16"/>
                    <a:gd name="T32" fmla="*/ 16 w 96"/>
                    <a:gd name="T33" fmla="*/ 7 h 16"/>
                    <a:gd name="T34" fmla="*/ 21 w 96"/>
                    <a:gd name="T35" fmla="*/ 10 h 16"/>
                    <a:gd name="T36" fmla="*/ 29 w 96"/>
                    <a:gd name="T37" fmla="*/ 12 h 16"/>
                    <a:gd name="T38" fmla="*/ 35 w 96"/>
                    <a:gd name="T39" fmla="*/ 15 h 16"/>
                    <a:gd name="T40" fmla="*/ 42 w 96"/>
                    <a:gd name="T41" fmla="*/ 14 h 16"/>
                    <a:gd name="T42" fmla="*/ 49 w 96"/>
                    <a:gd name="T43" fmla="*/ 16 h 16"/>
                    <a:gd name="T44" fmla="*/ 57 w 96"/>
                    <a:gd name="T45" fmla="*/ 12 h 16"/>
                    <a:gd name="T46" fmla="*/ 64 w 96"/>
                    <a:gd name="T47" fmla="*/ 13 h 16"/>
                    <a:gd name="T48" fmla="*/ 72 w 96"/>
                    <a:gd name="T49" fmla="*/ 7 h 16"/>
                    <a:gd name="T50" fmla="*/ 79 w 96"/>
                    <a:gd name="T51" fmla="*/ 9 h 16"/>
                    <a:gd name="T52" fmla="*/ 86 w 96"/>
                    <a:gd name="T53" fmla="*/ 3 h 16"/>
                    <a:gd name="T54" fmla="*/ 95 w 96"/>
                    <a:gd name="T55" fmla="*/ 8 h 16"/>
                    <a:gd name="T56" fmla="*/ 96 w 96"/>
                    <a:gd name="T5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6">
                      <a:moveTo>
                        <a:pt x="96" y="6"/>
                      </a:moveTo>
                      <a:lnTo>
                        <a:pt x="86" y="0"/>
                      </a:lnTo>
                      <a:lnTo>
                        <a:pt x="80" y="6"/>
                      </a:lnTo>
                      <a:lnTo>
                        <a:pt x="71" y="3"/>
                      </a:lnTo>
                      <a:lnTo>
                        <a:pt x="62" y="9"/>
                      </a:lnTo>
                      <a:lnTo>
                        <a:pt x="57" y="10"/>
                      </a:lnTo>
                      <a:lnTo>
                        <a:pt x="49" y="13"/>
                      </a:lnTo>
                      <a:lnTo>
                        <a:pt x="42" y="12"/>
                      </a:lnTo>
                      <a:lnTo>
                        <a:pt x="35" y="13"/>
                      </a:lnTo>
                      <a:lnTo>
                        <a:pt x="29" y="10"/>
                      </a:lnTo>
                      <a:lnTo>
                        <a:pt x="21" y="8"/>
                      </a:lnTo>
                      <a:lnTo>
                        <a:pt x="16" y="5"/>
                      </a:lnTo>
                      <a:lnTo>
                        <a:pt x="10" y="7"/>
                      </a:lnTo>
                      <a:lnTo>
                        <a:pt x="0" y="5"/>
                      </a:lnTo>
                      <a:lnTo>
                        <a:pt x="3" y="7"/>
                      </a:lnTo>
                      <a:lnTo>
                        <a:pt x="10" y="9"/>
                      </a:lnTo>
                      <a:lnTo>
                        <a:pt x="16" y="7"/>
                      </a:lnTo>
                      <a:lnTo>
                        <a:pt x="21" y="10"/>
                      </a:lnTo>
                      <a:lnTo>
                        <a:pt x="29" y="12"/>
                      </a:lnTo>
                      <a:lnTo>
                        <a:pt x="35" y="15"/>
                      </a:lnTo>
                      <a:lnTo>
                        <a:pt x="42" y="14"/>
                      </a:lnTo>
                      <a:lnTo>
                        <a:pt x="49" y="16"/>
                      </a:lnTo>
                      <a:cubicBezTo>
                        <a:pt x="49" y="16"/>
                        <a:pt x="57" y="12"/>
                        <a:pt x="57" y="12"/>
                      </a:cubicBezTo>
                      <a:lnTo>
                        <a:pt x="64" y="13"/>
                      </a:lnTo>
                      <a:lnTo>
                        <a:pt x="72" y="7"/>
                      </a:lnTo>
                      <a:lnTo>
                        <a:pt x="79" y="9"/>
                      </a:lnTo>
                      <a:lnTo>
                        <a:pt x="86" y="3"/>
                      </a:lnTo>
                      <a:lnTo>
                        <a:pt x="95" y="8"/>
                      </a:lnTo>
                      <a:lnTo>
                        <a:pt x="96" y="6"/>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9" name="Freeform 123"/>
                <p:cNvSpPr>
                  <a:spLocks/>
                </p:cNvSpPr>
                <p:nvPr/>
              </p:nvSpPr>
              <p:spPr bwMode="auto">
                <a:xfrm flipH="1">
                  <a:off x="568" y="537"/>
                  <a:ext cx="296" cy="18"/>
                </a:xfrm>
                <a:custGeom>
                  <a:avLst/>
                  <a:gdLst>
                    <a:gd name="T0" fmla="*/ 0 w 113"/>
                    <a:gd name="T1" fmla="*/ 7 h 7"/>
                    <a:gd name="T2" fmla="*/ 11 w 113"/>
                    <a:gd name="T3" fmla="*/ 0 h 7"/>
                    <a:gd name="T4" fmla="*/ 18 w 113"/>
                    <a:gd name="T5" fmla="*/ 4 h 7"/>
                    <a:gd name="T6" fmla="*/ 27 w 113"/>
                    <a:gd name="T7" fmla="*/ 0 h 7"/>
                    <a:gd name="T8" fmla="*/ 34 w 113"/>
                    <a:gd name="T9" fmla="*/ 4 h 7"/>
                    <a:gd name="T10" fmla="*/ 43 w 113"/>
                    <a:gd name="T11" fmla="*/ 0 h 7"/>
                    <a:gd name="T12" fmla="*/ 49 w 113"/>
                    <a:gd name="T13" fmla="*/ 5 h 7"/>
                    <a:gd name="T14" fmla="*/ 57 w 113"/>
                    <a:gd name="T15" fmla="*/ 1 h 7"/>
                    <a:gd name="T16" fmla="*/ 64 w 113"/>
                    <a:gd name="T17" fmla="*/ 5 h 7"/>
                    <a:gd name="T18" fmla="*/ 73 w 113"/>
                    <a:gd name="T19" fmla="*/ 0 h 7"/>
                    <a:gd name="T20" fmla="*/ 79 w 113"/>
                    <a:gd name="T21" fmla="*/ 4 h 7"/>
                    <a:gd name="T22" fmla="*/ 87 w 113"/>
                    <a:gd name="T23" fmla="*/ 2 h 7"/>
                    <a:gd name="T24" fmla="*/ 92 w 113"/>
                    <a:gd name="T25" fmla="*/ 5 h 7"/>
                    <a:gd name="T26" fmla="*/ 97 w 113"/>
                    <a:gd name="T27" fmla="*/ 2 h 7"/>
                    <a:gd name="T28" fmla="*/ 102 w 113"/>
                    <a:gd name="T29" fmla="*/ 5 h 7"/>
                    <a:gd name="T30" fmla="*/ 107 w 113"/>
                    <a:gd name="T31" fmla="*/ 2 h 7"/>
                    <a:gd name="T32" fmla="*/ 113 w 113"/>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7">
                      <a:moveTo>
                        <a:pt x="0" y="7"/>
                      </a:moveTo>
                      <a:lnTo>
                        <a:pt x="11" y="0"/>
                      </a:lnTo>
                      <a:lnTo>
                        <a:pt x="18" y="4"/>
                      </a:lnTo>
                      <a:lnTo>
                        <a:pt x="27" y="0"/>
                      </a:lnTo>
                      <a:lnTo>
                        <a:pt x="34" y="4"/>
                      </a:lnTo>
                      <a:lnTo>
                        <a:pt x="43" y="0"/>
                      </a:lnTo>
                      <a:lnTo>
                        <a:pt x="49" y="5"/>
                      </a:lnTo>
                      <a:lnTo>
                        <a:pt x="57" y="1"/>
                      </a:lnTo>
                      <a:lnTo>
                        <a:pt x="64" y="5"/>
                      </a:lnTo>
                      <a:lnTo>
                        <a:pt x="73" y="0"/>
                      </a:lnTo>
                      <a:lnTo>
                        <a:pt x="79" y="4"/>
                      </a:lnTo>
                      <a:lnTo>
                        <a:pt x="87" y="2"/>
                      </a:lnTo>
                      <a:lnTo>
                        <a:pt x="92" y="5"/>
                      </a:lnTo>
                      <a:lnTo>
                        <a:pt x="97" y="2"/>
                      </a:lnTo>
                      <a:lnTo>
                        <a:pt x="102" y="5"/>
                      </a:lnTo>
                      <a:lnTo>
                        <a:pt x="107" y="2"/>
                      </a:lnTo>
                      <a:lnTo>
                        <a:pt x="113" y="6"/>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0" name="Freeform 124"/>
                <p:cNvSpPr>
                  <a:spLocks/>
                </p:cNvSpPr>
                <p:nvPr/>
              </p:nvSpPr>
              <p:spPr bwMode="auto">
                <a:xfrm flipH="1">
                  <a:off x="579" y="461"/>
                  <a:ext cx="266" cy="24"/>
                </a:xfrm>
                <a:custGeom>
                  <a:avLst/>
                  <a:gdLst>
                    <a:gd name="T0" fmla="*/ 0 w 102"/>
                    <a:gd name="T1" fmla="*/ 7 h 9"/>
                    <a:gd name="T2" fmla="*/ 10 w 102"/>
                    <a:gd name="T3" fmla="*/ 0 h 9"/>
                    <a:gd name="T4" fmla="*/ 17 w 102"/>
                    <a:gd name="T5" fmla="*/ 7 h 9"/>
                    <a:gd name="T6" fmla="*/ 26 w 102"/>
                    <a:gd name="T7" fmla="*/ 0 h 9"/>
                    <a:gd name="T8" fmla="*/ 34 w 102"/>
                    <a:gd name="T9" fmla="*/ 7 h 9"/>
                    <a:gd name="T10" fmla="*/ 42 w 102"/>
                    <a:gd name="T11" fmla="*/ 0 h 9"/>
                    <a:gd name="T12" fmla="*/ 50 w 102"/>
                    <a:gd name="T13" fmla="*/ 6 h 9"/>
                    <a:gd name="T14" fmla="*/ 56 w 102"/>
                    <a:gd name="T15" fmla="*/ 1 h 9"/>
                    <a:gd name="T16" fmla="*/ 65 w 102"/>
                    <a:gd name="T17" fmla="*/ 7 h 9"/>
                    <a:gd name="T18" fmla="*/ 72 w 102"/>
                    <a:gd name="T19" fmla="*/ 0 h 9"/>
                    <a:gd name="T20" fmla="*/ 81 w 102"/>
                    <a:gd name="T21" fmla="*/ 9 h 9"/>
                    <a:gd name="T22" fmla="*/ 86 w 102"/>
                    <a:gd name="T23" fmla="*/ 1 h 9"/>
                    <a:gd name="T24" fmla="*/ 92 w 102"/>
                    <a:gd name="T25" fmla="*/ 7 h 9"/>
                    <a:gd name="T26" fmla="*/ 96 w 102"/>
                    <a:gd name="T27" fmla="*/ 2 h 9"/>
                    <a:gd name="T28" fmla="*/ 102 w 102"/>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9">
                      <a:moveTo>
                        <a:pt x="0" y="7"/>
                      </a:moveTo>
                      <a:lnTo>
                        <a:pt x="10" y="0"/>
                      </a:lnTo>
                      <a:lnTo>
                        <a:pt x="17" y="7"/>
                      </a:lnTo>
                      <a:lnTo>
                        <a:pt x="26" y="0"/>
                      </a:lnTo>
                      <a:lnTo>
                        <a:pt x="34" y="7"/>
                      </a:lnTo>
                      <a:lnTo>
                        <a:pt x="42" y="0"/>
                      </a:lnTo>
                      <a:lnTo>
                        <a:pt x="50" y="6"/>
                      </a:lnTo>
                      <a:lnTo>
                        <a:pt x="56" y="1"/>
                      </a:lnTo>
                      <a:lnTo>
                        <a:pt x="65" y="7"/>
                      </a:lnTo>
                      <a:lnTo>
                        <a:pt x="72" y="0"/>
                      </a:lnTo>
                      <a:lnTo>
                        <a:pt x="81" y="9"/>
                      </a:lnTo>
                      <a:lnTo>
                        <a:pt x="86" y="1"/>
                      </a:lnTo>
                      <a:lnTo>
                        <a:pt x="92" y="7"/>
                      </a:lnTo>
                      <a:lnTo>
                        <a:pt x="96" y="2"/>
                      </a:lnTo>
                      <a:lnTo>
                        <a:pt x="102"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1" name="Freeform 125"/>
                <p:cNvSpPr>
                  <a:spLocks/>
                </p:cNvSpPr>
                <p:nvPr/>
              </p:nvSpPr>
              <p:spPr bwMode="auto">
                <a:xfrm flipH="1">
                  <a:off x="604" y="377"/>
                  <a:ext cx="228" cy="29"/>
                </a:xfrm>
                <a:custGeom>
                  <a:avLst/>
                  <a:gdLst>
                    <a:gd name="T0" fmla="*/ 87 w 87"/>
                    <a:gd name="T1" fmla="*/ 6 h 11"/>
                    <a:gd name="T2" fmla="*/ 80 w 87"/>
                    <a:gd name="T3" fmla="*/ 0 h 11"/>
                    <a:gd name="T4" fmla="*/ 73 w 87"/>
                    <a:gd name="T5" fmla="*/ 8 h 11"/>
                    <a:gd name="T6" fmla="*/ 65 w 87"/>
                    <a:gd name="T7" fmla="*/ 3 h 11"/>
                    <a:gd name="T8" fmla="*/ 57 w 87"/>
                    <a:gd name="T9" fmla="*/ 11 h 11"/>
                    <a:gd name="T10" fmla="*/ 51 w 87"/>
                    <a:gd name="T11" fmla="*/ 5 h 11"/>
                    <a:gd name="T12" fmla="*/ 44 w 87"/>
                    <a:gd name="T13" fmla="*/ 10 h 11"/>
                    <a:gd name="T14" fmla="*/ 38 w 87"/>
                    <a:gd name="T15" fmla="*/ 6 h 11"/>
                    <a:gd name="T16" fmla="*/ 30 w 87"/>
                    <a:gd name="T17" fmla="*/ 10 h 11"/>
                    <a:gd name="T18" fmla="*/ 23 w 87"/>
                    <a:gd name="T19" fmla="*/ 4 h 11"/>
                    <a:gd name="T20" fmla="*/ 15 w 87"/>
                    <a:gd name="T21" fmla="*/ 7 h 11"/>
                    <a:gd name="T22" fmla="*/ 11 w 87"/>
                    <a:gd name="T23" fmla="*/ 0 h 11"/>
                    <a:gd name="T24" fmla="*/ 5 w 87"/>
                    <a:gd name="T25" fmla="*/ 5 h 11"/>
                    <a:gd name="T26" fmla="*/ 0 w 8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
                      <a:moveTo>
                        <a:pt x="87" y="6"/>
                      </a:moveTo>
                      <a:lnTo>
                        <a:pt x="80" y="0"/>
                      </a:lnTo>
                      <a:lnTo>
                        <a:pt x="73" y="8"/>
                      </a:lnTo>
                      <a:lnTo>
                        <a:pt x="65" y="3"/>
                      </a:lnTo>
                      <a:lnTo>
                        <a:pt x="57" y="11"/>
                      </a:lnTo>
                      <a:lnTo>
                        <a:pt x="51" y="5"/>
                      </a:lnTo>
                      <a:lnTo>
                        <a:pt x="44" y="10"/>
                      </a:lnTo>
                      <a:lnTo>
                        <a:pt x="38" y="6"/>
                      </a:lnTo>
                      <a:lnTo>
                        <a:pt x="30" y="10"/>
                      </a:lnTo>
                      <a:lnTo>
                        <a:pt x="23" y="4"/>
                      </a:lnTo>
                      <a:lnTo>
                        <a:pt x="15" y="7"/>
                      </a:lnTo>
                      <a:lnTo>
                        <a:pt x="11" y="0"/>
                      </a:lnTo>
                      <a:lnTo>
                        <a:pt x="5" y="5"/>
                      </a:lnTo>
                      <a:lnTo>
                        <a:pt x="0" y="1"/>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2" name="Freeform 126"/>
                <p:cNvSpPr>
                  <a:spLocks/>
                </p:cNvSpPr>
                <p:nvPr/>
              </p:nvSpPr>
              <p:spPr bwMode="auto">
                <a:xfrm flipH="1">
                  <a:off x="602" y="328"/>
                  <a:ext cx="246" cy="34"/>
                </a:xfrm>
                <a:custGeom>
                  <a:avLst/>
                  <a:gdLst>
                    <a:gd name="T0" fmla="*/ 94 w 94"/>
                    <a:gd name="T1" fmla="*/ 6 h 13"/>
                    <a:gd name="T2" fmla="*/ 85 w 94"/>
                    <a:gd name="T3" fmla="*/ 0 h 13"/>
                    <a:gd name="T4" fmla="*/ 79 w 94"/>
                    <a:gd name="T5" fmla="*/ 6 h 13"/>
                    <a:gd name="T6" fmla="*/ 71 w 94"/>
                    <a:gd name="T7" fmla="*/ 4 h 13"/>
                    <a:gd name="T8" fmla="*/ 62 w 94"/>
                    <a:gd name="T9" fmla="*/ 10 h 13"/>
                    <a:gd name="T10" fmla="*/ 56 w 94"/>
                    <a:gd name="T11" fmla="*/ 10 h 13"/>
                    <a:gd name="T12" fmla="*/ 47 w 94"/>
                    <a:gd name="T13" fmla="*/ 13 h 13"/>
                    <a:gd name="T14" fmla="*/ 42 w 94"/>
                    <a:gd name="T15" fmla="*/ 12 h 13"/>
                    <a:gd name="T16" fmla="*/ 35 w 94"/>
                    <a:gd name="T17" fmla="*/ 13 h 13"/>
                    <a:gd name="T18" fmla="*/ 28 w 94"/>
                    <a:gd name="T19" fmla="*/ 10 h 13"/>
                    <a:gd name="T20" fmla="*/ 20 w 94"/>
                    <a:gd name="T21" fmla="*/ 8 h 13"/>
                    <a:gd name="T22" fmla="*/ 15 w 94"/>
                    <a:gd name="T23" fmla="*/ 5 h 13"/>
                    <a:gd name="T24" fmla="*/ 10 w 94"/>
                    <a:gd name="T25" fmla="*/ 7 h 13"/>
                    <a:gd name="T26" fmla="*/ 0 w 9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
                      <a:moveTo>
                        <a:pt x="94" y="6"/>
                      </a:moveTo>
                      <a:lnTo>
                        <a:pt x="85" y="0"/>
                      </a:lnTo>
                      <a:lnTo>
                        <a:pt x="79" y="6"/>
                      </a:lnTo>
                      <a:lnTo>
                        <a:pt x="71" y="4"/>
                      </a:lnTo>
                      <a:lnTo>
                        <a:pt x="62" y="10"/>
                      </a:lnTo>
                      <a:lnTo>
                        <a:pt x="56" y="10"/>
                      </a:lnTo>
                      <a:lnTo>
                        <a:pt x="47" y="13"/>
                      </a:lnTo>
                      <a:lnTo>
                        <a:pt x="42" y="12"/>
                      </a:lnTo>
                      <a:lnTo>
                        <a:pt x="35" y="13"/>
                      </a:lnTo>
                      <a:lnTo>
                        <a:pt x="28" y="10"/>
                      </a:lnTo>
                      <a:lnTo>
                        <a:pt x="20" y="8"/>
                      </a:lnTo>
                      <a:lnTo>
                        <a:pt x="15" y="5"/>
                      </a:lnTo>
                      <a:lnTo>
                        <a:pt x="10" y="7"/>
                      </a:lnTo>
                      <a:lnTo>
                        <a:pt x="0"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3" name="Freeform 127"/>
                <p:cNvSpPr>
                  <a:spLocks/>
                </p:cNvSpPr>
                <p:nvPr/>
              </p:nvSpPr>
              <p:spPr bwMode="auto">
                <a:xfrm flipH="1">
                  <a:off x="845" y="513"/>
                  <a:ext cx="6" cy="19"/>
                </a:xfrm>
                <a:custGeom>
                  <a:avLst/>
                  <a:gdLst>
                    <a:gd name="T0" fmla="*/ 1 w 2"/>
                    <a:gd name="T1" fmla="*/ 0 h 7"/>
                    <a:gd name="T2" fmla="*/ 1 w 2"/>
                    <a:gd name="T3" fmla="*/ 0 h 7"/>
                    <a:gd name="T4" fmla="*/ 2 w 2"/>
                    <a:gd name="T5" fmla="*/ 0 h 7"/>
                    <a:gd name="T6" fmla="*/ 2 w 2"/>
                    <a:gd name="T7" fmla="*/ 6 h 7"/>
                    <a:gd name="T8" fmla="*/ 1 w 2"/>
                    <a:gd name="T9" fmla="*/ 7 h 7"/>
                    <a:gd name="T10" fmla="*/ 1 w 2"/>
                    <a:gd name="T11" fmla="*/ 7 h 7"/>
                    <a:gd name="T12" fmla="*/ 0 w 2"/>
                    <a:gd name="T13" fmla="*/ 6 h 7"/>
                    <a:gd name="T14" fmla="*/ 0 w 2"/>
                    <a:gd name="T15" fmla="*/ 0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0"/>
                        <a:pt x="2" y="0"/>
                      </a:cubicBezTo>
                      <a:lnTo>
                        <a:pt x="2" y="6"/>
                      </a:lnTo>
                      <a:cubicBezTo>
                        <a:pt x="2" y="6"/>
                        <a:pt x="2" y="7"/>
                        <a:pt x="1" y="7"/>
                      </a:cubicBezTo>
                      <a:lnTo>
                        <a:pt x="1" y="7"/>
                      </a:lnTo>
                      <a:cubicBezTo>
                        <a:pt x="0" y="7"/>
                        <a:pt x="0" y="6"/>
                        <a:pt x="0" y="6"/>
                      </a:cubicBezTo>
                      <a:lnTo>
                        <a:pt x="0" y="0"/>
                      </a:lnTo>
                      <a:cubicBezTo>
                        <a:pt x="0" y="0"/>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4" name="Freeform 128"/>
                <p:cNvSpPr>
                  <a:spLocks/>
                </p:cNvSpPr>
                <p:nvPr/>
              </p:nvSpPr>
              <p:spPr bwMode="auto">
                <a:xfrm flipH="1">
                  <a:off x="597" y="440"/>
                  <a:ext cx="5" cy="11"/>
                </a:xfrm>
                <a:custGeom>
                  <a:avLst/>
                  <a:gdLst>
                    <a:gd name="T0" fmla="*/ 2 w 2"/>
                    <a:gd name="T1" fmla="*/ 0 h 4"/>
                    <a:gd name="T2" fmla="*/ 1 w 2"/>
                    <a:gd name="T3" fmla="*/ 0 h 4"/>
                    <a:gd name="T4" fmla="*/ 0 w 2"/>
                    <a:gd name="T5" fmla="*/ 0 h 4"/>
                    <a:gd name="T6" fmla="*/ 0 w 2"/>
                    <a:gd name="T7" fmla="*/ 3 h 4"/>
                    <a:gd name="T8" fmla="*/ 1 w 2"/>
                    <a:gd name="T9" fmla="*/ 4 h 4"/>
                    <a:gd name="T10" fmla="*/ 2 w 2"/>
                    <a:gd name="T11" fmla="*/ 4 h 4"/>
                    <a:gd name="T12" fmla="*/ 2 w 2"/>
                    <a:gd name="T13" fmla="*/ 3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1" y="0"/>
                      </a:lnTo>
                      <a:cubicBezTo>
                        <a:pt x="0" y="0"/>
                        <a:pt x="0" y="0"/>
                        <a:pt x="0" y="0"/>
                      </a:cubicBezTo>
                      <a:lnTo>
                        <a:pt x="0" y="3"/>
                      </a:lnTo>
                      <a:cubicBezTo>
                        <a:pt x="0" y="4"/>
                        <a:pt x="0" y="4"/>
                        <a:pt x="1" y="4"/>
                      </a:cubicBezTo>
                      <a:lnTo>
                        <a:pt x="2" y="4"/>
                      </a:lnTo>
                      <a:cubicBezTo>
                        <a:pt x="2" y="4"/>
                        <a:pt x="2" y="4"/>
                        <a:pt x="2" y="3"/>
                      </a:cubicBezTo>
                      <a:lnTo>
                        <a:pt x="2" y="0"/>
                      </a:lnTo>
                      <a:cubicBezTo>
                        <a:pt x="2" y="0"/>
                        <a:pt x="2"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5" name="Freeform 129"/>
                <p:cNvSpPr>
                  <a:spLocks/>
                </p:cNvSpPr>
                <p:nvPr/>
              </p:nvSpPr>
              <p:spPr bwMode="auto">
                <a:xfrm flipH="1">
                  <a:off x="817"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2" y="0"/>
                        <a:pt x="3" y="1"/>
                        <a:pt x="3" y="1"/>
                      </a:cubicBezTo>
                      <a:lnTo>
                        <a:pt x="3" y="7"/>
                      </a:lnTo>
                      <a:cubicBezTo>
                        <a:pt x="3" y="7"/>
                        <a:pt x="2"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6" name="Freeform 130"/>
                <p:cNvSpPr>
                  <a:spLocks/>
                </p:cNvSpPr>
                <p:nvPr/>
              </p:nvSpPr>
              <p:spPr bwMode="auto">
                <a:xfrm flipH="1">
                  <a:off x="621" y="435"/>
                  <a:ext cx="4"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7" name="Freeform 131"/>
                <p:cNvSpPr>
                  <a:spLocks/>
                </p:cNvSpPr>
                <p:nvPr/>
              </p:nvSpPr>
              <p:spPr bwMode="auto">
                <a:xfrm flipH="1">
                  <a:off x="783" y="511"/>
                  <a:ext cx="10" cy="18"/>
                </a:xfrm>
                <a:custGeom>
                  <a:avLst/>
                  <a:gdLst>
                    <a:gd name="T0" fmla="*/ 1 w 4"/>
                    <a:gd name="T1" fmla="*/ 0 h 7"/>
                    <a:gd name="T2" fmla="*/ 2 w 4"/>
                    <a:gd name="T3" fmla="*/ 0 h 7"/>
                    <a:gd name="T4" fmla="*/ 4 w 4"/>
                    <a:gd name="T5" fmla="*/ 1 h 7"/>
                    <a:gd name="T6" fmla="*/ 4 w 4"/>
                    <a:gd name="T7" fmla="*/ 7 h 7"/>
                    <a:gd name="T8" fmla="*/ 2 w 4"/>
                    <a:gd name="T9" fmla="*/ 7 h 7"/>
                    <a:gd name="T10" fmla="*/ 1 w 4"/>
                    <a:gd name="T11" fmla="*/ 7 h 7"/>
                    <a:gd name="T12" fmla="*/ 0 w 4"/>
                    <a:gd name="T13" fmla="*/ 7 h 7"/>
                    <a:gd name="T14" fmla="*/ 0 w 4"/>
                    <a:gd name="T15" fmla="*/ 1 h 7"/>
                    <a:gd name="T16" fmla="*/ 1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1" y="0"/>
                      </a:moveTo>
                      <a:lnTo>
                        <a:pt x="2" y="0"/>
                      </a:lnTo>
                      <a:cubicBezTo>
                        <a:pt x="3" y="0"/>
                        <a:pt x="4" y="1"/>
                        <a:pt x="4" y="1"/>
                      </a:cubicBezTo>
                      <a:lnTo>
                        <a:pt x="4" y="7"/>
                      </a:lnTo>
                      <a:cubicBezTo>
                        <a:pt x="4" y="7"/>
                        <a:pt x="3"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8" name="Freeform 132"/>
                <p:cNvSpPr>
                  <a:spLocks/>
                </p:cNvSpPr>
                <p:nvPr/>
              </p:nvSpPr>
              <p:spPr bwMode="auto">
                <a:xfrm flipH="1">
                  <a:off x="649" y="432"/>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9" name="Freeform 133"/>
                <p:cNvSpPr>
                  <a:spLocks/>
                </p:cNvSpPr>
                <p:nvPr/>
              </p:nvSpPr>
              <p:spPr bwMode="auto">
                <a:xfrm flipH="1">
                  <a:off x="749" y="511"/>
                  <a:ext cx="4" cy="21"/>
                </a:xfrm>
                <a:custGeom>
                  <a:avLst/>
                  <a:gdLst>
                    <a:gd name="T0" fmla="*/ 1 w 2"/>
                    <a:gd name="T1" fmla="*/ 0 h 8"/>
                    <a:gd name="T2" fmla="*/ 1 w 2"/>
                    <a:gd name="T3" fmla="*/ 0 h 8"/>
                    <a:gd name="T4" fmla="*/ 2 w 2"/>
                    <a:gd name="T5" fmla="*/ 1 h 8"/>
                    <a:gd name="T6" fmla="*/ 2 w 2"/>
                    <a:gd name="T7" fmla="*/ 7 h 8"/>
                    <a:gd name="T8" fmla="*/ 1 w 2"/>
                    <a:gd name="T9" fmla="*/ 8 h 8"/>
                    <a:gd name="T10" fmla="*/ 1 w 2"/>
                    <a:gd name="T11" fmla="*/ 8 h 8"/>
                    <a:gd name="T12" fmla="*/ 0 w 2"/>
                    <a:gd name="T13" fmla="*/ 7 h 8"/>
                    <a:gd name="T14" fmla="*/ 0 w 2"/>
                    <a:gd name="T15" fmla="*/ 1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lnTo>
                        <a:pt x="1" y="0"/>
                      </a:lnTo>
                      <a:cubicBezTo>
                        <a:pt x="2" y="0"/>
                        <a:pt x="2" y="1"/>
                        <a:pt x="2" y="1"/>
                      </a:cubicBezTo>
                      <a:lnTo>
                        <a:pt x="2" y="7"/>
                      </a:lnTo>
                      <a:cubicBezTo>
                        <a:pt x="2" y="7"/>
                        <a:pt x="2" y="8"/>
                        <a:pt x="1" y="8"/>
                      </a:cubicBezTo>
                      <a:lnTo>
                        <a:pt x="1" y="8"/>
                      </a:lnTo>
                      <a:cubicBezTo>
                        <a:pt x="0" y="8"/>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0" name="Freeform 134"/>
                <p:cNvSpPr>
                  <a:spLocks/>
                </p:cNvSpPr>
                <p:nvPr/>
              </p:nvSpPr>
              <p:spPr bwMode="auto">
                <a:xfrm flipH="1">
                  <a:off x="683" y="432"/>
                  <a:ext cx="6"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0"/>
                        <a:pt x="0" y="1"/>
                      </a:cubicBezTo>
                      <a:lnTo>
                        <a:pt x="0" y="6"/>
                      </a:lnTo>
                      <a:cubicBezTo>
                        <a:pt x="0" y="6"/>
                        <a:pt x="0" y="7"/>
                        <a:pt x="0" y="7"/>
                      </a:cubicBezTo>
                      <a:lnTo>
                        <a:pt x="1" y="7"/>
                      </a:lnTo>
                      <a:cubicBezTo>
                        <a:pt x="2" y="7"/>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1" name="Freeform 135"/>
                <p:cNvSpPr>
                  <a:spLocks/>
                </p:cNvSpPr>
                <p:nvPr/>
              </p:nvSpPr>
              <p:spPr bwMode="auto">
                <a:xfrm flipH="1">
                  <a:off x="709"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3" y="0"/>
                        <a:pt x="3" y="1"/>
                        <a:pt x="3" y="1"/>
                      </a:cubicBezTo>
                      <a:lnTo>
                        <a:pt x="3" y="7"/>
                      </a:lnTo>
                      <a:cubicBezTo>
                        <a:pt x="3" y="7"/>
                        <a:pt x="3" y="7"/>
                        <a:pt x="2"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2" name="Freeform 136"/>
                <p:cNvSpPr>
                  <a:spLocks/>
                </p:cNvSpPr>
                <p:nvPr/>
              </p:nvSpPr>
              <p:spPr bwMode="auto">
                <a:xfrm flipH="1">
                  <a:off x="717" y="435"/>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3" name="Freeform 137"/>
                <p:cNvSpPr>
                  <a:spLocks/>
                </p:cNvSpPr>
                <p:nvPr/>
              </p:nvSpPr>
              <p:spPr bwMode="auto">
                <a:xfrm flipH="1">
                  <a:off x="675" y="511"/>
                  <a:ext cx="6" cy="21"/>
                </a:xfrm>
                <a:custGeom>
                  <a:avLst/>
                  <a:gdLst>
                    <a:gd name="T0" fmla="*/ 0 w 2"/>
                    <a:gd name="T1" fmla="*/ 0 h 8"/>
                    <a:gd name="T2" fmla="*/ 1 w 2"/>
                    <a:gd name="T3" fmla="*/ 0 h 8"/>
                    <a:gd name="T4" fmla="*/ 2 w 2"/>
                    <a:gd name="T5" fmla="*/ 1 h 8"/>
                    <a:gd name="T6" fmla="*/ 2 w 2"/>
                    <a:gd name="T7" fmla="*/ 7 h 8"/>
                    <a:gd name="T8" fmla="*/ 1 w 2"/>
                    <a:gd name="T9" fmla="*/ 8 h 8"/>
                    <a:gd name="T10" fmla="*/ 0 w 2"/>
                    <a:gd name="T11" fmla="*/ 8 h 8"/>
                    <a:gd name="T12" fmla="*/ 0 w 2"/>
                    <a:gd name="T13" fmla="*/ 7 h 8"/>
                    <a:gd name="T14" fmla="*/ 0 w 2"/>
                    <a:gd name="T15" fmla="*/ 1 h 8"/>
                    <a:gd name="T16" fmla="*/ 0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0" y="0"/>
                      </a:moveTo>
                      <a:lnTo>
                        <a:pt x="1" y="0"/>
                      </a:lnTo>
                      <a:cubicBezTo>
                        <a:pt x="2" y="0"/>
                        <a:pt x="2" y="1"/>
                        <a:pt x="2" y="1"/>
                      </a:cubicBezTo>
                      <a:lnTo>
                        <a:pt x="2" y="7"/>
                      </a:lnTo>
                      <a:cubicBezTo>
                        <a:pt x="2" y="7"/>
                        <a:pt x="2" y="8"/>
                        <a:pt x="1" y="8"/>
                      </a:cubicBezTo>
                      <a:lnTo>
                        <a:pt x="0" y="8"/>
                      </a:lnTo>
                      <a:cubicBezTo>
                        <a:pt x="0" y="8"/>
                        <a:pt x="0" y="7"/>
                        <a:pt x="0" y="7"/>
                      </a:cubicBezTo>
                      <a:lnTo>
                        <a:pt x="0" y="1"/>
                      </a:lnTo>
                      <a:cubicBezTo>
                        <a:pt x="0" y="1"/>
                        <a:pt x="0" y="0"/>
                        <a:pt x="0"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4" name="Freeform 138"/>
                <p:cNvSpPr>
                  <a:spLocks/>
                </p:cNvSpPr>
                <p:nvPr/>
              </p:nvSpPr>
              <p:spPr bwMode="auto">
                <a:xfrm flipH="1">
                  <a:off x="749" y="437"/>
                  <a:ext cx="4"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1"/>
                        <a:pt x="0" y="1"/>
                      </a:cubicBezTo>
                      <a:lnTo>
                        <a:pt x="0" y="6"/>
                      </a:lnTo>
                      <a:cubicBezTo>
                        <a:pt x="0" y="7"/>
                        <a:pt x="0" y="7"/>
                        <a:pt x="0" y="7"/>
                      </a:cubicBezTo>
                      <a:lnTo>
                        <a:pt x="1" y="7"/>
                      </a:lnTo>
                      <a:cubicBezTo>
                        <a:pt x="1" y="7"/>
                        <a:pt x="2" y="7"/>
                        <a:pt x="2" y="6"/>
                      </a:cubicBezTo>
                      <a:lnTo>
                        <a:pt x="2" y="1"/>
                      </a:lnTo>
                      <a:cubicBezTo>
                        <a:pt x="2"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5" name="Freeform 139"/>
                <p:cNvSpPr>
                  <a:spLocks/>
                </p:cNvSpPr>
                <p:nvPr/>
              </p:nvSpPr>
              <p:spPr bwMode="auto">
                <a:xfrm flipH="1">
                  <a:off x="641" y="516"/>
                  <a:ext cx="6" cy="18"/>
                </a:xfrm>
                <a:custGeom>
                  <a:avLst/>
                  <a:gdLst>
                    <a:gd name="T0" fmla="*/ 1 w 2"/>
                    <a:gd name="T1" fmla="*/ 0 h 7"/>
                    <a:gd name="T2" fmla="*/ 1 w 2"/>
                    <a:gd name="T3" fmla="*/ 0 h 7"/>
                    <a:gd name="T4" fmla="*/ 2 w 2"/>
                    <a:gd name="T5" fmla="*/ 1 h 7"/>
                    <a:gd name="T6" fmla="*/ 2 w 2"/>
                    <a:gd name="T7" fmla="*/ 7 h 7"/>
                    <a:gd name="T8" fmla="*/ 1 w 2"/>
                    <a:gd name="T9" fmla="*/ 7 h 7"/>
                    <a:gd name="T10" fmla="*/ 1 w 2"/>
                    <a:gd name="T11" fmla="*/ 7 h 7"/>
                    <a:gd name="T12" fmla="*/ 0 w 2"/>
                    <a:gd name="T13" fmla="*/ 7 h 7"/>
                    <a:gd name="T14" fmla="*/ 0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1"/>
                        <a:pt x="2" y="1"/>
                      </a:cubicBezTo>
                      <a:lnTo>
                        <a:pt x="2" y="7"/>
                      </a:lnTo>
                      <a:cubicBezTo>
                        <a:pt x="2" y="7"/>
                        <a:pt x="2" y="7"/>
                        <a:pt x="1"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6" name="Freeform 140"/>
                <p:cNvSpPr>
                  <a:spLocks/>
                </p:cNvSpPr>
                <p:nvPr/>
              </p:nvSpPr>
              <p:spPr bwMode="auto">
                <a:xfrm flipH="1">
                  <a:off x="780" y="437"/>
                  <a:ext cx="5"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7" name="Freeform 141"/>
                <p:cNvSpPr>
                  <a:spLocks/>
                </p:cNvSpPr>
                <p:nvPr/>
              </p:nvSpPr>
              <p:spPr bwMode="auto">
                <a:xfrm flipH="1">
                  <a:off x="594" y="516"/>
                  <a:ext cx="10" cy="21"/>
                </a:xfrm>
                <a:custGeom>
                  <a:avLst/>
                  <a:gdLst>
                    <a:gd name="T0" fmla="*/ 2 w 4"/>
                    <a:gd name="T1" fmla="*/ 0 h 8"/>
                    <a:gd name="T2" fmla="*/ 3 w 4"/>
                    <a:gd name="T3" fmla="*/ 0 h 8"/>
                    <a:gd name="T4" fmla="*/ 4 w 4"/>
                    <a:gd name="T5" fmla="*/ 1 h 8"/>
                    <a:gd name="T6" fmla="*/ 4 w 4"/>
                    <a:gd name="T7" fmla="*/ 7 h 8"/>
                    <a:gd name="T8" fmla="*/ 3 w 4"/>
                    <a:gd name="T9" fmla="*/ 8 h 8"/>
                    <a:gd name="T10" fmla="*/ 2 w 4"/>
                    <a:gd name="T11" fmla="*/ 8 h 8"/>
                    <a:gd name="T12" fmla="*/ 0 w 4"/>
                    <a:gd name="T13" fmla="*/ 7 h 8"/>
                    <a:gd name="T14" fmla="*/ 0 w 4"/>
                    <a:gd name="T15" fmla="*/ 1 h 8"/>
                    <a:gd name="T16" fmla="*/ 2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0"/>
                      </a:moveTo>
                      <a:lnTo>
                        <a:pt x="3" y="0"/>
                      </a:lnTo>
                      <a:cubicBezTo>
                        <a:pt x="3" y="0"/>
                        <a:pt x="4" y="1"/>
                        <a:pt x="4" y="1"/>
                      </a:cubicBezTo>
                      <a:lnTo>
                        <a:pt x="4" y="7"/>
                      </a:lnTo>
                      <a:cubicBezTo>
                        <a:pt x="4" y="7"/>
                        <a:pt x="3" y="8"/>
                        <a:pt x="3" y="8"/>
                      </a:cubicBezTo>
                      <a:lnTo>
                        <a:pt x="2" y="8"/>
                      </a:lnTo>
                      <a:cubicBezTo>
                        <a:pt x="1" y="8"/>
                        <a:pt x="0" y="7"/>
                        <a:pt x="0" y="7"/>
                      </a:cubicBezTo>
                      <a:lnTo>
                        <a:pt x="0" y="1"/>
                      </a:lnTo>
                      <a:cubicBezTo>
                        <a:pt x="0" y="1"/>
                        <a:pt x="1"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8" name="Freeform 142"/>
                <p:cNvSpPr>
                  <a:spLocks/>
                </p:cNvSpPr>
                <p:nvPr/>
              </p:nvSpPr>
              <p:spPr bwMode="auto">
                <a:xfrm flipH="1">
                  <a:off x="819" y="432"/>
                  <a:ext cx="8" cy="19"/>
                </a:xfrm>
                <a:custGeom>
                  <a:avLst/>
                  <a:gdLst>
                    <a:gd name="T0" fmla="*/ 2 w 3"/>
                    <a:gd name="T1" fmla="*/ 0 h 7"/>
                    <a:gd name="T2" fmla="*/ 1 w 3"/>
                    <a:gd name="T3" fmla="*/ 0 h 7"/>
                    <a:gd name="T4" fmla="*/ 0 w 3"/>
                    <a:gd name="T5" fmla="*/ 1 h 7"/>
                    <a:gd name="T6" fmla="*/ 0 w 3"/>
                    <a:gd name="T7" fmla="*/ 6 h 7"/>
                    <a:gd name="T8" fmla="*/ 1 w 3"/>
                    <a:gd name="T9" fmla="*/ 7 h 7"/>
                    <a:gd name="T10" fmla="*/ 2 w 3"/>
                    <a:gd name="T11" fmla="*/ 7 h 7"/>
                    <a:gd name="T12" fmla="*/ 3 w 3"/>
                    <a:gd name="T13" fmla="*/ 6 h 7"/>
                    <a:gd name="T14" fmla="*/ 3 w 3"/>
                    <a:gd name="T15" fmla="*/ 1 h 7"/>
                    <a:gd name="T16" fmla="*/ 2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0"/>
                      </a:moveTo>
                      <a:lnTo>
                        <a:pt x="1" y="0"/>
                      </a:lnTo>
                      <a:cubicBezTo>
                        <a:pt x="0" y="0"/>
                        <a:pt x="0" y="0"/>
                        <a:pt x="0" y="1"/>
                      </a:cubicBezTo>
                      <a:lnTo>
                        <a:pt x="0" y="6"/>
                      </a:lnTo>
                      <a:cubicBezTo>
                        <a:pt x="0" y="6"/>
                        <a:pt x="0" y="7"/>
                        <a:pt x="1" y="7"/>
                      </a:cubicBezTo>
                      <a:lnTo>
                        <a:pt x="2" y="7"/>
                      </a:lnTo>
                      <a:cubicBezTo>
                        <a:pt x="2" y="7"/>
                        <a:pt x="3" y="6"/>
                        <a:pt x="3" y="6"/>
                      </a:cubicBezTo>
                      <a:lnTo>
                        <a:pt x="3" y="1"/>
                      </a:lnTo>
                      <a:cubicBezTo>
                        <a:pt x="3" y="0"/>
                        <a:pt x="2"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9" name="Oval 143"/>
                <p:cNvSpPr>
                  <a:spLocks noChangeArrowheads="1"/>
                </p:cNvSpPr>
                <p:nvPr/>
              </p:nvSpPr>
              <p:spPr bwMode="auto">
                <a:xfrm flipH="1">
                  <a:off x="832" y="513"/>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20" name="Oval 144"/>
                <p:cNvSpPr>
                  <a:spLocks noChangeArrowheads="1"/>
                </p:cNvSpPr>
                <p:nvPr/>
              </p:nvSpPr>
              <p:spPr bwMode="auto">
                <a:xfrm flipH="1">
                  <a:off x="607" y="432"/>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21" name="Oval 145"/>
                <p:cNvSpPr>
                  <a:spLocks noChangeArrowheads="1"/>
                </p:cNvSpPr>
                <p:nvPr/>
              </p:nvSpPr>
              <p:spPr bwMode="auto">
                <a:xfrm flipH="1">
                  <a:off x="832" y="526"/>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22" name="Oval 146"/>
                <p:cNvSpPr>
                  <a:spLocks noChangeArrowheads="1"/>
                </p:cNvSpPr>
                <p:nvPr/>
              </p:nvSpPr>
              <p:spPr bwMode="auto">
                <a:xfrm flipH="1">
                  <a:off x="607" y="445"/>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23" name="Oval 147"/>
                <p:cNvSpPr>
                  <a:spLocks noChangeArrowheads="1"/>
                </p:cNvSpPr>
                <p:nvPr/>
              </p:nvSpPr>
              <p:spPr bwMode="auto">
                <a:xfrm flipH="1">
                  <a:off x="801" y="511"/>
                  <a:ext cx="5" cy="7"/>
                </a:xfrm>
                <a:prstGeom prst="ellipse">
                  <a:avLst/>
                </a:prstGeom>
                <a:solidFill>
                  <a:srgbClr val="C0532E"/>
                </a:solidFill>
                <a:ln w="4763" cap="rnd">
                  <a:solidFill>
                    <a:srgbClr val="25221E"/>
                  </a:solidFill>
                  <a:round/>
                  <a:headEnd/>
                  <a:tailEnd/>
                </a:ln>
              </p:spPr>
              <p:txBody>
                <a:bodyPr/>
                <a:lstStyle/>
                <a:p>
                  <a:endParaRPr lang="vi-VN"/>
                </a:p>
              </p:txBody>
            </p:sp>
            <p:sp>
              <p:nvSpPr>
                <p:cNvPr id="229524" name="Oval 148"/>
                <p:cNvSpPr>
                  <a:spLocks noChangeArrowheads="1"/>
                </p:cNvSpPr>
                <p:nvPr/>
              </p:nvSpPr>
              <p:spPr bwMode="auto">
                <a:xfrm flipH="1">
                  <a:off x="636" y="432"/>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5" name="Oval 149"/>
                <p:cNvSpPr>
                  <a:spLocks noChangeArrowheads="1"/>
                </p:cNvSpPr>
                <p:nvPr/>
              </p:nvSpPr>
              <p:spPr bwMode="auto">
                <a:xfrm flipH="1">
                  <a:off x="801" y="524"/>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6" name="Oval 150"/>
                <p:cNvSpPr>
                  <a:spLocks noChangeArrowheads="1"/>
                </p:cNvSpPr>
                <p:nvPr/>
              </p:nvSpPr>
              <p:spPr bwMode="auto">
                <a:xfrm flipH="1">
                  <a:off x="636" y="443"/>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7" name="Oval 151"/>
                <p:cNvSpPr>
                  <a:spLocks noChangeArrowheads="1"/>
                </p:cNvSpPr>
                <p:nvPr/>
              </p:nvSpPr>
              <p:spPr bwMode="auto">
                <a:xfrm flipH="1">
                  <a:off x="770" y="513"/>
                  <a:ext cx="2" cy="3"/>
                </a:xfrm>
                <a:prstGeom prst="ellipse">
                  <a:avLst/>
                </a:prstGeom>
                <a:solidFill>
                  <a:srgbClr val="C0532E"/>
                </a:solidFill>
                <a:ln w="4763" cap="rnd">
                  <a:solidFill>
                    <a:srgbClr val="25221E"/>
                  </a:solidFill>
                  <a:round/>
                  <a:headEnd/>
                  <a:tailEnd/>
                </a:ln>
              </p:spPr>
              <p:txBody>
                <a:bodyPr/>
                <a:lstStyle/>
                <a:p>
                  <a:endParaRPr lang="vi-VN"/>
                </a:p>
              </p:txBody>
            </p:sp>
            <p:sp>
              <p:nvSpPr>
                <p:cNvPr id="229528" name="Oval 152"/>
                <p:cNvSpPr>
                  <a:spLocks noChangeArrowheads="1"/>
                </p:cNvSpPr>
                <p:nvPr/>
              </p:nvSpPr>
              <p:spPr bwMode="auto">
                <a:xfrm flipH="1">
                  <a:off x="668" y="432"/>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29" name="Oval 153"/>
                <p:cNvSpPr>
                  <a:spLocks noChangeArrowheads="1"/>
                </p:cNvSpPr>
                <p:nvPr/>
              </p:nvSpPr>
              <p:spPr bwMode="auto">
                <a:xfrm flipH="1">
                  <a:off x="767" y="524"/>
                  <a:ext cx="8" cy="8"/>
                </a:xfrm>
                <a:prstGeom prst="ellipse">
                  <a:avLst/>
                </a:prstGeom>
                <a:solidFill>
                  <a:srgbClr val="C0532E"/>
                </a:solidFill>
                <a:ln w="4763" cap="rnd">
                  <a:solidFill>
                    <a:srgbClr val="25221E"/>
                  </a:solidFill>
                  <a:round/>
                  <a:headEnd/>
                  <a:tailEnd/>
                </a:ln>
              </p:spPr>
              <p:txBody>
                <a:bodyPr/>
                <a:lstStyle/>
                <a:p>
                  <a:endParaRPr lang="vi-VN"/>
                </a:p>
              </p:txBody>
            </p:sp>
            <p:sp>
              <p:nvSpPr>
                <p:cNvPr id="229530" name="Oval 154"/>
                <p:cNvSpPr>
                  <a:spLocks noChangeArrowheads="1"/>
                </p:cNvSpPr>
                <p:nvPr/>
              </p:nvSpPr>
              <p:spPr bwMode="auto">
                <a:xfrm flipH="1">
                  <a:off x="665" y="445"/>
                  <a:ext cx="7" cy="6"/>
                </a:xfrm>
                <a:prstGeom prst="ellipse">
                  <a:avLst/>
                </a:prstGeom>
                <a:solidFill>
                  <a:srgbClr val="C0532E"/>
                </a:solidFill>
                <a:ln w="4763" cap="rnd">
                  <a:solidFill>
                    <a:srgbClr val="25221E"/>
                  </a:solidFill>
                  <a:round/>
                  <a:headEnd/>
                  <a:tailEnd/>
                </a:ln>
              </p:spPr>
              <p:txBody>
                <a:bodyPr/>
                <a:lstStyle/>
                <a:p>
                  <a:endParaRPr lang="vi-VN"/>
                </a:p>
              </p:txBody>
            </p:sp>
            <p:sp>
              <p:nvSpPr>
                <p:cNvPr id="229531" name="Oval 155"/>
                <p:cNvSpPr>
                  <a:spLocks noChangeArrowheads="1"/>
                </p:cNvSpPr>
                <p:nvPr/>
              </p:nvSpPr>
              <p:spPr bwMode="auto">
                <a:xfrm flipH="1">
                  <a:off x="728" y="513"/>
                  <a:ext cx="5" cy="3"/>
                </a:xfrm>
                <a:prstGeom prst="ellipse">
                  <a:avLst/>
                </a:prstGeom>
                <a:solidFill>
                  <a:srgbClr val="C0532E"/>
                </a:solidFill>
                <a:ln w="4763" cap="rnd">
                  <a:solidFill>
                    <a:srgbClr val="25221E"/>
                  </a:solidFill>
                  <a:round/>
                  <a:headEnd/>
                  <a:tailEnd/>
                </a:ln>
              </p:spPr>
              <p:txBody>
                <a:bodyPr/>
                <a:lstStyle/>
                <a:p>
                  <a:endParaRPr lang="vi-VN"/>
                </a:p>
              </p:txBody>
            </p:sp>
            <p:sp>
              <p:nvSpPr>
                <p:cNvPr id="229532" name="Oval 156"/>
                <p:cNvSpPr>
                  <a:spLocks noChangeArrowheads="1"/>
                </p:cNvSpPr>
                <p:nvPr/>
              </p:nvSpPr>
              <p:spPr bwMode="auto">
                <a:xfrm flipH="1">
                  <a:off x="704" y="432"/>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33" name="Oval 157"/>
                <p:cNvSpPr>
                  <a:spLocks noChangeArrowheads="1"/>
                </p:cNvSpPr>
                <p:nvPr/>
              </p:nvSpPr>
              <p:spPr bwMode="auto">
                <a:xfrm flipH="1">
                  <a:off x="728" y="526"/>
                  <a:ext cx="8" cy="6"/>
                </a:xfrm>
                <a:prstGeom prst="ellipse">
                  <a:avLst/>
                </a:prstGeom>
                <a:solidFill>
                  <a:srgbClr val="C0532E"/>
                </a:solidFill>
                <a:ln w="4763" cap="rnd">
                  <a:solidFill>
                    <a:srgbClr val="25221E"/>
                  </a:solidFill>
                  <a:round/>
                  <a:headEnd/>
                  <a:tailEnd/>
                </a:ln>
              </p:spPr>
              <p:txBody>
                <a:bodyPr/>
                <a:lstStyle/>
                <a:p>
                  <a:endParaRPr lang="vi-VN"/>
                </a:p>
              </p:txBody>
            </p:sp>
            <p:sp>
              <p:nvSpPr>
                <p:cNvPr id="229534" name="Oval 158"/>
                <p:cNvSpPr>
                  <a:spLocks noChangeArrowheads="1"/>
                </p:cNvSpPr>
                <p:nvPr/>
              </p:nvSpPr>
              <p:spPr bwMode="auto">
                <a:xfrm flipH="1">
                  <a:off x="702" y="445"/>
                  <a:ext cx="7" cy="6"/>
                </a:xfrm>
                <a:prstGeom prst="ellipse">
                  <a:avLst/>
                </a:prstGeom>
                <a:solidFill>
                  <a:srgbClr val="C0532E"/>
                </a:solidFill>
                <a:ln w="4763" cap="rnd">
                  <a:solidFill>
                    <a:srgbClr val="25221E"/>
                  </a:solidFill>
                  <a:round/>
                  <a:headEnd/>
                  <a:tailEnd/>
                </a:ln>
              </p:spPr>
              <p:txBody>
                <a:bodyPr/>
                <a:lstStyle/>
                <a:p>
                  <a:endParaRPr lang="vi-VN"/>
                </a:p>
              </p:txBody>
            </p:sp>
            <p:sp>
              <p:nvSpPr>
                <p:cNvPr id="229535" name="Oval 159"/>
                <p:cNvSpPr>
                  <a:spLocks noChangeArrowheads="1"/>
                </p:cNvSpPr>
                <p:nvPr/>
              </p:nvSpPr>
              <p:spPr bwMode="auto">
                <a:xfrm flipH="1">
                  <a:off x="694" y="516"/>
                  <a:ext cx="5" cy="2"/>
                </a:xfrm>
                <a:prstGeom prst="ellipse">
                  <a:avLst/>
                </a:prstGeom>
                <a:solidFill>
                  <a:srgbClr val="C0532E"/>
                </a:solidFill>
                <a:ln w="4763" cap="rnd">
                  <a:solidFill>
                    <a:srgbClr val="25221E"/>
                  </a:solidFill>
                  <a:round/>
                  <a:headEnd/>
                  <a:tailEnd/>
                </a:ln>
              </p:spPr>
              <p:txBody>
                <a:bodyPr/>
                <a:lstStyle/>
                <a:p>
                  <a:endParaRPr lang="vi-VN"/>
                </a:p>
              </p:txBody>
            </p:sp>
            <p:sp>
              <p:nvSpPr>
                <p:cNvPr id="229536" name="Oval 160"/>
                <p:cNvSpPr>
                  <a:spLocks noChangeArrowheads="1"/>
                </p:cNvSpPr>
                <p:nvPr/>
              </p:nvSpPr>
              <p:spPr bwMode="auto">
                <a:xfrm flipH="1">
                  <a:off x="733" y="435"/>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37" name="Oval 161"/>
                <p:cNvSpPr>
                  <a:spLocks noChangeArrowheads="1"/>
                </p:cNvSpPr>
                <p:nvPr/>
              </p:nvSpPr>
              <p:spPr bwMode="auto">
                <a:xfrm flipH="1">
                  <a:off x="694" y="526"/>
                  <a:ext cx="2" cy="6"/>
                </a:xfrm>
                <a:prstGeom prst="ellipse">
                  <a:avLst/>
                </a:prstGeom>
                <a:solidFill>
                  <a:srgbClr val="C0532E"/>
                </a:solidFill>
                <a:ln w="4763" cap="rnd">
                  <a:solidFill>
                    <a:srgbClr val="25221E"/>
                  </a:solidFill>
                  <a:round/>
                  <a:headEnd/>
                  <a:tailEnd/>
                </a:ln>
              </p:spPr>
              <p:txBody>
                <a:bodyPr/>
                <a:lstStyle/>
                <a:p>
                  <a:endParaRPr lang="vi-VN"/>
                </a:p>
              </p:txBody>
            </p:sp>
            <p:sp>
              <p:nvSpPr>
                <p:cNvPr id="229538" name="Oval 162"/>
                <p:cNvSpPr>
                  <a:spLocks noChangeArrowheads="1"/>
                </p:cNvSpPr>
                <p:nvPr/>
              </p:nvSpPr>
              <p:spPr bwMode="auto">
                <a:xfrm flipH="1">
                  <a:off x="736" y="445"/>
                  <a:ext cx="2" cy="6"/>
                </a:xfrm>
                <a:prstGeom prst="ellipse">
                  <a:avLst/>
                </a:prstGeom>
                <a:solidFill>
                  <a:srgbClr val="C0532E"/>
                </a:solidFill>
                <a:ln w="4763" cap="rnd">
                  <a:solidFill>
                    <a:srgbClr val="25221E"/>
                  </a:solidFill>
                  <a:round/>
                  <a:headEnd/>
                  <a:tailEnd/>
                </a:ln>
              </p:spPr>
              <p:txBody>
                <a:bodyPr/>
                <a:lstStyle/>
                <a:p>
                  <a:endParaRPr lang="vi-VN"/>
                </a:p>
              </p:txBody>
            </p:sp>
            <p:sp>
              <p:nvSpPr>
                <p:cNvPr id="229539" name="Oval 163"/>
                <p:cNvSpPr>
                  <a:spLocks noChangeArrowheads="1"/>
                </p:cNvSpPr>
                <p:nvPr/>
              </p:nvSpPr>
              <p:spPr bwMode="auto">
                <a:xfrm flipH="1">
                  <a:off x="660" y="516"/>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0" name="Oval 164"/>
                <p:cNvSpPr>
                  <a:spLocks noChangeArrowheads="1"/>
                </p:cNvSpPr>
                <p:nvPr/>
              </p:nvSpPr>
              <p:spPr bwMode="auto">
                <a:xfrm flipH="1">
                  <a:off x="764" y="437"/>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41" name="Oval 165"/>
                <p:cNvSpPr>
                  <a:spLocks noChangeArrowheads="1"/>
                </p:cNvSpPr>
                <p:nvPr/>
              </p:nvSpPr>
              <p:spPr bwMode="auto">
                <a:xfrm flipH="1">
                  <a:off x="657" y="529"/>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2" name="Oval 166"/>
                <p:cNvSpPr>
                  <a:spLocks noChangeArrowheads="1"/>
                </p:cNvSpPr>
                <p:nvPr/>
              </p:nvSpPr>
              <p:spPr bwMode="auto">
                <a:xfrm flipH="1">
                  <a:off x="767" y="448"/>
                  <a:ext cx="3" cy="5"/>
                </a:xfrm>
                <a:prstGeom prst="ellipse">
                  <a:avLst/>
                </a:prstGeom>
                <a:solidFill>
                  <a:srgbClr val="C0532E"/>
                </a:solidFill>
                <a:ln w="4763" cap="rnd">
                  <a:solidFill>
                    <a:srgbClr val="25221E"/>
                  </a:solidFill>
                  <a:round/>
                  <a:headEnd/>
                  <a:tailEnd/>
                </a:ln>
              </p:spPr>
              <p:txBody>
                <a:bodyPr/>
                <a:lstStyle/>
                <a:p>
                  <a:endParaRPr lang="vi-VN"/>
                </a:p>
              </p:txBody>
            </p:sp>
            <p:sp>
              <p:nvSpPr>
                <p:cNvPr id="229543" name="Oval 167"/>
                <p:cNvSpPr>
                  <a:spLocks noChangeArrowheads="1"/>
                </p:cNvSpPr>
                <p:nvPr/>
              </p:nvSpPr>
              <p:spPr bwMode="auto">
                <a:xfrm flipH="1">
                  <a:off x="621" y="521"/>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44" name="Oval 168"/>
                <p:cNvSpPr>
                  <a:spLocks noChangeArrowheads="1"/>
                </p:cNvSpPr>
                <p:nvPr/>
              </p:nvSpPr>
              <p:spPr bwMode="auto">
                <a:xfrm flipH="1">
                  <a:off x="801" y="440"/>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5" name="Oval 169"/>
                <p:cNvSpPr>
                  <a:spLocks noChangeArrowheads="1"/>
                </p:cNvSpPr>
                <p:nvPr/>
              </p:nvSpPr>
              <p:spPr bwMode="auto">
                <a:xfrm flipH="1">
                  <a:off x="617" y="532"/>
                  <a:ext cx="4" cy="2"/>
                </a:xfrm>
                <a:prstGeom prst="ellipse">
                  <a:avLst/>
                </a:prstGeom>
                <a:solidFill>
                  <a:srgbClr val="C0532E"/>
                </a:solidFill>
                <a:ln w="4763" cap="rnd">
                  <a:solidFill>
                    <a:srgbClr val="25221E"/>
                  </a:solidFill>
                  <a:round/>
                  <a:headEnd/>
                  <a:tailEnd/>
                </a:ln>
              </p:spPr>
              <p:txBody>
                <a:bodyPr/>
                <a:lstStyle/>
                <a:p>
                  <a:endParaRPr lang="vi-VN"/>
                </a:p>
              </p:txBody>
            </p:sp>
            <p:sp>
              <p:nvSpPr>
                <p:cNvPr id="229546" name="Oval 170"/>
                <p:cNvSpPr>
                  <a:spLocks noChangeArrowheads="1"/>
                </p:cNvSpPr>
                <p:nvPr/>
              </p:nvSpPr>
              <p:spPr bwMode="auto">
                <a:xfrm flipH="1">
                  <a:off x="804" y="451"/>
                  <a:ext cx="2" cy="2"/>
                </a:xfrm>
                <a:prstGeom prst="ellipse">
                  <a:avLst/>
                </a:prstGeom>
                <a:solidFill>
                  <a:srgbClr val="C0532E"/>
                </a:solidFill>
                <a:ln w="4763" cap="rnd">
                  <a:solidFill>
                    <a:srgbClr val="25221E"/>
                  </a:solidFill>
                  <a:round/>
                  <a:headEnd/>
                  <a:tailEnd/>
                </a:ln>
              </p:spPr>
              <p:txBody>
                <a:bodyPr/>
                <a:lstStyle/>
                <a:p>
                  <a:endParaRPr lang="vi-VN"/>
                </a:p>
              </p:txBody>
            </p:sp>
            <p:sp>
              <p:nvSpPr>
                <p:cNvPr id="229547" name="Oval 171"/>
                <p:cNvSpPr>
                  <a:spLocks noChangeArrowheads="1"/>
                </p:cNvSpPr>
                <p:nvPr/>
              </p:nvSpPr>
              <p:spPr bwMode="auto">
                <a:xfrm flipH="1">
                  <a:off x="581" y="518"/>
                  <a:ext cx="6" cy="6"/>
                </a:xfrm>
                <a:prstGeom prst="ellipse">
                  <a:avLst/>
                </a:prstGeom>
                <a:solidFill>
                  <a:srgbClr val="C0532E"/>
                </a:solidFill>
                <a:ln w="4763" cap="rnd">
                  <a:solidFill>
                    <a:srgbClr val="25221E"/>
                  </a:solidFill>
                  <a:round/>
                  <a:headEnd/>
                  <a:tailEnd/>
                </a:ln>
              </p:spPr>
              <p:txBody>
                <a:bodyPr/>
                <a:lstStyle/>
                <a:p>
                  <a:endParaRPr lang="vi-VN"/>
                </a:p>
              </p:txBody>
            </p:sp>
            <p:sp>
              <p:nvSpPr>
                <p:cNvPr id="229548" name="Oval 172"/>
                <p:cNvSpPr>
                  <a:spLocks noChangeArrowheads="1"/>
                </p:cNvSpPr>
                <p:nvPr/>
              </p:nvSpPr>
              <p:spPr bwMode="auto">
                <a:xfrm flipH="1">
                  <a:off x="835" y="432"/>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9" name="Oval 173"/>
                <p:cNvSpPr>
                  <a:spLocks noChangeArrowheads="1"/>
                </p:cNvSpPr>
                <p:nvPr/>
              </p:nvSpPr>
              <p:spPr bwMode="auto">
                <a:xfrm flipH="1">
                  <a:off x="581" y="529"/>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50" name="Oval 174"/>
                <p:cNvSpPr>
                  <a:spLocks noChangeArrowheads="1"/>
                </p:cNvSpPr>
                <p:nvPr/>
              </p:nvSpPr>
              <p:spPr bwMode="auto">
                <a:xfrm flipH="1">
                  <a:off x="835" y="440"/>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51" name="Freeform 175"/>
                <p:cNvSpPr>
                  <a:spLocks/>
                </p:cNvSpPr>
                <p:nvPr/>
              </p:nvSpPr>
              <p:spPr bwMode="auto">
                <a:xfrm flipH="1">
                  <a:off x="814" y="487"/>
                  <a:ext cx="13" cy="18"/>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2" name="Freeform 176"/>
                <p:cNvSpPr>
                  <a:spLocks/>
                </p:cNvSpPr>
                <p:nvPr/>
              </p:nvSpPr>
              <p:spPr bwMode="auto">
                <a:xfrm flipH="1">
                  <a:off x="617" y="406"/>
                  <a:ext cx="14" cy="16"/>
                </a:xfrm>
                <a:custGeom>
                  <a:avLst/>
                  <a:gdLst>
                    <a:gd name="T0" fmla="*/ 0 w 5"/>
                    <a:gd name="T1" fmla="*/ 0 h 6"/>
                    <a:gd name="T2" fmla="*/ 5 w 5"/>
                    <a:gd name="T3" fmla="*/ 3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0" y="6"/>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3" name="Freeform 177"/>
                <p:cNvSpPr>
                  <a:spLocks/>
                </p:cNvSpPr>
                <p:nvPr/>
              </p:nvSpPr>
              <p:spPr bwMode="auto">
                <a:xfrm flipH="1">
                  <a:off x="631" y="356"/>
                  <a:ext cx="13" cy="16"/>
                </a:xfrm>
                <a:custGeom>
                  <a:avLst/>
                  <a:gdLst>
                    <a:gd name="T0" fmla="*/ 0 w 5"/>
                    <a:gd name="T1" fmla="*/ 0 h 6"/>
                    <a:gd name="T2" fmla="*/ 5 w 5"/>
                    <a:gd name="T3" fmla="*/ 3 h 6"/>
                    <a:gd name="T4" fmla="*/ 1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1" y="6"/>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4" name="Freeform 178"/>
                <p:cNvSpPr>
                  <a:spLocks/>
                </p:cNvSpPr>
                <p:nvPr/>
              </p:nvSpPr>
              <p:spPr bwMode="auto">
                <a:xfrm flipH="1">
                  <a:off x="730" y="490"/>
                  <a:ext cx="13" cy="18"/>
                </a:xfrm>
                <a:custGeom>
                  <a:avLst/>
                  <a:gdLst>
                    <a:gd name="T0" fmla="*/ 5 w 5"/>
                    <a:gd name="T1" fmla="*/ 0 h 7"/>
                    <a:gd name="T2" fmla="*/ 0 w 5"/>
                    <a:gd name="T3" fmla="*/ 3 h 7"/>
                    <a:gd name="T4" fmla="*/ 4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4"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5" name="Freeform 179"/>
                <p:cNvSpPr>
                  <a:spLocks/>
                </p:cNvSpPr>
                <p:nvPr/>
              </p:nvSpPr>
              <p:spPr bwMode="auto">
                <a:xfrm flipH="1">
                  <a:off x="694" y="411"/>
                  <a:ext cx="10"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6" name="Freeform 180"/>
                <p:cNvSpPr>
                  <a:spLocks/>
                </p:cNvSpPr>
                <p:nvPr/>
              </p:nvSpPr>
              <p:spPr bwMode="auto">
                <a:xfrm flipH="1">
                  <a:off x="699"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7" name="Freeform 181"/>
                <p:cNvSpPr>
                  <a:spLocks/>
                </p:cNvSpPr>
                <p:nvPr/>
              </p:nvSpPr>
              <p:spPr bwMode="auto">
                <a:xfrm flipH="1">
                  <a:off x="651" y="492"/>
                  <a:ext cx="17" cy="19"/>
                </a:xfrm>
                <a:custGeom>
                  <a:avLst/>
                  <a:gdLst>
                    <a:gd name="T0" fmla="*/ 6 w 6"/>
                    <a:gd name="T1" fmla="*/ 0 h 7"/>
                    <a:gd name="T2" fmla="*/ 0 w 6"/>
                    <a:gd name="T3" fmla="*/ 3 h 7"/>
                    <a:gd name="T4" fmla="*/ 5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3"/>
                      </a:lnTo>
                      <a:lnTo>
                        <a:pt x="5" y="7"/>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8" name="Freeform 182"/>
                <p:cNvSpPr>
                  <a:spLocks/>
                </p:cNvSpPr>
                <p:nvPr/>
              </p:nvSpPr>
              <p:spPr bwMode="auto">
                <a:xfrm flipH="1">
                  <a:off x="764" y="411"/>
                  <a:ext cx="11"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9" name="Freeform 183"/>
                <p:cNvSpPr>
                  <a:spLocks/>
                </p:cNvSpPr>
                <p:nvPr/>
              </p:nvSpPr>
              <p:spPr bwMode="auto">
                <a:xfrm flipH="1">
                  <a:off x="762"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0" name="Freeform 184"/>
                <p:cNvSpPr>
                  <a:spLocks/>
                </p:cNvSpPr>
                <p:nvPr/>
              </p:nvSpPr>
              <p:spPr bwMode="auto">
                <a:xfrm flipH="1">
                  <a:off x="581" y="492"/>
                  <a:ext cx="13" cy="19"/>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1" name="Freeform 185"/>
                <p:cNvSpPr>
                  <a:spLocks/>
                </p:cNvSpPr>
                <p:nvPr/>
              </p:nvSpPr>
              <p:spPr bwMode="auto">
                <a:xfrm flipH="1">
                  <a:off x="825" y="403"/>
                  <a:ext cx="13" cy="16"/>
                </a:xfrm>
                <a:custGeom>
                  <a:avLst/>
                  <a:gdLst>
                    <a:gd name="T0" fmla="*/ 2 w 5"/>
                    <a:gd name="T1" fmla="*/ 0 h 6"/>
                    <a:gd name="T2" fmla="*/ 5 w 5"/>
                    <a:gd name="T3" fmla="*/ 3 h 6"/>
                    <a:gd name="T4" fmla="*/ 0 w 5"/>
                    <a:gd name="T5" fmla="*/ 6 h 6"/>
                    <a:gd name="T6" fmla="*/ 2 w 5"/>
                    <a:gd name="T7" fmla="*/ 0 h 6"/>
                  </a:gdLst>
                  <a:ahLst/>
                  <a:cxnLst>
                    <a:cxn ang="0">
                      <a:pos x="T0" y="T1"/>
                    </a:cxn>
                    <a:cxn ang="0">
                      <a:pos x="T2" y="T3"/>
                    </a:cxn>
                    <a:cxn ang="0">
                      <a:pos x="T4" y="T5"/>
                    </a:cxn>
                    <a:cxn ang="0">
                      <a:pos x="T6" y="T7"/>
                    </a:cxn>
                  </a:cxnLst>
                  <a:rect l="0" t="0" r="r" b="b"/>
                  <a:pathLst>
                    <a:path w="5" h="6">
                      <a:moveTo>
                        <a:pt x="2" y="0"/>
                      </a:moveTo>
                      <a:lnTo>
                        <a:pt x="5" y="3"/>
                      </a:lnTo>
                      <a:lnTo>
                        <a:pt x="0" y="6"/>
                      </a:lnTo>
                      <a:lnTo>
                        <a:pt x="2"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2" name="Freeform 186"/>
                <p:cNvSpPr>
                  <a:spLocks/>
                </p:cNvSpPr>
                <p:nvPr/>
              </p:nvSpPr>
              <p:spPr bwMode="auto">
                <a:xfrm flipH="1">
                  <a:off x="821" y="349"/>
                  <a:ext cx="17" cy="18"/>
                </a:xfrm>
                <a:custGeom>
                  <a:avLst/>
                  <a:gdLst>
                    <a:gd name="T0" fmla="*/ 0 w 6"/>
                    <a:gd name="T1" fmla="*/ 0 h 7"/>
                    <a:gd name="T2" fmla="*/ 6 w 6"/>
                    <a:gd name="T3" fmla="*/ 3 h 7"/>
                    <a:gd name="T4" fmla="*/ 1 w 6"/>
                    <a:gd name="T5" fmla="*/ 7 h 7"/>
                    <a:gd name="T6" fmla="*/ 0 w 6"/>
                    <a:gd name="T7" fmla="*/ 0 h 7"/>
                  </a:gdLst>
                  <a:ahLst/>
                  <a:cxnLst>
                    <a:cxn ang="0">
                      <a:pos x="T0" y="T1"/>
                    </a:cxn>
                    <a:cxn ang="0">
                      <a:pos x="T2" y="T3"/>
                    </a:cxn>
                    <a:cxn ang="0">
                      <a:pos x="T4" y="T5"/>
                    </a:cxn>
                    <a:cxn ang="0">
                      <a:pos x="T6" y="T7"/>
                    </a:cxn>
                  </a:cxnLst>
                  <a:rect l="0" t="0" r="r" b="b"/>
                  <a:pathLst>
                    <a:path w="6" h="7">
                      <a:moveTo>
                        <a:pt x="0" y="0"/>
                      </a:moveTo>
                      <a:lnTo>
                        <a:pt x="6" y="3"/>
                      </a:lnTo>
                      <a:lnTo>
                        <a:pt x="1"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3" name="Freeform 187"/>
                <p:cNvSpPr>
                  <a:spLocks/>
                </p:cNvSpPr>
                <p:nvPr/>
              </p:nvSpPr>
              <p:spPr bwMode="auto">
                <a:xfrm flipH="1">
                  <a:off x="783" y="487"/>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4" name="Freeform 188"/>
                <p:cNvSpPr>
                  <a:spLocks/>
                </p:cNvSpPr>
                <p:nvPr/>
              </p:nvSpPr>
              <p:spPr bwMode="auto">
                <a:xfrm flipH="1">
                  <a:off x="641" y="409"/>
                  <a:ext cx="16" cy="15"/>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5" name="Freeform 189"/>
                <p:cNvSpPr>
                  <a:spLocks/>
                </p:cNvSpPr>
                <p:nvPr/>
              </p:nvSpPr>
              <p:spPr bwMode="auto">
                <a:xfrm flipH="1">
                  <a:off x="655" y="35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6" name="Freeform 190"/>
                <p:cNvSpPr>
                  <a:spLocks/>
                </p:cNvSpPr>
                <p:nvPr/>
              </p:nvSpPr>
              <p:spPr bwMode="auto">
                <a:xfrm flipH="1">
                  <a:off x="702" y="490"/>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7" name="Freeform 191"/>
                <p:cNvSpPr>
                  <a:spLocks/>
                </p:cNvSpPr>
                <p:nvPr/>
              </p:nvSpPr>
              <p:spPr bwMode="auto">
                <a:xfrm flipH="1">
                  <a:off x="717" y="411"/>
                  <a:ext cx="16" cy="19"/>
                </a:xfrm>
                <a:custGeom>
                  <a:avLst/>
                  <a:gdLst>
                    <a:gd name="T0" fmla="*/ 6 w 6"/>
                    <a:gd name="T1" fmla="*/ 0 h 7"/>
                    <a:gd name="T2" fmla="*/ 6 w 6"/>
                    <a:gd name="T3" fmla="*/ 7 h 7"/>
                    <a:gd name="T4" fmla="*/ 0 w 6"/>
                    <a:gd name="T5" fmla="*/ 5 h 7"/>
                    <a:gd name="T6" fmla="*/ 6 w 6"/>
                    <a:gd name="T7" fmla="*/ 0 h 7"/>
                  </a:gdLst>
                  <a:ahLst/>
                  <a:cxnLst>
                    <a:cxn ang="0">
                      <a:pos x="T0" y="T1"/>
                    </a:cxn>
                    <a:cxn ang="0">
                      <a:pos x="T2" y="T3"/>
                    </a:cxn>
                    <a:cxn ang="0">
                      <a:pos x="T4" y="T5"/>
                    </a:cxn>
                    <a:cxn ang="0">
                      <a:pos x="T6" y="T7"/>
                    </a:cxn>
                  </a:cxnLst>
                  <a:rect l="0" t="0" r="r" b="b"/>
                  <a:pathLst>
                    <a:path w="6" h="7">
                      <a:moveTo>
                        <a:pt x="6" y="0"/>
                      </a:moveTo>
                      <a:lnTo>
                        <a:pt x="6" y="7"/>
                      </a:lnTo>
                      <a:lnTo>
                        <a:pt x="0" y="5"/>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8" name="Freeform 192"/>
                <p:cNvSpPr>
                  <a:spLocks/>
                </p:cNvSpPr>
                <p:nvPr/>
              </p:nvSpPr>
              <p:spPr bwMode="auto">
                <a:xfrm flipH="1">
                  <a:off x="723" y="36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9" name="Freeform 193"/>
                <p:cNvSpPr>
                  <a:spLocks/>
                </p:cNvSpPr>
                <p:nvPr/>
              </p:nvSpPr>
              <p:spPr bwMode="auto">
                <a:xfrm flipH="1">
                  <a:off x="623" y="492"/>
                  <a:ext cx="15" cy="19"/>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0" name="Freeform 194"/>
                <p:cNvSpPr>
                  <a:spLocks/>
                </p:cNvSpPr>
                <p:nvPr/>
              </p:nvSpPr>
              <p:spPr bwMode="auto">
                <a:xfrm flipH="1">
                  <a:off x="785" y="411"/>
                  <a:ext cx="16"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1" name="Freeform 195"/>
                <p:cNvSpPr>
                  <a:spLocks/>
                </p:cNvSpPr>
                <p:nvPr/>
              </p:nvSpPr>
              <p:spPr bwMode="auto">
                <a:xfrm flipH="1">
                  <a:off x="785" y="362"/>
                  <a:ext cx="11" cy="15"/>
                </a:xfrm>
                <a:custGeom>
                  <a:avLst/>
                  <a:gdLst>
                    <a:gd name="T0" fmla="*/ 4 w 4"/>
                    <a:gd name="T1" fmla="*/ 0 h 6"/>
                    <a:gd name="T2" fmla="*/ 4 w 4"/>
                    <a:gd name="T3" fmla="*/ 6 h 6"/>
                    <a:gd name="T4" fmla="*/ 0 w 4"/>
                    <a:gd name="T5" fmla="*/ 2 h 6"/>
                    <a:gd name="T6" fmla="*/ 4 w 4"/>
                    <a:gd name="T7" fmla="*/ 0 h 6"/>
                  </a:gdLst>
                  <a:ahLst/>
                  <a:cxnLst>
                    <a:cxn ang="0">
                      <a:pos x="T0" y="T1"/>
                    </a:cxn>
                    <a:cxn ang="0">
                      <a:pos x="T2" y="T3"/>
                    </a:cxn>
                    <a:cxn ang="0">
                      <a:pos x="T4" y="T5"/>
                    </a:cxn>
                    <a:cxn ang="0">
                      <a:pos x="T6" y="T7"/>
                    </a:cxn>
                  </a:cxnLst>
                  <a:rect l="0" t="0" r="r" b="b"/>
                  <a:pathLst>
                    <a:path w="4" h="6">
                      <a:moveTo>
                        <a:pt x="4" y="0"/>
                      </a:moveTo>
                      <a:lnTo>
                        <a:pt x="4" y="6"/>
                      </a:lnTo>
                      <a:lnTo>
                        <a:pt x="0" y="2"/>
                      </a:lnTo>
                      <a:lnTo>
                        <a:pt x="4"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2" name="Freeform 196"/>
                <p:cNvSpPr>
                  <a:spLocks/>
                </p:cNvSpPr>
                <p:nvPr/>
              </p:nvSpPr>
              <p:spPr bwMode="auto">
                <a:xfrm flipH="1">
                  <a:off x="835" y="485"/>
                  <a:ext cx="8" cy="20"/>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3" name="Freeform 197"/>
                <p:cNvSpPr>
                  <a:spLocks/>
                </p:cNvSpPr>
                <p:nvPr/>
              </p:nvSpPr>
              <p:spPr bwMode="auto">
                <a:xfrm flipH="1">
                  <a:off x="604" y="403"/>
                  <a:ext cx="9"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4" name="Freeform 198"/>
                <p:cNvSpPr>
                  <a:spLocks/>
                </p:cNvSpPr>
                <p:nvPr/>
              </p:nvSpPr>
              <p:spPr bwMode="auto">
                <a:xfrm flipH="1">
                  <a:off x="610" y="349"/>
                  <a:ext cx="7" cy="18"/>
                </a:xfrm>
                <a:custGeom>
                  <a:avLst/>
                  <a:gdLst>
                    <a:gd name="T0" fmla="*/ 2 w 3"/>
                    <a:gd name="T1" fmla="*/ 0 h 7"/>
                    <a:gd name="T2" fmla="*/ 0 w 3"/>
                    <a:gd name="T3" fmla="*/ 0 h 7"/>
                    <a:gd name="T4" fmla="*/ 0 w 3"/>
                    <a:gd name="T5" fmla="*/ 7 h 7"/>
                    <a:gd name="T6" fmla="*/ 3 w 3"/>
                    <a:gd name="T7" fmla="*/ 7 h 7"/>
                    <a:gd name="T8" fmla="*/ 2 w 3"/>
                    <a:gd name="T9" fmla="*/ 0 h 7"/>
                  </a:gdLst>
                  <a:ahLst/>
                  <a:cxnLst>
                    <a:cxn ang="0">
                      <a:pos x="T0" y="T1"/>
                    </a:cxn>
                    <a:cxn ang="0">
                      <a:pos x="T2" y="T3"/>
                    </a:cxn>
                    <a:cxn ang="0">
                      <a:pos x="T4" y="T5"/>
                    </a:cxn>
                    <a:cxn ang="0">
                      <a:pos x="T6" y="T7"/>
                    </a:cxn>
                    <a:cxn ang="0">
                      <a:pos x="T8" y="T9"/>
                    </a:cxn>
                  </a:cxnLst>
                  <a:rect l="0" t="0" r="r" b="b"/>
                  <a:pathLst>
                    <a:path w="3" h="7">
                      <a:moveTo>
                        <a:pt x="2" y="0"/>
                      </a:moveTo>
                      <a:lnTo>
                        <a:pt x="0" y="0"/>
                      </a:lnTo>
                      <a:lnTo>
                        <a:pt x="0" y="7"/>
                      </a:lnTo>
                      <a:cubicBezTo>
                        <a:pt x="0" y="7"/>
                        <a:pt x="3" y="7"/>
                        <a:pt x="3" y="7"/>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5" name="Freeform 199"/>
                <p:cNvSpPr>
                  <a:spLocks/>
                </p:cNvSpPr>
                <p:nvPr/>
              </p:nvSpPr>
              <p:spPr bwMode="auto">
                <a:xfrm flipH="1">
                  <a:off x="764" y="485"/>
                  <a:ext cx="8" cy="23"/>
                </a:xfrm>
                <a:custGeom>
                  <a:avLst/>
                  <a:gdLst>
                    <a:gd name="T0" fmla="*/ 1 w 3"/>
                    <a:gd name="T1" fmla="*/ 0 h 9"/>
                    <a:gd name="T2" fmla="*/ 3 w 3"/>
                    <a:gd name="T3" fmla="*/ 0 h 9"/>
                    <a:gd name="T4" fmla="*/ 3 w 3"/>
                    <a:gd name="T5" fmla="*/ 9 h 9"/>
                    <a:gd name="T6" fmla="*/ 0 w 3"/>
                    <a:gd name="T7" fmla="*/ 9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lnTo>
                        <a:pt x="3" y="0"/>
                      </a:lnTo>
                      <a:lnTo>
                        <a:pt x="3" y="9"/>
                      </a:lnTo>
                      <a:cubicBezTo>
                        <a:pt x="3" y="9"/>
                        <a:pt x="0" y="9"/>
                        <a:pt x="0" y="9"/>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6" name="Freeform 200"/>
                <p:cNvSpPr>
                  <a:spLocks/>
                </p:cNvSpPr>
                <p:nvPr/>
              </p:nvSpPr>
              <p:spPr bwMode="auto">
                <a:xfrm flipH="1">
                  <a:off x="668" y="409"/>
                  <a:ext cx="7" cy="21"/>
                </a:xfrm>
                <a:custGeom>
                  <a:avLst/>
                  <a:gdLst>
                    <a:gd name="T0" fmla="*/ 2 w 3"/>
                    <a:gd name="T1" fmla="*/ 0 h 8"/>
                    <a:gd name="T2" fmla="*/ 0 w 3"/>
                    <a:gd name="T3" fmla="*/ 0 h 8"/>
                    <a:gd name="T4" fmla="*/ 0 w 3"/>
                    <a:gd name="T5" fmla="*/ 7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7"/>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7" name="Freeform 201"/>
                <p:cNvSpPr>
                  <a:spLocks/>
                </p:cNvSpPr>
                <p:nvPr/>
              </p:nvSpPr>
              <p:spPr bwMode="auto">
                <a:xfrm flipH="1">
                  <a:off x="678" y="362"/>
                  <a:ext cx="7" cy="18"/>
                </a:xfrm>
                <a:custGeom>
                  <a:avLst/>
                  <a:gdLst>
                    <a:gd name="T0" fmla="*/ 3 w 3"/>
                    <a:gd name="T1" fmla="*/ 0 h 7"/>
                    <a:gd name="T2" fmla="*/ 0 w 3"/>
                    <a:gd name="T3" fmla="*/ 0 h 7"/>
                    <a:gd name="T4" fmla="*/ 1 w 3"/>
                    <a:gd name="T5" fmla="*/ 7 h 7"/>
                    <a:gd name="T6" fmla="*/ 3 w 3"/>
                    <a:gd name="T7" fmla="*/ 7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lnTo>
                        <a:pt x="0" y="0"/>
                      </a:lnTo>
                      <a:lnTo>
                        <a:pt x="1" y="7"/>
                      </a:lnTo>
                      <a:cubicBezTo>
                        <a:pt x="1" y="7"/>
                        <a:pt x="3" y="7"/>
                        <a:pt x="3" y="7"/>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8" name="Freeform 202"/>
                <p:cNvSpPr>
                  <a:spLocks/>
                </p:cNvSpPr>
                <p:nvPr/>
              </p:nvSpPr>
              <p:spPr bwMode="auto">
                <a:xfrm flipH="1">
                  <a:off x="678" y="487"/>
                  <a:ext cx="11" cy="21"/>
                </a:xfrm>
                <a:custGeom>
                  <a:avLst/>
                  <a:gdLst>
                    <a:gd name="T0" fmla="*/ 1 w 4"/>
                    <a:gd name="T1" fmla="*/ 0 h 8"/>
                    <a:gd name="T2" fmla="*/ 4 w 4"/>
                    <a:gd name="T3" fmla="*/ 0 h 8"/>
                    <a:gd name="T4" fmla="*/ 4 w 4"/>
                    <a:gd name="T5" fmla="*/ 8 h 8"/>
                    <a:gd name="T6" fmla="*/ 0 w 4"/>
                    <a:gd name="T7" fmla="*/ 8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lnTo>
                        <a:pt x="4" y="0"/>
                      </a:lnTo>
                      <a:lnTo>
                        <a:pt x="4" y="8"/>
                      </a:lnTo>
                      <a:cubicBezTo>
                        <a:pt x="4"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9" name="Freeform 203"/>
                <p:cNvSpPr>
                  <a:spLocks/>
                </p:cNvSpPr>
                <p:nvPr/>
              </p:nvSpPr>
              <p:spPr bwMode="auto">
                <a:xfrm flipH="1">
                  <a:off x="746" y="367"/>
                  <a:ext cx="7"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0" name="Freeform 204"/>
                <p:cNvSpPr>
                  <a:spLocks/>
                </p:cNvSpPr>
                <p:nvPr/>
              </p:nvSpPr>
              <p:spPr bwMode="auto">
                <a:xfrm flipH="1">
                  <a:off x="746" y="417"/>
                  <a:ext cx="7" cy="15"/>
                </a:xfrm>
                <a:custGeom>
                  <a:avLst/>
                  <a:gdLst>
                    <a:gd name="T0" fmla="*/ 2 w 3"/>
                    <a:gd name="T1" fmla="*/ 0 h 6"/>
                    <a:gd name="T2" fmla="*/ 0 w 3"/>
                    <a:gd name="T3" fmla="*/ 0 h 6"/>
                    <a:gd name="T4" fmla="*/ 0 w 3"/>
                    <a:gd name="T5" fmla="*/ 6 h 6"/>
                    <a:gd name="T6" fmla="*/ 3 w 3"/>
                    <a:gd name="T7" fmla="*/ 6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0" y="0"/>
                      </a:lnTo>
                      <a:lnTo>
                        <a:pt x="0" y="6"/>
                      </a:lnTo>
                      <a:cubicBezTo>
                        <a:pt x="0" y="6"/>
                        <a:pt x="3" y="6"/>
                        <a:pt x="3" y="6"/>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1" name="Freeform 205"/>
                <p:cNvSpPr>
                  <a:spLocks/>
                </p:cNvSpPr>
                <p:nvPr/>
              </p:nvSpPr>
              <p:spPr bwMode="auto">
                <a:xfrm flipH="1">
                  <a:off x="602" y="490"/>
                  <a:ext cx="8" cy="21"/>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2" name="Freeform 206"/>
                <p:cNvSpPr>
                  <a:spLocks/>
                </p:cNvSpPr>
                <p:nvPr/>
              </p:nvSpPr>
              <p:spPr bwMode="auto">
                <a:xfrm flipH="1">
                  <a:off x="806" y="406"/>
                  <a:ext cx="11" cy="21"/>
                </a:xfrm>
                <a:custGeom>
                  <a:avLst/>
                  <a:gdLst>
                    <a:gd name="T0" fmla="*/ 3 w 4"/>
                    <a:gd name="T1" fmla="*/ 0 h 8"/>
                    <a:gd name="T2" fmla="*/ 0 w 4"/>
                    <a:gd name="T3" fmla="*/ 1 h 8"/>
                    <a:gd name="T4" fmla="*/ 1 w 4"/>
                    <a:gd name="T5" fmla="*/ 8 h 8"/>
                    <a:gd name="T6" fmla="*/ 4 w 4"/>
                    <a:gd name="T7" fmla="*/ 8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lnTo>
                        <a:pt x="0" y="1"/>
                      </a:lnTo>
                      <a:lnTo>
                        <a:pt x="1" y="8"/>
                      </a:lnTo>
                      <a:cubicBezTo>
                        <a:pt x="1" y="8"/>
                        <a:pt x="4" y="8"/>
                        <a:pt x="4" y="8"/>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3" name="Freeform 207"/>
                <p:cNvSpPr>
                  <a:spLocks/>
                </p:cNvSpPr>
                <p:nvPr/>
              </p:nvSpPr>
              <p:spPr bwMode="auto">
                <a:xfrm flipH="1">
                  <a:off x="804" y="354"/>
                  <a:ext cx="7" cy="21"/>
                </a:xfrm>
                <a:custGeom>
                  <a:avLst/>
                  <a:gdLst>
                    <a:gd name="T0" fmla="*/ 3 w 3"/>
                    <a:gd name="T1" fmla="*/ 0 h 8"/>
                    <a:gd name="T2" fmla="*/ 0 w 3"/>
                    <a:gd name="T3" fmla="*/ 0 h 8"/>
                    <a:gd name="T4" fmla="*/ 1 w 3"/>
                    <a:gd name="T5" fmla="*/ 8 h 8"/>
                    <a:gd name="T6" fmla="*/ 3 w 3"/>
                    <a:gd name="T7" fmla="*/ 8 h 8"/>
                    <a:gd name="T8" fmla="*/ 3 w 3"/>
                    <a:gd name="T9" fmla="*/ 0 h 8"/>
                  </a:gdLst>
                  <a:ahLst/>
                  <a:cxnLst>
                    <a:cxn ang="0">
                      <a:pos x="T0" y="T1"/>
                    </a:cxn>
                    <a:cxn ang="0">
                      <a:pos x="T2" y="T3"/>
                    </a:cxn>
                    <a:cxn ang="0">
                      <a:pos x="T4" y="T5"/>
                    </a:cxn>
                    <a:cxn ang="0">
                      <a:pos x="T6" y="T7"/>
                    </a:cxn>
                    <a:cxn ang="0">
                      <a:pos x="T8" y="T9"/>
                    </a:cxn>
                  </a:cxnLst>
                  <a:rect l="0" t="0" r="r" b="b"/>
                  <a:pathLst>
                    <a:path w="3" h="8">
                      <a:moveTo>
                        <a:pt x="3" y="0"/>
                      </a:moveTo>
                      <a:lnTo>
                        <a:pt x="0" y="0"/>
                      </a:lnTo>
                      <a:lnTo>
                        <a:pt x="1" y="8"/>
                      </a:lnTo>
                      <a:cubicBezTo>
                        <a:pt x="1" y="8"/>
                        <a:pt x="3" y="8"/>
                        <a:pt x="3" y="8"/>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4" name="Freeform 208"/>
                <p:cNvSpPr>
                  <a:spLocks/>
                </p:cNvSpPr>
                <p:nvPr/>
              </p:nvSpPr>
              <p:spPr bwMode="auto">
                <a:xfrm flipH="1">
                  <a:off x="730" y="218"/>
                  <a:ext cx="8" cy="8"/>
                </a:xfrm>
                <a:custGeom>
                  <a:avLst/>
                  <a:gdLst>
                    <a:gd name="T0" fmla="*/ 2 w 3"/>
                    <a:gd name="T1" fmla="*/ 0 h 3"/>
                    <a:gd name="T2" fmla="*/ 1 w 3"/>
                    <a:gd name="T3" fmla="*/ 3 h 3"/>
                    <a:gd name="T4" fmla="*/ 0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3" y="1"/>
                        <a:pt x="3" y="2"/>
                        <a:pt x="1" y="3"/>
                      </a:cubicBezTo>
                      <a:cubicBezTo>
                        <a:pt x="0" y="2"/>
                        <a:pt x="0" y="2"/>
                        <a:pt x="0" y="1"/>
                      </a:cubicBezTo>
                      <a:cubicBezTo>
                        <a:pt x="1" y="0"/>
                        <a:pt x="1" y="0"/>
                        <a:pt x="2" y="0"/>
                      </a:cubicBezTo>
                      <a:close/>
                    </a:path>
                  </a:pathLst>
                </a:custGeom>
                <a:solidFill>
                  <a:srgbClr val="2C736D"/>
                </a:solidFill>
                <a:ln w="4763" cap="rnd">
                  <a:solidFill>
                    <a:srgbClr val="25221E"/>
                  </a:solidFill>
                  <a:prstDash val="solid"/>
                  <a:round/>
                  <a:headEnd/>
                  <a:tailEnd/>
                </a:ln>
              </p:spPr>
              <p:txBody>
                <a:bodyPr/>
                <a:lstStyle/>
                <a:p>
                  <a:endParaRPr lang="vi-VN"/>
                </a:p>
              </p:txBody>
            </p:sp>
            <p:sp>
              <p:nvSpPr>
                <p:cNvPr id="229585" name="Freeform 209"/>
                <p:cNvSpPr>
                  <a:spLocks/>
                </p:cNvSpPr>
                <p:nvPr/>
              </p:nvSpPr>
              <p:spPr bwMode="auto">
                <a:xfrm flipH="1">
                  <a:off x="733" y="218"/>
                  <a:ext cx="5" cy="5"/>
                </a:xfrm>
                <a:custGeom>
                  <a:avLst/>
                  <a:gdLst>
                    <a:gd name="T0" fmla="*/ 1 w 2"/>
                    <a:gd name="T1" fmla="*/ 1 h 2"/>
                    <a:gd name="T2" fmla="*/ 1 w 2"/>
                    <a:gd name="T3" fmla="*/ 1 h 2"/>
                    <a:gd name="T4" fmla="*/ 1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1"/>
                      </a:cubicBezTo>
                      <a:cubicBezTo>
                        <a:pt x="2" y="1"/>
                        <a:pt x="2" y="1"/>
                        <a:pt x="1" y="1"/>
                      </a:cubicBezTo>
                      <a:cubicBezTo>
                        <a:pt x="1" y="2"/>
                        <a:pt x="1" y="2"/>
                        <a:pt x="1" y="2"/>
                      </a:cubicBezTo>
                      <a:cubicBezTo>
                        <a:pt x="0" y="1"/>
                        <a:pt x="0" y="1"/>
                        <a:pt x="1" y="1"/>
                      </a:cubicBez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9586" name="Freeform 210"/>
                <p:cNvSpPr>
                  <a:spLocks/>
                </p:cNvSpPr>
                <p:nvPr/>
              </p:nvSpPr>
              <p:spPr bwMode="auto">
                <a:xfrm flipH="1">
                  <a:off x="719" y="215"/>
                  <a:ext cx="17" cy="13"/>
                </a:xfrm>
                <a:custGeom>
                  <a:avLst/>
                  <a:gdLst>
                    <a:gd name="T0" fmla="*/ 0 w 6"/>
                    <a:gd name="T1" fmla="*/ 5 h 5"/>
                    <a:gd name="T2" fmla="*/ 6 w 6"/>
                    <a:gd name="T3" fmla="*/ 0 h 5"/>
                  </a:gdLst>
                  <a:ahLst/>
                  <a:cxnLst>
                    <a:cxn ang="0">
                      <a:pos x="T0" y="T1"/>
                    </a:cxn>
                    <a:cxn ang="0">
                      <a:pos x="T2" y="T3"/>
                    </a:cxn>
                  </a:cxnLst>
                  <a:rect l="0" t="0" r="r" b="b"/>
                  <a:pathLst>
                    <a:path w="6" h="5">
                      <a:moveTo>
                        <a:pt x="0" y="5"/>
                      </a:moveTo>
                      <a:cubicBezTo>
                        <a:pt x="0" y="5"/>
                        <a:pt x="6" y="2"/>
                        <a:pt x="6"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87" name="Freeform 211"/>
                <p:cNvSpPr>
                  <a:spLocks/>
                </p:cNvSpPr>
                <p:nvPr/>
              </p:nvSpPr>
              <p:spPr bwMode="auto">
                <a:xfrm flipH="1">
                  <a:off x="600" y="160"/>
                  <a:ext cx="151" cy="155"/>
                </a:xfrm>
                <a:custGeom>
                  <a:avLst/>
                  <a:gdLst>
                    <a:gd name="T0" fmla="*/ 34 w 58"/>
                    <a:gd name="T1" fmla="*/ 51 h 59"/>
                    <a:gd name="T2" fmla="*/ 40 w 58"/>
                    <a:gd name="T3" fmla="*/ 41 h 59"/>
                    <a:gd name="T4" fmla="*/ 32 w 58"/>
                    <a:gd name="T5" fmla="*/ 39 h 59"/>
                    <a:gd name="T6" fmla="*/ 33 w 58"/>
                    <a:gd name="T7" fmla="*/ 35 h 59"/>
                    <a:gd name="T8" fmla="*/ 31 w 58"/>
                    <a:gd name="T9" fmla="*/ 33 h 59"/>
                    <a:gd name="T10" fmla="*/ 30 w 58"/>
                    <a:gd name="T11" fmla="*/ 29 h 59"/>
                    <a:gd name="T12" fmla="*/ 28 w 58"/>
                    <a:gd name="T13" fmla="*/ 26 h 59"/>
                    <a:gd name="T14" fmla="*/ 25 w 58"/>
                    <a:gd name="T15" fmla="*/ 23 h 59"/>
                    <a:gd name="T16" fmla="*/ 22 w 58"/>
                    <a:gd name="T17" fmla="*/ 22 h 59"/>
                    <a:gd name="T18" fmla="*/ 19 w 58"/>
                    <a:gd name="T19" fmla="*/ 22 h 59"/>
                    <a:gd name="T20" fmla="*/ 16 w 58"/>
                    <a:gd name="T21" fmla="*/ 21 h 59"/>
                    <a:gd name="T22" fmla="*/ 11 w 58"/>
                    <a:gd name="T23" fmla="*/ 18 h 59"/>
                    <a:gd name="T24" fmla="*/ 1 w 58"/>
                    <a:gd name="T25" fmla="*/ 19 h 59"/>
                    <a:gd name="T26" fmla="*/ 0 w 58"/>
                    <a:gd name="T27" fmla="*/ 16 h 59"/>
                    <a:gd name="T28" fmla="*/ 2 w 58"/>
                    <a:gd name="T29" fmla="*/ 11 h 59"/>
                    <a:gd name="T30" fmla="*/ 5 w 58"/>
                    <a:gd name="T31" fmla="*/ 8 h 59"/>
                    <a:gd name="T32" fmla="*/ 8 w 58"/>
                    <a:gd name="T33" fmla="*/ 4 h 59"/>
                    <a:gd name="T34" fmla="*/ 11 w 58"/>
                    <a:gd name="T35" fmla="*/ 4 h 59"/>
                    <a:gd name="T36" fmla="*/ 14 w 58"/>
                    <a:gd name="T37" fmla="*/ 0 h 59"/>
                    <a:gd name="T38" fmla="*/ 19 w 58"/>
                    <a:gd name="T39" fmla="*/ 0 h 59"/>
                    <a:gd name="T40" fmla="*/ 22 w 58"/>
                    <a:gd name="T41" fmla="*/ 0 h 59"/>
                    <a:gd name="T42" fmla="*/ 26 w 58"/>
                    <a:gd name="T43" fmla="*/ 0 h 59"/>
                    <a:gd name="T44" fmla="*/ 30 w 58"/>
                    <a:gd name="T45" fmla="*/ 2 h 59"/>
                    <a:gd name="T46" fmla="*/ 34 w 58"/>
                    <a:gd name="T47" fmla="*/ 1 h 59"/>
                    <a:gd name="T48" fmla="*/ 37 w 58"/>
                    <a:gd name="T49" fmla="*/ 3 h 59"/>
                    <a:gd name="T50" fmla="*/ 40 w 58"/>
                    <a:gd name="T51" fmla="*/ 4 h 59"/>
                    <a:gd name="T52" fmla="*/ 42 w 58"/>
                    <a:gd name="T53" fmla="*/ 7 h 59"/>
                    <a:gd name="T54" fmla="*/ 43 w 58"/>
                    <a:gd name="T55" fmla="*/ 8 h 59"/>
                    <a:gd name="T56" fmla="*/ 46 w 58"/>
                    <a:gd name="T57" fmla="*/ 9 h 59"/>
                    <a:gd name="T58" fmla="*/ 50 w 58"/>
                    <a:gd name="T59" fmla="*/ 11 h 59"/>
                    <a:gd name="T60" fmla="*/ 51 w 58"/>
                    <a:gd name="T61" fmla="*/ 12 h 59"/>
                    <a:gd name="T62" fmla="*/ 51 w 58"/>
                    <a:gd name="T63" fmla="*/ 16 h 59"/>
                    <a:gd name="T64" fmla="*/ 53 w 58"/>
                    <a:gd name="T65" fmla="*/ 19 h 59"/>
                    <a:gd name="T66" fmla="*/ 55 w 58"/>
                    <a:gd name="T67" fmla="*/ 23 h 59"/>
                    <a:gd name="T68" fmla="*/ 56 w 58"/>
                    <a:gd name="T69" fmla="*/ 27 h 59"/>
                    <a:gd name="T70" fmla="*/ 57 w 58"/>
                    <a:gd name="T71" fmla="*/ 31 h 59"/>
                    <a:gd name="T72" fmla="*/ 57 w 58"/>
                    <a:gd name="T73" fmla="*/ 34 h 59"/>
                    <a:gd name="T74" fmla="*/ 58 w 58"/>
                    <a:gd name="T75" fmla="*/ 37 h 59"/>
                    <a:gd name="T76" fmla="*/ 54 w 58"/>
                    <a:gd name="T77" fmla="*/ 41 h 59"/>
                    <a:gd name="T78" fmla="*/ 54 w 58"/>
                    <a:gd name="T79" fmla="*/ 45 h 59"/>
                    <a:gd name="T80" fmla="*/ 53 w 58"/>
                    <a:gd name="T81" fmla="*/ 46 h 59"/>
                    <a:gd name="T82" fmla="*/ 51 w 58"/>
                    <a:gd name="T83" fmla="*/ 48 h 59"/>
                    <a:gd name="T84" fmla="*/ 47 w 58"/>
                    <a:gd name="T85" fmla="*/ 52 h 59"/>
                    <a:gd name="T86" fmla="*/ 44 w 58"/>
                    <a:gd name="T87" fmla="*/ 54 h 59"/>
                    <a:gd name="T88" fmla="*/ 42 w 58"/>
                    <a:gd name="T89" fmla="*/ 56 h 59"/>
                    <a:gd name="T90" fmla="*/ 38 w 58"/>
                    <a:gd name="T91" fmla="*/ 56 h 59"/>
                    <a:gd name="T92" fmla="*/ 36 w 58"/>
                    <a:gd name="T93" fmla="*/ 58 h 59"/>
                    <a:gd name="T94" fmla="*/ 30 w 58"/>
                    <a:gd name="T9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59">
                      <a:moveTo>
                        <a:pt x="28" y="52"/>
                      </a:moveTo>
                      <a:cubicBezTo>
                        <a:pt x="31" y="52"/>
                        <a:pt x="32" y="52"/>
                        <a:pt x="34" y="51"/>
                      </a:cubicBezTo>
                      <a:cubicBezTo>
                        <a:pt x="36" y="49"/>
                        <a:pt x="35" y="46"/>
                        <a:pt x="36" y="44"/>
                      </a:cubicBezTo>
                      <a:cubicBezTo>
                        <a:pt x="37" y="43"/>
                        <a:pt x="40" y="42"/>
                        <a:pt x="40" y="41"/>
                      </a:cubicBezTo>
                      <a:cubicBezTo>
                        <a:pt x="40" y="39"/>
                        <a:pt x="40" y="37"/>
                        <a:pt x="36" y="37"/>
                      </a:cubicBezTo>
                      <a:cubicBezTo>
                        <a:pt x="33" y="38"/>
                        <a:pt x="33" y="39"/>
                        <a:pt x="32" y="39"/>
                      </a:cubicBezTo>
                      <a:cubicBezTo>
                        <a:pt x="32" y="39"/>
                        <a:pt x="35" y="33"/>
                        <a:pt x="35" y="33"/>
                      </a:cubicBezTo>
                      <a:cubicBezTo>
                        <a:pt x="35" y="33"/>
                        <a:pt x="33" y="35"/>
                        <a:pt x="33" y="35"/>
                      </a:cubicBezTo>
                      <a:cubicBezTo>
                        <a:pt x="33" y="35"/>
                        <a:pt x="34" y="30"/>
                        <a:pt x="34" y="30"/>
                      </a:cubicBezTo>
                      <a:cubicBezTo>
                        <a:pt x="34" y="30"/>
                        <a:pt x="31" y="33"/>
                        <a:pt x="31" y="33"/>
                      </a:cubicBezTo>
                      <a:cubicBezTo>
                        <a:pt x="31" y="33"/>
                        <a:pt x="33" y="27"/>
                        <a:pt x="33" y="27"/>
                      </a:cubicBezTo>
                      <a:cubicBezTo>
                        <a:pt x="33" y="27"/>
                        <a:pt x="30" y="29"/>
                        <a:pt x="30" y="29"/>
                      </a:cubicBezTo>
                      <a:cubicBezTo>
                        <a:pt x="30" y="29"/>
                        <a:pt x="29" y="24"/>
                        <a:pt x="29" y="24"/>
                      </a:cubicBezTo>
                      <a:cubicBezTo>
                        <a:pt x="29" y="24"/>
                        <a:pt x="28" y="26"/>
                        <a:pt x="28" y="26"/>
                      </a:cubicBezTo>
                      <a:cubicBezTo>
                        <a:pt x="28" y="26"/>
                        <a:pt x="28" y="23"/>
                        <a:pt x="28" y="23"/>
                      </a:cubicBezTo>
                      <a:cubicBezTo>
                        <a:pt x="28" y="23"/>
                        <a:pt x="25" y="23"/>
                        <a:pt x="25" y="23"/>
                      </a:cubicBezTo>
                      <a:cubicBezTo>
                        <a:pt x="25" y="23"/>
                        <a:pt x="24" y="20"/>
                        <a:pt x="24" y="20"/>
                      </a:cubicBezTo>
                      <a:cubicBezTo>
                        <a:pt x="24" y="20"/>
                        <a:pt x="22" y="22"/>
                        <a:pt x="22" y="22"/>
                      </a:cubicBezTo>
                      <a:lnTo>
                        <a:pt x="20" y="19"/>
                      </a:lnTo>
                      <a:cubicBezTo>
                        <a:pt x="20" y="19"/>
                        <a:pt x="19" y="22"/>
                        <a:pt x="19" y="22"/>
                      </a:cubicBezTo>
                      <a:lnTo>
                        <a:pt x="17" y="18"/>
                      </a:lnTo>
                      <a:cubicBezTo>
                        <a:pt x="17" y="18"/>
                        <a:pt x="16" y="21"/>
                        <a:pt x="16" y="21"/>
                      </a:cubicBezTo>
                      <a:lnTo>
                        <a:pt x="14" y="19"/>
                      </a:lnTo>
                      <a:lnTo>
                        <a:pt x="11" y="18"/>
                      </a:lnTo>
                      <a:lnTo>
                        <a:pt x="7" y="19"/>
                      </a:lnTo>
                      <a:lnTo>
                        <a:pt x="1" y="19"/>
                      </a:lnTo>
                      <a:lnTo>
                        <a:pt x="6" y="17"/>
                      </a:lnTo>
                      <a:cubicBezTo>
                        <a:pt x="6" y="17"/>
                        <a:pt x="0" y="16"/>
                        <a:pt x="0" y="16"/>
                      </a:cubicBezTo>
                      <a:cubicBezTo>
                        <a:pt x="0" y="16"/>
                        <a:pt x="7" y="14"/>
                        <a:pt x="7" y="14"/>
                      </a:cubicBezTo>
                      <a:cubicBezTo>
                        <a:pt x="7" y="14"/>
                        <a:pt x="2" y="11"/>
                        <a:pt x="2" y="11"/>
                      </a:cubicBezTo>
                      <a:cubicBezTo>
                        <a:pt x="2" y="11"/>
                        <a:pt x="6" y="11"/>
                        <a:pt x="6" y="11"/>
                      </a:cubicBezTo>
                      <a:cubicBezTo>
                        <a:pt x="6" y="11"/>
                        <a:pt x="5" y="8"/>
                        <a:pt x="5" y="8"/>
                      </a:cubicBezTo>
                      <a:cubicBezTo>
                        <a:pt x="5" y="8"/>
                        <a:pt x="8" y="10"/>
                        <a:pt x="8" y="10"/>
                      </a:cubicBezTo>
                      <a:lnTo>
                        <a:pt x="8" y="4"/>
                      </a:lnTo>
                      <a:cubicBezTo>
                        <a:pt x="8" y="4"/>
                        <a:pt x="10" y="7"/>
                        <a:pt x="10" y="7"/>
                      </a:cubicBezTo>
                      <a:lnTo>
                        <a:pt x="11" y="4"/>
                      </a:lnTo>
                      <a:lnTo>
                        <a:pt x="15" y="5"/>
                      </a:lnTo>
                      <a:lnTo>
                        <a:pt x="14" y="0"/>
                      </a:lnTo>
                      <a:lnTo>
                        <a:pt x="17" y="4"/>
                      </a:lnTo>
                      <a:lnTo>
                        <a:pt x="19" y="0"/>
                      </a:lnTo>
                      <a:lnTo>
                        <a:pt x="21" y="4"/>
                      </a:lnTo>
                      <a:lnTo>
                        <a:pt x="22" y="0"/>
                      </a:lnTo>
                      <a:lnTo>
                        <a:pt x="24" y="3"/>
                      </a:lnTo>
                      <a:lnTo>
                        <a:pt x="26" y="0"/>
                      </a:lnTo>
                      <a:lnTo>
                        <a:pt x="26" y="3"/>
                      </a:lnTo>
                      <a:lnTo>
                        <a:pt x="30" y="2"/>
                      </a:lnTo>
                      <a:lnTo>
                        <a:pt x="30" y="4"/>
                      </a:lnTo>
                      <a:lnTo>
                        <a:pt x="34" y="1"/>
                      </a:lnTo>
                      <a:lnTo>
                        <a:pt x="34" y="5"/>
                      </a:lnTo>
                      <a:lnTo>
                        <a:pt x="37" y="3"/>
                      </a:lnTo>
                      <a:lnTo>
                        <a:pt x="35" y="5"/>
                      </a:lnTo>
                      <a:lnTo>
                        <a:pt x="40" y="4"/>
                      </a:lnTo>
                      <a:lnTo>
                        <a:pt x="38" y="7"/>
                      </a:lnTo>
                      <a:lnTo>
                        <a:pt x="42" y="7"/>
                      </a:lnTo>
                      <a:lnTo>
                        <a:pt x="40" y="9"/>
                      </a:lnTo>
                      <a:lnTo>
                        <a:pt x="43" y="8"/>
                      </a:lnTo>
                      <a:lnTo>
                        <a:pt x="43" y="10"/>
                      </a:lnTo>
                      <a:lnTo>
                        <a:pt x="46" y="9"/>
                      </a:lnTo>
                      <a:lnTo>
                        <a:pt x="46" y="11"/>
                      </a:lnTo>
                      <a:lnTo>
                        <a:pt x="50" y="11"/>
                      </a:lnTo>
                      <a:lnTo>
                        <a:pt x="49" y="14"/>
                      </a:lnTo>
                      <a:lnTo>
                        <a:pt x="51" y="12"/>
                      </a:lnTo>
                      <a:lnTo>
                        <a:pt x="48" y="16"/>
                      </a:lnTo>
                      <a:lnTo>
                        <a:pt x="51" y="16"/>
                      </a:lnTo>
                      <a:lnTo>
                        <a:pt x="51" y="19"/>
                      </a:lnTo>
                      <a:lnTo>
                        <a:pt x="53" y="19"/>
                      </a:lnTo>
                      <a:lnTo>
                        <a:pt x="53" y="23"/>
                      </a:lnTo>
                      <a:cubicBezTo>
                        <a:pt x="53" y="23"/>
                        <a:pt x="55" y="24"/>
                        <a:pt x="55" y="23"/>
                      </a:cubicBezTo>
                      <a:cubicBezTo>
                        <a:pt x="55" y="24"/>
                        <a:pt x="53" y="26"/>
                        <a:pt x="53" y="26"/>
                      </a:cubicBezTo>
                      <a:cubicBezTo>
                        <a:pt x="53" y="26"/>
                        <a:pt x="56" y="27"/>
                        <a:pt x="56" y="27"/>
                      </a:cubicBezTo>
                      <a:cubicBezTo>
                        <a:pt x="56" y="27"/>
                        <a:pt x="53" y="28"/>
                        <a:pt x="53" y="28"/>
                      </a:cubicBezTo>
                      <a:cubicBezTo>
                        <a:pt x="53" y="28"/>
                        <a:pt x="57" y="31"/>
                        <a:pt x="57" y="31"/>
                      </a:cubicBezTo>
                      <a:cubicBezTo>
                        <a:pt x="57" y="31"/>
                        <a:pt x="55" y="31"/>
                        <a:pt x="55" y="31"/>
                      </a:cubicBezTo>
                      <a:cubicBezTo>
                        <a:pt x="55" y="31"/>
                        <a:pt x="57" y="34"/>
                        <a:pt x="57" y="34"/>
                      </a:cubicBezTo>
                      <a:cubicBezTo>
                        <a:pt x="57" y="34"/>
                        <a:pt x="54" y="34"/>
                        <a:pt x="54" y="34"/>
                      </a:cubicBezTo>
                      <a:cubicBezTo>
                        <a:pt x="54" y="34"/>
                        <a:pt x="58" y="37"/>
                        <a:pt x="58" y="37"/>
                      </a:cubicBezTo>
                      <a:cubicBezTo>
                        <a:pt x="58" y="37"/>
                        <a:pt x="54" y="37"/>
                        <a:pt x="54" y="37"/>
                      </a:cubicBezTo>
                      <a:cubicBezTo>
                        <a:pt x="54" y="37"/>
                        <a:pt x="54" y="41"/>
                        <a:pt x="54" y="41"/>
                      </a:cubicBezTo>
                      <a:cubicBezTo>
                        <a:pt x="54" y="41"/>
                        <a:pt x="51" y="41"/>
                        <a:pt x="51" y="41"/>
                      </a:cubicBezTo>
                      <a:cubicBezTo>
                        <a:pt x="51" y="41"/>
                        <a:pt x="54" y="45"/>
                        <a:pt x="54" y="45"/>
                      </a:cubicBezTo>
                      <a:cubicBezTo>
                        <a:pt x="54" y="45"/>
                        <a:pt x="51" y="44"/>
                        <a:pt x="51" y="44"/>
                      </a:cubicBezTo>
                      <a:lnTo>
                        <a:pt x="53" y="46"/>
                      </a:lnTo>
                      <a:cubicBezTo>
                        <a:pt x="53" y="46"/>
                        <a:pt x="50" y="46"/>
                        <a:pt x="50" y="46"/>
                      </a:cubicBezTo>
                      <a:cubicBezTo>
                        <a:pt x="50" y="46"/>
                        <a:pt x="51" y="48"/>
                        <a:pt x="51" y="48"/>
                      </a:cubicBezTo>
                      <a:cubicBezTo>
                        <a:pt x="51" y="48"/>
                        <a:pt x="46" y="48"/>
                        <a:pt x="46" y="48"/>
                      </a:cubicBezTo>
                      <a:cubicBezTo>
                        <a:pt x="46" y="48"/>
                        <a:pt x="47" y="52"/>
                        <a:pt x="47" y="52"/>
                      </a:cubicBezTo>
                      <a:cubicBezTo>
                        <a:pt x="47" y="52"/>
                        <a:pt x="44" y="49"/>
                        <a:pt x="44" y="49"/>
                      </a:cubicBezTo>
                      <a:cubicBezTo>
                        <a:pt x="44" y="49"/>
                        <a:pt x="44" y="54"/>
                        <a:pt x="44" y="54"/>
                      </a:cubicBezTo>
                      <a:cubicBezTo>
                        <a:pt x="44" y="54"/>
                        <a:pt x="41" y="51"/>
                        <a:pt x="41" y="51"/>
                      </a:cubicBezTo>
                      <a:cubicBezTo>
                        <a:pt x="41" y="51"/>
                        <a:pt x="42" y="56"/>
                        <a:pt x="42" y="56"/>
                      </a:cubicBezTo>
                      <a:lnTo>
                        <a:pt x="40" y="58"/>
                      </a:lnTo>
                      <a:cubicBezTo>
                        <a:pt x="40" y="58"/>
                        <a:pt x="38" y="56"/>
                        <a:pt x="38" y="56"/>
                      </a:cubicBezTo>
                      <a:cubicBezTo>
                        <a:pt x="38" y="56"/>
                        <a:pt x="38" y="59"/>
                        <a:pt x="38" y="59"/>
                      </a:cubicBezTo>
                      <a:cubicBezTo>
                        <a:pt x="38" y="59"/>
                        <a:pt x="36" y="58"/>
                        <a:pt x="36" y="58"/>
                      </a:cubicBezTo>
                      <a:lnTo>
                        <a:pt x="33" y="56"/>
                      </a:lnTo>
                      <a:cubicBezTo>
                        <a:pt x="33" y="56"/>
                        <a:pt x="30" y="58"/>
                        <a:pt x="30" y="58"/>
                      </a:cubicBezTo>
                      <a:cubicBezTo>
                        <a:pt x="30" y="58"/>
                        <a:pt x="28" y="52"/>
                        <a:pt x="28" y="52"/>
                      </a:cubicBezTo>
                      <a:close/>
                    </a:path>
                  </a:pathLst>
                </a:custGeom>
                <a:solidFill>
                  <a:srgbClr val="DC7520"/>
                </a:solidFill>
                <a:ln w="4763" cap="rnd">
                  <a:solidFill>
                    <a:srgbClr val="25221E"/>
                  </a:solidFill>
                  <a:prstDash val="solid"/>
                  <a:round/>
                  <a:headEnd/>
                  <a:tailEnd/>
                </a:ln>
              </p:spPr>
              <p:txBody>
                <a:bodyPr/>
                <a:lstStyle/>
                <a:p>
                  <a:endParaRPr lang="vi-VN"/>
                </a:p>
              </p:txBody>
            </p:sp>
            <p:sp>
              <p:nvSpPr>
                <p:cNvPr id="229588" name="Freeform 212"/>
                <p:cNvSpPr>
                  <a:spLocks/>
                </p:cNvSpPr>
                <p:nvPr/>
              </p:nvSpPr>
              <p:spPr bwMode="auto">
                <a:xfrm flipH="1">
                  <a:off x="628" y="194"/>
                  <a:ext cx="92" cy="84"/>
                </a:xfrm>
                <a:custGeom>
                  <a:avLst/>
                  <a:gdLst>
                    <a:gd name="T0" fmla="*/ 0 w 35"/>
                    <a:gd name="T1" fmla="*/ 0 h 32"/>
                    <a:gd name="T2" fmla="*/ 9 w 35"/>
                    <a:gd name="T3" fmla="*/ 1 h 32"/>
                    <a:gd name="T4" fmla="*/ 14 w 35"/>
                    <a:gd name="T5" fmla="*/ 1 h 32"/>
                    <a:gd name="T6" fmla="*/ 15 w 35"/>
                    <a:gd name="T7" fmla="*/ 3 h 32"/>
                    <a:gd name="T8" fmla="*/ 18 w 35"/>
                    <a:gd name="T9" fmla="*/ 3 h 32"/>
                    <a:gd name="T10" fmla="*/ 19 w 35"/>
                    <a:gd name="T11" fmla="*/ 5 h 32"/>
                    <a:gd name="T12" fmla="*/ 21 w 35"/>
                    <a:gd name="T13" fmla="*/ 5 h 32"/>
                    <a:gd name="T14" fmla="*/ 22 w 35"/>
                    <a:gd name="T15" fmla="*/ 6 h 32"/>
                    <a:gd name="T16" fmla="*/ 25 w 35"/>
                    <a:gd name="T17" fmla="*/ 8 h 32"/>
                    <a:gd name="T18" fmla="*/ 26 w 35"/>
                    <a:gd name="T19" fmla="*/ 10 h 32"/>
                    <a:gd name="T20" fmla="*/ 28 w 35"/>
                    <a:gd name="T21" fmla="*/ 12 h 32"/>
                    <a:gd name="T22" fmla="*/ 28 w 35"/>
                    <a:gd name="T23" fmla="*/ 14 h 32"/>
                    <a:gd name="T24" fmla="*/ 31 w 35"/>
                    <a:gd name="T25" fmla="*/ 14 h 32"/>
                    <a:gd name="T26" fmla="*/ 32 w 35"/>
                    <a:gd name="T27" fmla="*/ 17 h 32"/>
                    <a:gd name="T28" fmla="*/ 33 w 35"/>
                    <a:gd name="T29" fmla="*/ 18 h 32"/>
                    <a:gd name="T30" fmla="*/ 33 w 35"/>
                    <a:gd name="T31" fmla="*/ 20 h 32"/>
                    <a:gd name="T32" fmla="*/ 34 w 35"/>
                    <a:gd name="T33" fmla="*/ 22 h 32"/>
                    <a:gd name="T34" fmla="*/ 34 w 35"/>
                    <a:gd name="T35" fmla="*/ 24 h 32"/>
                    <a:gd name="T36" fmla="*/ 35 w 35"/>
                    <a:gd name="T37" fmla="*/ 25 h 32"/>
                    <a:gd name="T38" fmla="*/ 35 w 35"/>
                    <a:gd name="T39" fmla="*/ 27 h 32"/>
                    <a:gd name="T40" fmla="*/ 32 w 35"/>
                    <a:gd name="T41" fmla="*/ 26 h 32"/>
                    <a:gd name="T42" fmla="*/ 33 w 35"/>
                    <a:gd name="T43" fmla="*/ 27 h 32"/>
                    <a:gd name="T44" fmla="*/ 32 w 35"/>
                    <a:gd name="T45" fmla="*/ 29 h 32"/>
                    <a:gd name="T46" fmla="*/ 32 w 35"/>
                    <a:gd name="T47" fmla="*/ 30 h 32"/>
                    <a:gd name="T48" fmla="*/ 32 w 35"/>
                    <a:gd name="T49" fmla="*/ 32 h 32"/>
                    <a:gd name="T50" fmla="*/ 31 w 35"/>
                    <a:gd name="T51" fmla="*/ 31 h 32"/>
                    <a:gd name="T52" fmla="*/ 30 w 35"/>
                    <a:gd name="T53" fmla="*/ 30 h 32"/>
                    <a:gd name="T54" fmla="*/ 30 w 35"/>
                    <a:gd name="T55" fmla="*/ 24 h 32"/>
                    <a:gd name="T56" fmla="*/ 28 w 35"/>
                    <a:gd name="T57" fmla="*/ 22 h 32"/>
                    <a:gd name="T58" fmla="*/ 28 w 35"/>
                    <a:gd name="T59" fmla="*/ 20 h 32"/>
                    <a:gd name="T60" fmla="*/ 25 w 35"/>
                    <a:gd name="T61" fmla="*/ 16 h 32"/>
                    <a:gd name="T62" fmla="*/ 25 w 35"/>
                    <a:gd name="T63" fmla="*/ 14 h 32"/>
                    <a:gd name="T64" fmla="*/ 22 w 35"/>
                    <a:gd name="T65" fmla="*/ 11 h 32"/>
                    <a:gd name="T66" fmla="*/ 19 w 35"/>
                    <a:gd name="T67" fmla="*/ 8 h 32"/>
                    <a:gd name="T68" fmla="*/ 17 w 35"/>
                    <a:gd name="T69" fmla="*/ 6 h 32"/>
                    <a:gd name="T70" fmla="*/ 13 w 35"/>
                    <a:gd name="T71" fmla="*/ 5 h 32"/>
                    <a:gd name="T72" fmla="*/ 10 w 35"/>
                    <a:gd name="T73" fmla="*/ 3 h 32"/>
                    <a:gd name="T74" fmla="*/ 6 w 35"/>
                    <a:gd name="T75" fmla="*/ 2 h 32"/>
                    <a:gd name="T76" fmla="*/ 2 w 35"/>
                    <a:gd name="T77" fmla="*/ 2 h 32"/>
                    <a:gd name="T78" fmla="*/ 0 w 3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2">
                      <a:moveTo>
                        <a:pt x="0" y="0"/>
                      </a:moveTo>
                      <a:lnTo>
                        <a:pt x="9" y="1"/>
                      </a:lnTo>
                      <a:lnTo>
                        <a:pt x="14" y="1"/>
                      </a:lnTo>
                      <a:lnTo>
                        <a:pt x="15" y="3"/>
                      </a:lnTo>
                      <a:lnTo>
                        <a:pt x="18" y="3"/>
                      </a:lnTo>
                      <a:lnTo>
                        <a:pt x="19" y="5"/>
                      </a:lnTo>
                      <a:lnTo>
                        <a:pt x="21" y="5"/>
                      </a:lnTo>
                      <a:lnTo>
                        <a:pt x="22" y="6"/>
                      </a:lnTo>
                      <a:lnTo>
                        <a:pt x="25" y="8"/>
                      </a:lnTo>
                      <a:lnTo>
                        <a:pt x="26" y="10"/>
                      </a:lnTo>
                      <a:lnTo>
                        <a:pt x="28" y="12"/>
                      </a:lnTo>
                      <a:lnTo>
                        <a:pt x="28" y="14"/>
                      </a:lnTo>
                      <a:lnTo>
                        <a:pt x="31" y="14"/>
                      </a:lnTo>
                      <a:lnTo>
                        <a:pt x="32" y="17"/>
                      </a:lnTo>
                      <a:lnTo>
                        <a:pt x="33" y="18"/>
                      </a:lnTo>
                      <a:lnTo>
                        <a:pt x="33" y="20"/>
                      </a:lnTo>
                      <a:lnTo>
                        <a:pt x="34" y="22"/>
                      </a:lnTo>
                      <a:lnTo>
                        <a:pt x="34" y="24"/>
                      </a:lnTo>
                      <a:lnTo>
                        <a:pt x="35" y="25"/>
                      </a:lnTo>
                      <a:lnTo>
                        <a:pt x="35" y="27"/>
                      </a:lnTo>
                      <a:lnTo>
                        <a:pt x="32" y="26"/>
                      </a:lnTo>
                      <a:lnTo>
                        <a:pt x="33" y="27"/>
                      </a:lnTo>
                      <a:lnTo>
                        <a:pt x="32" y="29"/>
                      </a:lnTo>
                      <a:lnTo>
                        <a:pt x="32" y="30"/>
                      </a:lnTo>
                      <a:lnTo>
                        <a:pt x="32" y="32"/>
                      </a:lnTo>
                      <a:lnTo>
                        <a:pt x="31" y="31"/>
                      </a:lnTo>
                      <a:lnTo>
                        <a:pt x="30" y="30"/>
                      </a:lnTo>
                      <a:lnTo>
                        <a:pt x="30" y="24"/>
                      </a:lnTo>
                      <a:lnTo>
                        <a:pt x="28" y="22"/>
                      </a:lnTo>
                      <a:lnTo>
                        <a:pt x="28" y="20"/>
                      </a:lnTo>
                      <a:lnTo>
                        <a:pt x="25" y="16"/>
                      </a:lnTo>
                      <a:lnTo>
                        <a:pt x="25" y="14"/>
                      </a:lnTo>
                      <a:lnTo>
                        <a:pt x="22" y="11"/>
                      </a:lnTo>
                      <a:lnTo>
                        <a:pt x="19" y="8"/>
                      </a:lnTo>
                      <a:lnTo>
                        <a:pt x="17" y="6"/>
                      </a:lnTo>
                      <a:lnTo>
                        <a:pt x="13" y="5"/>
                      </a:lnTo>
                      <a:lnTo>
                        <a:pt x="10" y="3"/>
                      </a:lnTo>
                      <a:lnTo>
                        <a:pt x="6" y="2"/>
                      </a:lnTo>
                      <a:lnTo>
                        <a:pt x="2" y="2"/>
                      </a:lnTo>
                      <a:lnTo>
                        <a:pt x="0" y="0"/>
                      </a:lnTo>
                      <a:close/>
                    </a:path>
                  </a:pathLst>
                </a:custGeom>
                <a:solidFill>
                  <a:srgbClr val="F8CE00"/>
                </a:solidFill>
                <a:ln w="4763" cap="rnd">
                  <a:solidFill>
                    <a:srgbClr val="25221E"/>
                  </a:solidFill>
                  <a:prstDash val="solid"/>
                  <a:round/>
                  <a:headEnd/>
                  <a:tailEnd/>
                </a:ln>
              </p:spPr>
              <p:txBody>
                <a:bodyPr/>
                <a:lstStyle/>
                <a:p>
                  <a:endParaRPr lang="vi-VN"/>
                </a:p>
              </p:txBody>
            </p:sp>
            <p:sp>
              <p:nvSpPr>
                <p:cNvPr id="229589" name="Freeform 213"/>
                <p:cNvSpPr>
                  <a:spLocks/>
                </p:cNvSpPr>
                <p:nvPr/>
              </p:nvSpPr>
              <p:spPr bwMode="auto">
                <a:xfrm flipH="1">
                  <a:off x="644" y="249"/>
                  <a:ext cx="34" cy="50"/>
                </a:xfrm>
                <a:custGeom>
                  <a:avLst/>
                  <a:gdLst>
                    <a:gd name="T0" fmla="*/ 0 w 13"/>
                    <a:gd name="T1" fmla="*/ 15 h 19"/>
                    <a:gd name="T2" fmla="*/ 0 w 13"/>
                    <a:gd name="T3" fmla="*/ 18 h 19"/>
                    <a:gd name="T4" fmla="*/ 8 w 13"/>
                    <a:gd name="T5" fmla="*/ 11 h 19"/>
                    <a:gd name="T6" fmla="*/ 12 w 13"/>
                    <a:gd name="T7" fmla="*/ 5 h 19"/>
                    <a:gd name="T8" fmla="*/ 4 w 13"/>
                    <a:gd name="T9" fmla="*/ 5 h 19"/>
                  </a:gdLst>
                  <a:ahLst/>
                  <a:cxnLst>
                    <a:cxn ang="0">
                      <a:pos x="T0" y="T1"/>
                    </a:cxn>
                    <a:cxn ang="0">
                      <a:pos x="T2" y="T3"/>
                    </a:cxn>
                    <a:cxn ang="0">
                      <a:pos x="T4" y="T5"/>
                    </a:cxn>
                    <a:cxn ang="0">
                      <a:pos x="T6" y="T7"/>
                    </a:cxn>
                    <a:cxn ang="0">
                      <a:pos x="T8" y="T9"/>
                    </a:cxn>
                  </a:cxnLst>
                  <a:rect l="0" t="0" r="r" b="b"/>
                  <a:pathLst>
                    <a:path w="13" h="19">
                      <a:moveTo>
                        <a:pt x="0" y="15"/>
                      </a:moveTo>
                      <a:cubicBezTo>
                        <a:pt x="0" y="16"/>
                        <a:pt x="0" y="17"/>
                        <a:pt x="0" y="18"/>
                      </a:cubicBezTo>
                      <a:cubicBezTo>
                        <a:pt x="6" y="19"/>
                        <a:pt x="8" y="16"/>
                        <a:pt x="8" y="11"/>
                      </a:cubicBezTo>
                      <a:cubicBezTo>
                        <a:pt x="9" y="8"/>
                        <a:pt x="13" y="9"/>
                        <a:pt x="12" y="5"/>
                      </a:cubicBezTo>
                      <a:cubicBezTo>
                        <a:pt x="9" y="0"/>
                        <a:pt x="6" y="4"/>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90" name="Freeform 214"/>
                <p:cNvSpPr>
                  <a:spLocks/>
                </p:cNvSpPr>
                <p:nvPr/>
              </p:nvSpPr>
              <p:spPr bwMode="auto">
                <a:xfrm flipH="1">
                  <a:off x="655" y="262"/>
                  <a:ext cx="17" cy="26"/>
                </a:xfrm>
                <a:custGeom>
                  <a:avLst/>
                  <a:gdLst>
                    <a:gd name="T0" fmla="*/ 3 w 7"/>
                    <a:gd name="T1" fmla="*/ 1 h 10"/>
                    <a:gd name="T2" fmla="*/ 7 w 7"/>
                    <a:gd name="T3" fmla="*/ 3 h 10"/>
                    <a:gd name="T4" fmla="*/ 4 w 7"/>
                    <a:gd name="T5" fmla="*/ 9 h 10"/>
                    <a:gd name="T6" fmla="*/ 1 w 7"/>
                    <a:gd name="T7" fmla="*/ 7 h 10"/>
                  </a:gdLst>
                  <a:ahLst/>
                  <a:cxnLst>
                    <a:cxn ang="0">
                      <a:pos x="T0" y="T1"/>
                    </a:cxn>
                    <a:cxn ang="0">
                      <a:pos x="T2" y="T3"/>
                    </a:cxn>
                    <a:cxn ang="0">
                      <a:pos x="T4" y="T5"/>
                    </a:cxn>
                    <a:cxn ang="0">
                      <a:pos x="T6" y="T7"/>
                    </a:cxn>
                  </a:cxnLst>
                  <a:rect l="0" t="0" r="r" b="b"/>
                  <a:pathLst>
                    <a:path w="7" h="10">
                      <a:moveTo>
                        <a:pt x="3" y="1"/>
                      </a:moveTo>
                      <a:cubicBezTo>
                        <a:pt x="5" y="0"/>
                        <a:pt x="7" y="0"/>
                        <a:pt x="7" y="3"/>
                      </a:cubicBezTo>
                      <a:cubicBezTo>
                        <a:pt x="5" y="4"/>
                        <a:pt x="3" y="5"/>
                        <a:pt x="4" y="9"/>
                      </a:cubicBezTo>
                      <a:cubicBezTo>
                        <a:pt x="3" y="10"/>
                        <a:pt x="0" y="9"/>
                        <a:pt x="1" y="7"/>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91" name="Freeform 215"/>
                <p:cNvSpPr>
                  <a:spLocks/>
                </p:cNvSpPr>
                <p:nvPr/>
              </p:nvSpPr>
              <p:spPr bwMode="auto">
                <a:xfrm flipH="1">
                  <a:off x="604" y="573"/>
                  <a:ext cx="231" cy="168"/>
                </a:xfrm>
                <a:custGeom>
                  <a:avLst/>
                  <a:gdLst>
                    <a:gd name="T0" fmla="*/ 8 w 88"/>
                    <a:gd name="T1" fmla="*/ 2 h 64"/>
                    <a:gd name="T2" fmla="*/ 0 w 88"/>
                    <a:gd name="T3" fmla="*/ 63 h 64"/>
                    <a:gd name="T4" fmla="*/ 87 w 88"/>
                    <a:gd name="T5" fmla="*/ 61 h 64"/>
                    <a:gd name="T6" fmla="*/ 82 w 88"/>
                    <a:gd name="T7" fmla="*/ 1 h 64"/>
                    <a:gd name="T8" fmla="*/ 8 w 88"/>
                    <a:gd name="T9" fmla="*/ 2 h 64"/>
                  </a:gdLst>
                  <a:ahLst/>
                  <a:cxnLst>
                    <a:cxn ang="0">
                      <a:pos x="T0" y="T1"/>
                    </a:cxn>
                    <a:cxn ang="0">
                      <a:pos x="T2" y="T3"/>
                    </a:cxn>
                    <a:cxn ang="0">
                      <a:pos x="T4" y="T5"/>
                    </a:cxn>
                    <a:cxn ang="0">
                      <a:pos x="T6" y="T7"/>
                    </a:cxn>
                    <a:cxn ang="0">
                      <a:pos x="T8" y="T9"/>
                    </a:cxn>
                  </a:cxnLst>
                  <a:rect l="0" t="0" r="r" b="b"/>
                  <a:pathLst>
                    <a:path w="88" h="64">
                      <a:moveTo>
                        <a:pt x="8" y="2"/>
                      </a:moveTo>
                      <a:cubicBezTo>
                        <a:pt x="7" y="24"/>
                        <a:pt x="5" y="41"/>
                        <a:pt x="0" y="63"/>
                      </a:cubicBezTo>
                      <a:cubicBezTo>
                        <a:pt x="33" y="57"/>
                        <a:pt x="57" y="64"/>
                        <a:pt x="87" y="61"/>
                      </a:cubicBezTo>
                      <a:cubicBezTo>
                        <a:pt x="88" y="50"/>
                        <a:pt x="80" y="8"/>
                        <a:pt x="82" y="1"/>
                      </a:cubicBezTo>
                      <a:cubicBezTo>
                        <a:pt x="55" y="0"/>
                        <a:pt x="37" y="2"/>
                        <a:pt x="8" y="2"/>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592" name="Freeform 216"/>
                <p:cNvSpPr>
                  <a:spLocks/>
                </p:cNvSpPr>
                <p:nvPr/>
              </p:nvSpPr>
              <p:spPr bwMode="auto">
                <a:xfrm flipH="1">
                  <a:off x="623" y="576"/>
                  <a:ext cx="194" cy="141"/>
                </a:xfrm>
                <a:custGeom>
                  <a:avLst/>
                  <a:gdLst>
                    <a:gd name="T0" fmla="*/ 6 w 74"/>
                    <a:gd name="T1" fmla="*/ 1 h 54"/>
                    <a:gd name="T2" fmla="*/ 0 w 74"/>
                    <a:gd name="T3" fmla="*/ 50 h 54"/>
                    <a:gd name="T4" fmla="*/ 73 w 74"/>
                    <a:gd name="T5" fmla="*/ 53 h 54"/>
                    <a:gd name="T6" fmla="*/ 69 w 74"/>
                    <a:gd name="T7" fmla="*/ 0 h 54"/>
                    <a:gd name="T8" fmla="*/ 6 w 74"/>
                    <a:gd name="T9" fmla="*/ 1 h 54"/>
                  </a:gdLst>
                  <a:ahLst/>
                  <a:cxnLst>
                    <a:cxn ang="0">
                      <a:pos x="T0" y="T1"/>
                    </a:cxn>
                    <a:cxn ang="0">
                      <a:pos x="T2" y="T3"/>
                    </a:cxn>
                    <a:cxn ang="0">
                      <a:pos x="T4" y="T5"/>
                    </a:cxn>
                    <a:cxn ang="0">
                      <a:pos x="T6" y="T7"/>
                    </a:cxn>
                    <a:cxn ang="0">
                      <a:pos x="T8" y="T9"/>
                    </a:cxn>
                  </a:cxnLst>
                  <a:rect l="0" t="0" r="r" b="b"/>
                  <a:pathLst>
                    <a:path w="74" h="54">
                      <a:moveTo>
                        <a:pt x="6" y="1"/>
                      </a:moveTo>
                      <a:cubicBezTo>
                        <a:pt x="4" y="17"/>
                        <a:pt x="3" y="34"/>
                        <a:pt x="0" y="50"/>
                      </a:cubicBezTo>
                      <a:cubicBezTo>
                        <a:pt x="31" y="48"/>
                        <a:pt x="52" y="50"/>
                        <a:pt x="73" y="53"/>
                      </a:cubicBezTo>
                      <a:cubicBezTo>
                        <a:pt x="74" y="54"/>
                        <a:pt x="72" y="1"/>
                        <a:pt x="69" y="0"/>
                      </a:cubicBezTo>
                      <a:cubicBezTo>
                        <a:pt x="48" y="0"/>
                        <a:pt x="27" y="1"/>
                        <a:pt x="6" y="1"/>
                      </a:cubicBezTo>
                      <a:close/>
                    </a:path>
                  </a:pathLst>
                </a:custGeom>
                <a:solidFill>
                  <a:srgbClr val="575E62"/>
                </a:solidFill>
                <a:ln w="4763" cap="rnd">
                  <a:solidFill>
                    <a:srgbClr val="25221E"/>
                  </a:solidFill>
                  <a:prstDash val="solid"/>
                  <a:round/>
                  <a:headEnd/>
                  <a:tailEnd/>
                </a:ln>
              </p:spPr>
              <p:txBody>
                <a:bodyPr/>
                <a:lstStyle/>
                <a:p>
                  <a:endParaRPr lang="vi-VN"/>
                </a:p>
              </p:txBody>
            </p:sp>
            <p:sp>
              <p:nvSpPr>
                <p:cNvPr id="229593" name="Freeform 217"/>
                <p:cNvSpPr>
                  <a:spLocks/>
                </p:cNvSpPr>
                <p:nvPr/>
              </p:nvSpPr>
              <p:spPr bwMode="auto">
                <a:xfrm flipH="1">
                  <a:off x="628" y="576"/>
                  <a:ext cx="176" cy="133"/>
                </a:xfrm>
                <a:custGeom>
                  <a:avLst/>
                  <a:gdLst>
                    <a:gd name="T0" fmla="*/ 4 w 67"/>
                    <a:gd name="T1" fmla="*/ 1 h 51"/>
                    <a:gd name="T2" fmla="*/ 0 w 67"/>
                    <a:gd name="T3" fmla="*/ 47 h 51"/>
                    <a:gd name="T4" fmla="*/ 65 w 67"/>
                    <a:gd name="T5" fmla="*/ 50 h 51"/>
                    <a:gd name="T6" fmla="*/ 61 w 67"/>
                    <a:gd name="T7" fmla="*/ 0 h 51"/>
                    <a:gd name="T8" fmla="*/ 4 w 67"/>
                    <a:gd name="T9" fmla="*/ 1 h 51"/>
                  </a:gdLst>
                  <a:ahLst/>
                  <a:cxnLst>
                    <a:cxn ang="0">
                      <a:pos x="T0" y="T1"/>
                    </a:cxn>
                    <a:cxn ang="0">
                      <a:pos x="T2" y="T3"/>
                    </a:cxn>
                    <a:cxn ang="0">
                      <a:pos x="T4" y="T5"/>
                    </a:cxn>
                    <a:cxn ang="0">
                      <a:pos x="T6" y="T7"/>
                    </a:cxn>
                    <a:cxn ang="0">
                      <a:pos x="T8" y="T9"/>
                    </a:cxn>
                  </a:cxnLst>
                  <a:rect l="0" t="0" r="r" b="b"/>
                  <a:pathLst>
                    <a:path w="67" h="51">
                      <a:moveTo>
                        <a:pt x="4" y="1"/>
                      </a:moveTo>
                      <a:cubicBezTo>
                        <a:pt x="2" y="17"/>
                        <a:pt x="2" y="31"/>
                        <a:pt x="0" y="47"/>
                      </a:cubicBezTo>
                      <a:cubicBezTo>
                        <a:pt x="30" y="46"/>
                        <a:pt x="44" y="47"/>
                        <a:pt x="65" y="50"/>
                      </a:cubicBezTo>
                      <a:cubicBezTo>
                        <a:pt x="67" y="51"/>
                        <a:pt x="64" y="1"/>
                        <a:pt x="61" y="0"/>
                      </a:cubicBezTo>
                      <a:cubicBezTo>
                        <a:pt x="40" y="0"/>
                        <a:pt x="25" y="1"/>
                        <a:pt x="4" y="1"/>
                      </a:cubicBezTo>
                      <a:close/>
                    </a:path>
                  </a:pathLst>
                </a:custGeom>
                <a:solidFill>
                  <a:srgbClr val="815E70"/>
                </a:solidFill>
                <a:ln w="4763" cap="rnd">
                  <a:solidFill>
                    <a:srgbClr val="25221E"/>
                  </a:solidFill>
                  <a:prstDash val="solid"/>
                  <a:round/>
                  <a:headEnd/>
                  <a:tailEnd/>
                </a:ln>
              </p:spPr>
              <p:txBody>
                <a:bodyPr/>
                <a:lstStyle/>
                <a:p>
                  <a:endParaRPr lang="vi-VN"/>
                </a:p>
              </p:txBody>
            </p:sp>
            <p:sp>
              <p:nvSpPr>
                <p:cNvPr id="229594" name="Freeform 218"/>
                <p:cNvSpPr>
                  <a:spLocks/>
                </p:cNvSpPr>
                <p:nvPr/>
              </p:nvSpPr>
              <p:spPr bwMode="auto">
                <a:xfrm flipH="1">
                  <a:off x="642" y="579"/>
                  <a:ext cx="146" cy="115"/>
                </a:xfrm>
                <a:custGeom>
                  <a:avLst/>
                  <a:gdLst>
                    <a:gd name="T0" fmla="*/ 2 w 56"/>
                    <a:gd name="T1" fmla="*/ 4 h 44"/>
                    <a:gd name="T2" fmla="*/ 2 w 56"/>
                    <a:gd name="T3" fmla="*/ 43 h 44"/>
                    <a:gd name="T4" fmla="*/ 26 w 56"/>
                    <a:gd name="T5" fmla="*/ 19 h 44"/>
                    <a:gd name="T6" fmla="*/ 28 w 56"/>
                    <a:gd name="T7" fmla="*/ 36 h 44"/>
                    <a:gd name="T8" fmla="*/ 30 w 56"/>
                    <a:gd name="T9" fmla="*/ 36 h 44"/>
                    <a:gd name="T10" fmla="*/ 31 w 56"/>
                    <a:gd name="T11" fmla="*/ 18 h 44"/>
                    <a:gd name="T12" fmla="*/ 55 w 56"/>
                    <a:gd name="T13" fmla="*/ 44 h 44"/>
                    <a:gd name="T14" fmla="*/ 50 w 56"/>
                    <a:gd name="T15" fmla="*/ 5 h 44"/>
                    <a:gd name="T16" fmla="*/ 31 w 56"/>
                    <a:gd name="T17" fmla="*/ 15 h 44"/>
                    <a:gd name="T18" fmla="*/ 27 w 56"/>
                    <a:gd name="T19" fmla="*/ 15 h 44"/>
                    <a:gd name="T20" fmla="*/ 2 w 56"/>
                    <a:gd name="T21"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4">
                      <a:moveTo>
                        <a:pt x="2" y="4"/>
                      </a:moveTo>
                      <a:cubicBezTo>
                        <a:pt x="2" y="17"/>
                        <a:pt x="0" y="32"/>
                        <a:pt x="2" y="43"/>
                      </a:cubicBezTo>
                      <a:cubicBezTo>
                        <a:pt x="12" y="39"/>
                        <a:pt x="18" y="30"/>
                        <a:pt x="26" y="19"/>
                      </a:cubicBezTo>
                      <a:cubicBezTo>
                        <a:pt x="29" y="21"/>
                        <a:pt x="28" y="34"/>
                        <a:pt x="28" y="36"/>
                      </a:cubicBezTo>
                      <a:cubicBezTo>
                        <a:pt x="28" y="36"/>
                        <a:pt x="29" y="38"/>
                        <a:pt x="30" y="36"/>
                      </a:cubicBezTo>
                      <a:cubicBezTo>
                        <a:pt x="31" y="30"/>
                        <a:pt x="31" y="26"/>
                        <a:pt x="31" y="18"/>
                      </a:cubicBezTo>
                      <a:cubicBezTo>
                        <a:pt x="31" y="19"/>
                        <a:pt x="48" y="39"/>
                        <a:pt x="55" y="44"/>
                      </a:cubicBezTo>
                      <a:cubicBezTo>
                        <a:pt x="56" y="44"/>
                        <a:pt x="52" y="5"/>
                        <a:pt x="50" y="5"/>
                      </a:cubicBezTo>
                      <a:cubicBezTo>
                        <a:pt x="47" y="0"/>
                        <a:pt x="37" y="12"/>
                        <a:pt x="31" y="15"/>
                      </a:cubicBezTo>
                      <a:cubicBezTo>
                        <a:pt x="30" y="14"/>
                        <a:pt x="28" y="15"/>
                        <a:pt x="27" y="15"/>
                      </a:cubicBezTo>
                      <a:cubicBezTo>
                        <a:pt x="20" y="9"/>
                        <a:pt x="14" y="2"/>
                        <a:pt x="2" y="4"/>
                      </a:cubicBezTo>
                      <a:close/>
                    </a:path>
                  </a:pathLst>
                </a:custGeom>
                <a:solidFill>
                  <a:srgbClr val="575E62"/>
                </a:solidFill>
                <a:ln w="4763" cap="rnd">
                  <a:solidFill>
                    <a:srgbClr val="25221E"/>
                  </a:solidFill>
                  <a:prstDash val="solid"/>
                  <a:round/>
                  <a:headEnd/>
                  <a:tailEnd/>
                </a:ln>
              </p:spPr>
              <p:txBody>
                <a:bodyPr/>
                <a:lstStyle/>
                <a:p>
                  <a:endParaRPr lang="vi-VN"/>
                </a:p>
              </p:txBody>
            </p:sp>
            <p:sp>
              <p:nvSpPr>
                <p:cNvPr id="229595" name="Freeform 219"/>
                <p:cNvSpPr>
                  <a:spLocks/>
                </p:cNvSpPr>
                <p:nvPr/>
              </p:nvSpPr>
              <p:spPr bwMode="auto">
                <a:xfrm flipH="1">
                  <a:off x="733" y="592"/>
                  <a:ext cx="42" cy="60"/>
                </a:xfrm>
                <a:custGeom>
                  <a:avLst/>
                  <a:gdLst>
                    <a:gd name="T0" fmla="*/ 2 w 16"/>
                    <a:gd name="T1" fmla="*/ 1 h 23"/>
                    <a:gd name="T2" fmla="*/ 0 w 16"/>
                    <a:gd name="T3" fmla="*/ 23 h 23"/>
                    <a:gd name="T4" fmla="*/ 16 w 16"/>
                    <a:gd name="T5" fmla="*/ 8 h 23"/>
                    <a:gd name="T6" fmla="*/ 2 w 16"/>
                    <a:gd name="T7" fmla="*/ 1 h 23"/>
                  </a:gdLst>
                  <a:ahLst/>
                  <a:cxnLst>
                    <a:cxn ang="0">
                      <a:pos x="T0" y="T1"/>
                    </a:cxn>
                    <a:cxn ang="0">
                      <a:pos x="T2" y="T3"/>
                    </a:cxn>
                    <a:cxn ang="0">
                      <a:pos x="T4" y="T5"/>
                    </a:cxn>
                    <a:cxn ang="0">
                      <a:pos x="T6" y="T7"/>
                    </a:cxn>
                  </a:cxnLst>
                  <a:rect l="0" t="0" r="r" b="b"/>
                  <a:pathLst>
                    <a:path w="16" h="23">
                      <a:moveTo>
                        <a:pt x="2" y="1"/>
                      </a:moveTo>
                      <a:cubicBezTo>
                        <a:pt x="0" y="8"/>
                        <a:pt x="0" y="15"/>
                        <a:pt x="0" y="23"/>
                      </a:cubicBezTo>
                      <a:cubicBezTo>
                        <a:pt x="8" y="19"/>
                        <a:pt x="12" y="14"/>
                        <a:pt x="16" y="8"/>
                      </a:cubicBezTo>
                      <a:cubicBezTo>
                        <a:pt x="11" y="4"/>
                        <a:pt x="6" y="0"/>
                        <a:pt x="2" y="1"/>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96" name="Freeform 220"/>
                <p:cNvSpPr>
                  <a:spLocks/>
                </p:cNvSpPr>
                <p:nvPr/>
              </p:nvSpPr>
              <p:spPr bwMode="auto">
                <a:xfrm flipH="1">
                  <a:off x="655" y="597"/>
                  <a:ext cx="34" cy="52"/>
                </a:xfrm>
                <a:custGeom>
                  <a:avLst/>
                  <a:gdLst>
                    <a:gd name="T0" fmla="*/ 11 w 13"/>
                    <a:gd name="T1" fmla="*/ 1 h 20"/>
                    <a:gd name="T2" fmla="*/ 12 w 13"/>
                    <a:gd name="T3" fmla="*/ 20 h 20"/>
                    <a:gd name="T4" fmla="*/ 0 w 13"/>
                    <a:gd name="T5" fmla="*/ 7 h 20"/>
                    <a:gd name="T6" fmla="*/ 11 w 13"/>
                    <a:gd name="T7" fmla="*/ 1 h 20"/>
                  </a:gdLst>
                  <a:ahLst/>
                  <a:cxnLst>
                    <a:cxn ang="0">
                      <a:pos x="T0" y="T1"/>
                    </a:cxn>
                    <a:cxn ang="0">
                      <a:pos x="T2" y="T3"/>
                    </a:cxn>
                    <a:cxn ang="0">
                      <a:pos x="T4" y="T5"/>
                    </a:cxn>
                    <a:cxn ang="0">
                      <a:pos x="T6" y="T7"/>
                    </a:cxn>
                  </a:cxnLst>
                  <a:rect l="0" t="0" r="r" b="b"/>
                  <a:pathLst>
                    <a:path w="13" h="20">
                      <a:moveTo>
                        <a:pt x="11" y="1"/>
                      </a:moveTo>
                      <a:cubicBezTo>
                        <a:pt x="12" y="8"/>
                        <a:pt x="13" y="13"/>
                        <a:pt x="12" y="20"/>
                      </a:cubicBezTo>
                      <a:cubicBezTo>
                        <a:pt x="5" y="16"/>
                        <a:pt x="4" y="12"/>
                        <a:pt x="0" y="7"/>
                      </a:cubicBezTo>
                      <a:cubicBezTo>
                        <a:pt x="5" y="3"/>
                        <a:pt x="7" y="0"/>
                        <a:pt x="11" y="1"/>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97" name="Freeform 221"/>
                <p:cNvSpPr>
                  <a:spLocks/>
                </p:cNvSpPr>
                <p:nvPr/>
              </p:nvSpPr>
              <p:spPr bwMode="auto">
                <a:xfrm flipH="1">
                  <a:off x="566" y="555"/>
                  <a:ext cx="298" cy="16"/>
                </a:xfrm>
                <a:custGeom>
                  <a:avLst/>
                  <a:gdLst>
                    <a:gd name="T0" fmla="*/ 1 w 114"/>
                    <a:gd name="T1" fmla="*/ 0 h 6"/>
                    <a:gd name="T2" fmla="*/ 32 w 114"/>
                    <a:gd name="T3" fmla="*/ 2 h 6"/>
                    <a:gd name="T4" fmla="*/ 45 w 114"/>
                    <a:gd name="T5" fmla="*/ 2 h 6"/>
                    <a:gd name="T6" fmla="*/ 63 w 114"/>
                    <a:gd name="T7" fmla="*/ 3 h 6"/>
                    <a:gd name="T8" fmla="*/ 78 w 114"/>
                    <a:gd name="T9" fmla="*/ 3 h 6"/>
                    <a:gd name="T10" fmla="*/ 96 w 114"/>
                    <a:gd name="T11" fmla="*/ 3 h 6"/>
                    <a:gd name="T12" fmla="*/ 114 w 114"/>
                    <a:gd name="T13" fmla="*/ 2 h 6"/>
                    <a:gd name="T14" fmla="*/ 114 w 114"/>
                    <a:gd name="T15" fmla="*/ 6 h 6"/>
                    <a:gd name="T16" fmla="*/ 100 w 114"/>
                    <a:gd name="T17" fmla="*/ 5 h 6"/>
                    <a:gd name="T18" fmla="*/ 77 w 114"/>
                    <a:gd name="T19" fmla="*/ 5 h 6"/>
                    <a:gd name="T20" fmla="*/ 62 w 114"/>
                    <a:gd name="T21" fmla="*/ 5 h 6"/>
                    <a:gd name="T22" fmla="*/ 45 w 114"/>
                    <a:gd name="T23" fmla="*/ 5 h 6"/>
                    <a:gd name="T24" fmla="*/ 33 w 114"/>
                    <a:gd name="T25" fmla="*/ 5 h 6"/>
                    <a:gd name="T26" fmla="*/ 19 w 114"/>
                    <a:gd name="T27" fmla="*/ 4 h 6"/>
                    <a:gd name="T28" fmla="*/ 0 w 114"/>
                    <a:gd name="T29" fmla="*/ 2 h 6"/>
                    <a:gd name="T30" fmla="*/ 1 w 1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6">
                      <a:moveTo>
                        <a:pt x="1" y="0"/>
                      </a:moveTo>
                      <a:lnTo>
                        <a:pt x="32" y="2"/>
                      </a:lnTo>
                      <a:lnTo>
                        <a:pt x="45" y="2"/>
                      </a:lnTo>
                      <a:cubicBezTo>
                        <a:pt x="45" y="2"/>
                        <a:pt x="63" y="3"/>
                        <a:pt x="63" y="3"/>
                      </a:cubicBezTo>
                      <a:cubicBezTo>
                        <a:pt x="63" y="3"/>
                        <a:pt x="78" y="3"/>
                        <a:pt x="78" y="3"/>
                      </a:cubicBezTo>
                      <a:cubicBezTo>
                        <a:pt x="78" y="3"/>
                        <a:pt x="96" y="3"/>
                        <a:pt x="96" y="3"/>
                      </a:cubicBezTo>
                      <a:cubicBezTo>
                        <a:pt x="96" y="3"/>
                        <a:pt x="114" y="2"/>
                        <a:pt x="114" y="2"/>
                      </a:cubicBezTo>
                      <a:lnTo>
                        <a:pt x="114" y="6"/>
                      </a:lnTo>
                      <a:cubicBezTo>
                        <a:pt x="114" y="6"/>
                        <a:pt x="100" y="5"/>
                        <a:pt x="100" y="5"/>
                      </a:cubicBezTo>
                      <a:cubicBezTo>
                        <a:pt x="100" y="5"/>
                        <a:pt x="77" y="5"/>
                        <a:pt x="77" y="5"/>
                      </a:cubicBezTo>
                      <a:cubicBezTo>
                        <a:pt x="77" y="5"/>
                        <a:pt x="62" y="5"/>
                        <a:pt x="62" y="5"/>
                      </a:cubicBezTo>
                      <a:cubicBezTo>
                        <a:pt x="62" y="5"/>
                        <a:pt x="45" y="5"/>
                        <a:pt x="45" y="5"/>
                      </a:cubicBezTo>
                      <a:cubicBezTo>
                        <a:pt x="45" y="5"/>
                        <a:pt x="33" y="5"/>
                        <a:pt x="33" y="5"/>
                      </a:cubicBezTo>
                      <a:cubicBezTo>
                        <a:pt x="33" y="5"/>
                        <a:pt x="19" y="4"/>
                        <a:pt x="19" y="4"/>
                      </a:cubicBezTo>
                      <a:cubicBezTo>
                        <a:pt x="19" y="4"/>
                        <a:pt x="0" y="2"/>
                        <a:pt x="0" y="2"/>
                      </a:cubicBezTo>
                      <a:lnTo>
                        <a:pt x="1" y="0"/>
                      </a:lnTo>
                      <a:close/>
                    </a:path>
                  </a:pathLst>
                </a:custGeom>
                <a:solidFill>
                  <a:srgbClr val="C0532E"/>
                </a:solidFill>
                <a:ln w="4763" cap="rnd">
                  <a:solidFill>
                    <a:srgbClr val="25221E"/>
                  </a:solidFill>
                  <a:prstDash val="solid"/>
                  <a:round/>
                  <a:headEnd/>
                  <a:tailEnd/>
                </a:ln>
              </p:spPr>
              <p:txBody>
                <a:bodyPr/>
                <a:lstStyle/>
                <a:p>
                  <a:endParaRPr lang="vi-VN"/>
                </a:p>
              </p:txBody>
            </p:sp>
            <p:sp>
              <p:nvSpPr>
                <p:cNvPr id="229598" name="Freeform 222"/>
                <p:cNvSpPr>
                  <a:spLocks/>
                </p:cNvSpPr>
                <p:nvPr/>
              </p:nvSpPr>
              <p:spPr bwMode="auto">
                <a:xfrm flipH="1">
                  <a:off x="563" y="566"/>
                  <a:ext cx="306" cy="15"/>
                </a:xfrm>
                <a:custGeom>
                  <a:avLst/>
                  <a:gdLst>
                    <a:gd name="T0" fmla="*/ 1 w 117"/>
                    <a:gd name="T1" fmla="*/ 0 h 6"/>
                    <a:gd name="T2" fmla="*/ 34 w 117"/>
                    <a:gd name="T3" fmla="*/ 3 h 6"/>
                    <a:gd name="T4" fmla="*/ 47 w 117"/>
                    <a:gd name="T5" fmla="*/ 2 h 6"/>
                    <a:gd name="T6" fmla="*/ 65 w 117"/>
                    <a:gd name="T7" fmla="*/ 3 h 6"/>
                    <a:gd name="T8" fmla="*/ 80 w 117"/>
                    <a:gd name="T9" fmla="*/ 3 h 6"/>
                    <a:gd name="T10" fmla="*/ 99 w 117"/>
                    <a:gd name="T11" fmla="*/ 3 h 6"/>
                    <a:gd name="T12" fmla="*/ 116 w 117"/>
                    <a:gd name="T13" fmla="*/ 3 h 6"/>
                    <a:gd name="T14" fmla="*/ 117 w 117"/>
                    <a:gd name="T15" fmla="*/ 6 h 6"/>
                    <a:gd name="T16" fmla="*/ 103 w 117"/>
                    <a:gd name="T17" fmla="*/ 6 h 6"/>
                    <a:gd name="T18" fmla="*/ 79 w 117"/>
                    <a:gd name="T19" fmla="*/ 6 h 6"/>
                    <a:gd name="T20" fmla="*/ 64 w 117"/>
                    <a:gd name="T21" fmla="*/ 6 h 6"/>
                    <a:gd name="T22" fmla="*/ 47 w 117"/>
                    <a:gd name="T23" fmla="*/ 5 h 6"/>
                    <a:gd name="T24" fmla="*/ 35 w 117"/>
                    <a:gd name="T25" fmla="*/ 5 h 6"/>
                    <a:gd name="T26" fmla="*/ 20 w 117"/>
                    <a:gd name="T27" fmla="*/ 4 h 6"/>
                    <a:gd name="T28" fmla="*/ 0 w 117"/>
                    <a:gd name="T29" fmla="*/ 3 h 6"/>
                    <a:gd name="T30" fmla="*/ 1 w 117"/>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6">
                      <a:moveTo>
                        <a:pt x="1" y="0"/>
                      </a:moveTo>
                      <a:lnTo>
                        <a:pt x="34" y="3"/>
                      </a:lnTo>
                      <a:lnTo>
                        <a:pt x="47" y="2"/>
                      </a:lnTo>
                      <a:cubicBezTo>
                        <a:pt x="47" y="2"/>
                        <a:pt x="65" y="3"/>
                        <a:pt x="65" y="3"/>
                      </a:cubicBezTo>
                      <a:cubicBezTo>
                        <a:pt x="65" y="3"/>
                        <a:pt x="80" y="3"/>
                        <a:pt x="80" y="3"/>
                      </a:cubicBezTo>
                      <a:cubicBezTo>
                        <a:pt x="80" y="3"/>
                        <a:pt x="99" y="3"/>
                        <a:pt x="99" y="3"/>
                      </a:cubicBezTo>
                      <a:cubicBezTo>
                        <a:pt x="99" y="3"/>
                        <a:pt x="116" y="3"/>
                        <a:pt x="116" y="3"/>
                      </a:cubicBezTo>
                      <a:lnTo>
                        <a:pt x="117" y="6"/>
                      </a:lnTo>
                      <a:cubicBezTo>
                        <a:pt x="117" y="6"/>
                        <a:pt x="103" y="6"/>
                        <a:pt x="103" y="6"/>
                      </a:cubicBezTo>
                      <a:cubicBezTo>
                        <a:pt x="103" y="6"/>
                        <a:pt x="79" y="6"/>
                        <a:pt x="79" y="6"/>
                      </a:cubicBezTo>
                      <a:cubicBezTo>
                        <a:pt x="79" y="6"/>
                        <a:pt x="64" y="6"/>
                        <a:pt x="64" y="6"/>
                      </a:cubicBezTo>
                      <a:cubicBezTo>
                        <a:pt x="64" y="6"/>
                        <a:pt x="47" y="5"/>
                        <a:pt x="47" y="5"/>
                      </a:cubicBezTo>
                      <a:cubicBezTo>
                        <a:pt x="47" y="5"/>
                        <a:pt x="35" y="5"/>
                        <a:pt x="35" y="5"/>
                      </a:cubicBezTo>
                      <a:cubicBezTo>
                        <a:pt x="35" y="5"/>
                        <a:pt x="20" y="4"/>
                        <a:pt x="20" y="4"/>
                      </a:cubicBezTo>
                      <a:cubicBezTo>
                        <a:pt x="20" y="4"/>
                        <a:pt x="0" y="3"/>
                        <a:pt x="0" y="3"/>
                      </a:cubicBezTo>
                      <a:lnTo>
                        <a:pt x="1" y="0"/>
                      </a:lnTo>
                      <a:close/>
                    </a:path>
                  </a:pathLst>
                </a:custGeom>
                <a:solidFill>
                  <a:srgbClr val="596353"/>
                </a:solidFill>
                <a:ln w="4763" cap="rnd">
                  <a:solidFill>
                    <a:srgbClr val="25221E"/>
                  </a:solidFill>
                  <a:prstDash val="solid"/>
                  <a:round/>
                  <a:headEnd/>
                  <a:tailEnd/>
                </a:ln>
              </p:spPr>
              <p:txBody>
                <a:bodyPr/>
                <a:lstStyle/>
                <a:p>
                  <a:endParaRPr lang="vi-VN"/>
                </a:p>
              </p:txBody>
            </p:sp>
            <p:sp>
              <p:nvSpPr>
                <p:cNvPr id="229599" name="Freeform 223"/>
                <p:cNvSpPr>
                  <a:spLocks/>
                </p:cNvSpPr>
                <p:nvPr/>
              </p:nvSpPr>
              <p:spPr bwMode="auto">
                <a:xfrm flipH="1">
                  <a:off x="566" y="560"/>
                  <a:ext cx="303" cy="16"/>
                </a:xfrm>
                <a:custGeom>
                  <a:avLst/>
                  <a:gdLst>
                    <a:gd name="T0" fmla="*/ 1 w 116"/>
                    <a:gd name="T1" fmla="*/ 0 h 6"/>
                    <a:gd name="T2" fmla="*/ 34 w 116"/>
                    <a:gd name="T3" fmla="*/ 2 h 6"/>
                    <a:gd name="T4" fmla="*/ 47 w 116"/>
                    <a:gd name="T5" fmla="*/ 2 h 6"/>
                    <a:gd name="T6" fmla="*/ 65 w 116"/>
                    <a:gd name="T7" fmla="*/ 3 h 6"/>
                    <a:gd name="T8" fmla="*/ 80 w 116"/>
                    <a:gd name="T9" fmla="*/ 3 h 6"/>
                    <a:gd name="T10" fmla="*/ 99 w 116"/>
                    <a:gd name="T11" fmla="*/ 3 h 6"/>
                    <a:gd name="T12" fmla="*/ 116 w 116"/>
                    <a:gd name="T13" fmla="*/ 2 h 6"/>
                    <a:gd name="T14" fmla="*/ 116 w 116"/>
                    <a:gd name="T15" fmla="*/ 6 h 6"/>
                    <a:gd name="T16" fmla="*/ 103 w 116"/>
                    <a:gd name="T17" fmla="*/ 5 h 6"/>
                    <a:gd name="T18" fmla="*/ 79 w 116"/>
                    <a:gd name="T19" fmla="*/ 5 h 6"/>
                    <a:gd name="T20" fmla="*/ 64 w 116"/>
                    <a:gd name="T21" fmla="*/ 5 h 6"/>
                    <a:gd name="T22" fmla="*/ 47 w 116"/>
                    <a:gd name="T23" fmla="*/ 4 h 6"/>
                    <a:gd name="T24" fmla="*/ 35 w 116"/>
                    <a:gd name="T25" fmla="*/ 4 h 6"/>
                    <a:gd name="T26" fmla="*/ 21 w 116"/>
                    <a:gd name="T27" fmla="*/ 4 h 6"/>
                    <a:gd name="T28" fmla="*/ 0 w 116"/>
                    <a:gd name="T29" fmla="*/ 2 h 6"/>
                    <a:gd name="T30" fmla="*/ 1 w 11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
                      <a:moveTo>
                        <a:pt x="1" y="0"/>
                      </a:moveTo>
                      <a:lnTo>
                        <a:pt x="34" y="2"/>
                      </a:lnTo>
                      <a:lnTo>
                        <a:pt x="47" y="2"/>
                      </a:lnTo>
                      <a:cubicBezTo>
                        <a:pt x="47" y="2"/>
                        <a:pt x="65" y="3"/>
                        <a:pt x="65" y="3"/>
                      </a:cubicBezTo>
                      <a:cubicBezTo>
                        <a:pt x="65" y="3"/>
                        <a:pt x="80" y="3"/>
                        <a:pt x="80" y="3"/>
                      </a:cubicBezTo>
                      <a:cubicBezTo>
                        <a:pt x="80" y="3"/>
                        <a:pt x="99" y="3"/>
                        <a:pt x="99" y="3"/>
                      </a:cubicBezTo>
                      <a:cubicBezTo>
                        <a:pt x="99" y="3"/>
                        <a:pt x="116" y="1"/>
                        <a:pt x="116" y="2"/>
                      </a:cubicBezTo>
                      <a:lnTo>
                        <a:pt x="116" y="6"/>
                      </a:lnTo>
                      <a:cubicBezTo>
                        <a:pt x="116" y="6"/>
                        <a:pt x="103" y="5"/>
                        <a:pt x="103" y="5"/>
                      </a:cubicBezTo>
                      <a:cubicBezTo>
                        <a:pt x="103" y="5"/>
                        <a:pt x="79" y="5"/>
                        <a:pt x="79" y="5"/>
                      </a:cubicBezTo>
                      <a:cubicBezTo>
                        <a:pt x="79" y="5"/>
                        <a:pt x="64" y="5"/>
                        <a:pt x="64" y="5"/>
                      </a:cubicBezTo>
                      <a:cubicBezTo>
                        <a:pt x="64" y="5"/>
                        <a:pt x="47" y="4"/>
                        <a:pt x="47" y="4"/>
                      </a:cubicBezTo>
                      <a:cubicBezTo>
                        <a:pt x="47" y="4"/>
                        <a:pt x="35" y="4"/>
                        <a:pt x="35" y="4"/>
                      </a:cubicBezTo>
                      <a:cubicBezTo>
                        <a:pt x="35" y="4"/>
                        <a:pt x="21" y="4"/>
                        <a:pt x="21" y="4"/>
                      </a:cubicBezTo>
                      <a:cubicBezTo>
                        <a:pt x="21" y="4"/>
                        <a:pt x="0" y="2"/>
                        <a:pt x="0" y="2"/>
                      </a:cubicBezTo>
                      <a:lnTo>
                        <a:pt x="1" y="0"/>
                      </a:lnTo>
                      <a:close/>
                    </a:path>
                  </a:pathLst>
                </a:custGeom>
                <a:solidFill>
                  <a:srgbClr val="25221E"/>
                </a:solidFill>
                <a:ln w="4763" cap="rnd">
                  <a:solidFill>
                    <a:srgbClr val="25221E"/>
                  </a:solidFill>
                  <a:prstDash val="solid"/>
                  <a:round/>
                  <a:headEnd/>
                  <a:tailEnd/>
                </a:ln>
              </p:spPr>
              <p:txBody>
                <a:bodyPr/>
                <a:lstStyle/>
                <a:p>
                  <a:endParaRPr lang="vi-VN"/>
                </a:p>
              </p:txBody>
            </p:sp>
            <p:sp>
              <p:nvSpPr>
                <p:cNvPr id="229600" name="Freeform 224"/>
                <p:cNvSpPr>
                  <a:spLocks/>
                </p:cNvSpPr>
                <p:nvPr/>
              </p:nvSpPr>
              <p:spPr bwMode="auto">
                <a:xfrm flipH="1">
                  <a:off x="832" y="545"/>
                  <a:ext cx="16" cy="41"/>
                </a:xfrm>
                <a:custGeom>
                  <a:avLst/>
                  <a:gdLst>
                    <a:gd name="T0" fmla="*/ 5 w 6"/>
                    <a:gd name="T1" fmla="*/ 0 h 16"/>
                    <a:gd name="T2" fmla="*/ 6 w 6"/>
                    <a:gd name="T3" fmla="*/ 7 h 16"/>
                    <a:gd name="T4" fmla="*/ 3 w 6"/>
                    <a:gd name="T5" fmla="*/ 16 h 16"/>
                    <a:gd name="T6" fmla="*/ 2 w 6"/>
                    <a:gd name="T7" fmla="*/ 7 h 16"/>
                    <a:gd name="T8" fmla="*/ 5 w 6"/>
                    <a:gd name="T9" fmla="*/ 0 h 16"/>
                  </a:gdLst>
                  <a:ahLst/>
                  <a:cxnLst>
                    <a:cxn ang="0">
                      <a:pos x="T0" y="T1"/>
                    </a:cxn>
                    <a:cxn ang="0">
                      <a:pos x="T2" y="T3"/>
                    </a:cxn>
                    <a:cxn ang="0">
                      <a:pos x="T4" y="T5"/>
                    </a:cxn>
                    <a:cxn ang="0">
                      <a:pos x="T6" y="T7"/>
                    </a:cxn>
                    <a:cxn ang="0">
                      <a:pos x="T8" y="T9"/>
                    </a:cxn>
                  </a:cxnLst>
                  <a:rect l="0" t="0" r="r" b="b"/>
                  <a:pathLst>
                    <a:path w="6" h="16">
                      <a:moveTo>
                        <a:pt x="5" y="0"/>
                      </a:moveTo>
                      <a:cubicBezTo>
                        <a:pt x="6" y="0"/>
                        <a:pt x="6" y="2"/>
                        <a:pt x="6" y="7"/>
                      </a:cubicBezTo>
                      <a:cubicBezTo>
                        <a:pt x="6" y="11"/>
                        <a:pt x="6" y="16"/>
                        <a:pt x="3" y="16"/>
                      </a:cubicBezTo>
                      <a:cubicBezTo>
                        <a:pt x="0" y="16"/>
                        <a:pt x="2" y="13"/>
                        <a:pt x="2" y="7"/>
                      </a:cubicBezTo>
                      <a:cubicBezTo>
                        <a:pt x="2" y="1"/>
                        <a:pt x="3" y="0"/>
                        <a:pt x="5"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1" name="Freeform 225"/>
                <p:cNvSpPr>
                  <a:spLocks/>
                </p:cNvSpPr>
                <p:nvPr/>
              </p:nvSpPr>
              <p:spPr bwMode="auto">
                <a:xfrm flipH="1">
                  <a:off x="788" y="545"/>
                  <a:ext cx="16" cy="44"/>
                </a:xfrm>
                <a:custGeom>
                  <a:avLst/>
                  <a:gdLst>
                    <a:gd name="T0" fmla="*/ 4 w 6"/>
                    <a:gd name="T1" fmla="*/ 0 h 17"/>
                    <a:gd name="T2" fmla="*/ 5 w 6"/>
                    <a:gd name="T3" fmla="*/ 7 h 17"/>
                    <a:gd name="T4" fmla="*/ 3 w 6"/>
                    <a:gd name="T5" fmla="*/ 16 h 17"/>
                    <a:gd name="T6" fmla="*/ 1 w 6"/>
                    <a:gd name="T7" fmla="*/ 7 h 17"/>
                    <a:gd name="T8" fmla="*/ 4 w 6"/>
                    <a:gd name="T9" fmla="*/ 0 h 17"/>
                  </a:gdLst>
                  <a:ahLst/>
                  <a:cxnLst>
                    <a:cxn ang="0">
                      <a:pos x="T0" y="T1"/>
                    </a:cxn>
                    <a:cxn ang="0">
                      <a:pos x="T2" y="T3"/>
                    </a:cxn>
                    <a:cxn ang="0">
                      <a:pos x="T4" y="T5"/>
                    </a:cxn>
                    <a:cxn ang="0">
                      <a:pos x="T6" y="T7"/>
                    </a:cxn>
                    <a:cxn ang="0">
                      <a:pos x="T8" y="T9"/>
                    </a:cxn>
                  </a:cxnLst>
                  <a:rect l="0" t="0" r="r" b="b"/>
                  <a:pathLst>
                    <a:path w="6" h="17">
                      <a:moveTo>
                        <a:pt x="4" y="0"/>
                      </a:moveTo>
                      <a:cubicBezTo>
                        <a:pt x="6" y="0"/>
                        <a:pt x="5" y="3"/>
                        <a:pt x="5" y="7"/>
                      </a:cubicBezTo>
                      <a:cubicBezTo>
                        <a:pt x="5" y="12"/>
                        <a:pt x="5" y="16"/>
                        <a:pt x="3" y="16"/>
                      </a:cubicBezTo>
                      <a:cubicBezTo>
                        <a:pt x="0" y="17"/>
                        <a:pt x="1" y="13"/>
                        <a:pt x="1" y="7"/>
                      </a:cubicBezTo>
                      <a:cubicBezTo>
                        <a:pt x="1" y="1"/>
                        <a:pt x="2" y="0"/>
                        <a:pt x="4"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2" name="Freeform 226"/>
                <p:cNvSpPr>
                  <a:spLocks/>
                </p:cNvSpPr>
                <p:nvPr/>
              </p:nvSpPr>
              <p:spPr bwMode="auto">
                <a:xfrm flipH="1">
                  <a:off x="746" y="547"/>
                  <a:ext cx="16" cy="42"/>
                </a:xfrm>
                <a:custGeom>
                  <a:avLst/>
                  <a:gdLst>
                    <a:gd name="T0" fmla="*/ 3 w 6"/>
                    <a:gd name="T1" fmla="*/ 0 h 16"/>
                    <a:gd name="T2" fmla="*/ 6 w 6"/>
                    <a:gd name="T3" fmla="*/ 6 h 16"/>
                    <a:gd name="T4" fmla="*/ 3 w 6"/>
                    <a:gd name="T5" fmla="*/ 15 h 16"/>
                    <a:gd name="T6" fmla="*/ 1 w 6"/>
                    <a:gd name="T7" fmla="*/ 6 h 16"/>
                    <a:gd name="T8" fmla="*/ 3 w 6"/>
                    <a:gd name="T9" fmla="*/ 0 h 16"/>
                  </a:gdLst>
                  <a:ahLst/>
                  <a:cxnLst>
                    <a:cxn ang="0">
                      <a:pos x="T0" y="T1"/>
                    </a:cxn>
                    <a:cxn ang="0">
                      <a:pos x="T2" y="T3"/>
                    </a:cxn>
                    <a:cxn ang="0">
                      <a:pos x="T4" y="T5"/>
                    </a:cxn>
                    <a:cxn ang="0">
                      <a:pos x="T6" y="T7"/>
                    </a:cxn>
                    <a:cxn ang="0">
                      <a:pos x="T8" y="T9"/>
                    </a:cxn>
                  </a:cxnLst>
                  <a:rect l="0" t="0" r="r" b="b"/>
                  <a:pathLst>
                    <a:path w="6" h="16">
                      <a:moveTo>
                        <a:pt x="3" y="0"/>
                      </a:moveTo>
                      <a:cubicBezTo>
                        <a:pt x="5" y="0"/>
                        <a:pt x="6" y="2"/>
                        <a:pt x="6" y="6"/>
                      </a:cubicBezTo>
                      <a:cubicBezTo>
                        <a:pt x="6" y="11"/>
                        <a:pt x="6" y="15"/>
                        <a:pt x="3" y="15"/>
                      </a:cubicBezTo>
                      <a:cubicBezTo>
                        <a:pt x="0" y="16"/>
                        <a:pt x="1" y="12"/>
                        <a:pt x="1" y="6"/>
                      </a:cubicBezTo>
                      <a:cubicBezTo>
                        <a:pt x="1" y="0"/>
                        <a:pt x="2" y="0"/>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3" name="Freeform 227"/>
                <p:cNvSpPr>
                  <a:spLocks/>
                </p:cNvSpPr>
                <p:nvPr/>
              </p:nvSpPr>
              <p:spPr bwMode="auto">
                <a:xfrm flipH="1">
                  <a:off x="706" y="547"/>
                  <a:ext cx="17" cy="42"/>
                </a:xfrm>
                <a:custGeom>
                  <a:avLst/>
                  <a:gdLst>
                    <a:gd name="T0" fmla="*/ 4 w 6"/>
                    <a:gd name="T1" fmla="*/ 0 h 16"/>
                    <a:gd name="T2" fmla="*/ 5 w 6"/>
                    <a:gd name="T3" fmla="*/ 6 h 16"/>
                    <a:gd name="T4" fmla="*/ 3 w 6"/>
                    <a:gd name="T5" fmla="*/ 16 h 16"/>
                    <a:gd name="T6" fmla="*/ 1 w 6"/>
                    <a:gd name="T7" fmla="*/ 6 h 16"/>
                    <a:gd name="T8" fmla="*/ 4 w 6"/>
                    <a:gd name="T9" fmla="*/ 0 h 16"/>
                  </a:gdLst>
                  <a:ahLst/>
                  <a:cxnLst>
                    <a:cxn ang="0">
                      <a:pos x="T0" y="T1"/>
                    </a:cxn>
                    <a:cxn ang="0">
                      <a:pos x="T2" y="T3"/>
                    </a:cxn>
                    <a:cxn ang="0">
                      <a:pos x="T4" y="T5"/>
                    </a:cxn>
                    <a:cxn ang="0">
                      <a:pos x="T6" y="T7"/>
                    </a:cxn>
                    <a:cxn ang="0">
                      <a:pos x="T8" y="T9"/>
                    </a:cxn>
                  </a:cxnLst>
                  <a:rect l="0" t="0" r="r" b="b"/>
                  <a:pathLst>
                    <a:path w="6" h="16">
                      <a:moveTo>
                        <a:pt x="4" y="0"/>
                      </a:moveTo>
                      <a:cubicBezTo>
                        <a:pt x="6" y="1"/>
                        <a:pt x="5" y="2"/>
                        <a:pt x="5" y="6"/>
                      </a:cubicBezTo>
                      <a:cubicBezTo>
                        <a:pt x="5" y="11"/>
                        <a:pt x="6" y="15"/>
                        <a:pt x="3" y="16"/>
                      </a:cubicBezTo>
                      <a:cubicBezTo>
                        <a:pt x="0" y="16"/>
                        <a:pt x="1" y="12"/>
                        <a:pt x="1" y="6"/>
                      </a:cubicBezTo>
                      <a:cubicBezTo>
                        <a:pt x="1" y="0"/>
                        <a:pt x="2" y="0"/>
                        <a:pt x="4"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4" name="Freeform 228"/>
                <p:cNvSpPr>
                  <a:spLocks/>
                </p:cNvSpPr>
                <p:nvPr/>
              </p:nvSpPr>
              <p:spPr bwMode="auto">
                <a:xfrm flipH="1">
                  <a:off x="668" y="545"/>
                  <a:ext cx="13" cy="41"/>
                </a:xfrm>
                <a:custGeom>
                  <a:avLst/>
                  <a:gdLst>
                    <a:gd name="T0" fmla="*/ 3 w 5"/>
                    <a:gd name="T1" fmla="*/ 1 h 16"/>
                    <a:gd name="T2" fmla="*/ 5 w 5"/>
                    <a:gd name="T3" fmla="*/ 7 h 16"/>
                    <a:gd name="T4" fmla="*/ 3 w 5"/>
                    <a:gd name="T5" fmla="*/ 16 h 16"/>
                    <a:gd name="T6" fmla="*/ 1 w 5"/>
                    <a:gd name="T7" fmla="*/ 6 h 16"/>
                    <a:gd name="T8" fmla="*/ 3 w 5"/>
                    <a:gd name="T9" fmla="*/ 1 h 16"/>
                  </a:gdLst>
                  <a:ahLst/>
                  <a:cxnLst>
                    <a:cxn ang="0">
                      <a:pos x="T0" y="T1"/>
                    </a:cxn>
                    <a:cxn ang="0">
                      <a:pos x="T2" y="T3"/>
                    </a:cxn>
                    <a:cxn ang="0">
                      <a:pos x="T4" y="T5"/>
                    </a:cxn>
                    <a:cxn ang="0">
                      <a:pos x="T6" y="T7"/>
                    </a:cxn>
                    <a:cxn ang="0">
                      <a:pos x="T8" y="T9"/>
                    </a:cxn>
                  </a:cxnLst>
                  <a:rect l="0" t="0" r="r" b="b"/>
                  <a:pathLst>
                    <a:path w="5" h="16">
                      <a:moveTo>
                        <a:pt x="3" y="1"/>
                      </a:moveTo>
                      <a:cubicBezTo>
                        <a:pt x="5" y="1"/>
                        <a:pt x="5" y="2"/>
                        <a:pt x="5" y="7"/>
                      </a:cubicBezTo>
                      <a:cubicBezTo>
                        <a:pt x="5" y="11"/>
                        <a:pt x="5" y="16"/>
                        <a:pt x="3" y="16"/>
                      </a:cubicBezTo>
                      <a:cubicBezTo>
                        <a:pt x="0" y="16"/>
                        <a:pt x="1" y="12"/>
                        <a:pt x="1" y="6"/>
                      </a:cubicBezTo>
                      <a:cubicBezTo>
                        <a:pt x="1" y="1"/>
                        <a:pt x="1" y="0"/>
                        <a:pt x="3" y="1"/>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5" name="Freeform 229"/>
                <p:cNvSpPr>
                  <a:spLocks/>
                </p:cNvSpPr>
                <p:nvPr/>
              </p:nvSpPr>
              <p:spPr bwMode="auto">
                <a:xfrm flipH="1">
                  <a:off x="628" y="550"/>
                  <a:ext cx="14" cy="39"/>
                </a:xfrm>
                <a:custGeom>
                  <a:avLst/>
                  <a:gdLst>
                    <a:gd name="T0" fmla="*/ 3 w 5"/>
                    <a:gd name="T1" fmla="*/ 0 h 15"/>
                    <a:gd name="T2" fmla="*/ 4 w 5"/>
                    <a:gd name="T3" fmla="*/ 6 h 15"/>
                    <a:gd name="T4" fmla="*/ 2 w 5"/>
                    <a:gd name="T5" fmla="*/ 15 h 15"/>
                    <a:gd name="T6" fmla="*/ 0 w 5"/>
                    <a:gd name="T7" fmla="*/ 6 h 15"/>
                    <a:gd name="T8" fmla="*/ 3 w 5"/>
                    <a:gd name="T9" fmla="*/ 0 h 15"/>
                  </a:gdLst>
                  <a:ahLst/>
                  <a:cxnLst>
                    <a:cxn ang="0">
                      <a:pos x="T0" y="T1"/>
                    </a:cxn>
                    <a:cxn ang="0">
                      <a:pos x="T2" y="T3"/>
                    </a:cxn>
                    <a:cxn ang="0">
                      <a:pos x="T4" y="T5"/>
                    </a:cxn>
                    <a:cxn ang="0">
                      <a:pos x="T6" y="T7"/>
                    </a:cxn>
                    <a:cxn ang="0">
                      <a:pos x="T8" y="T9"/>
                    </a:cxn>
                  </a:cxnLst>
                  <a:rect l="0" t="0" r="r" b="b"/>
                  <a:pathLst>
                    <a:path w="5" h="15">
                      <a:moveTo>
                        <a:pt x="3" y="0"/>
                      </a:moveTo>
                      <a:cubicBezTo>
                        <a:pt x="4" y="0"/>
                        <a:pt x="4" y="2"/>
                        <a:pt x="4" y="6"/>
                      </a:cubicBezTo>
                      <a:cubicBezTo>
                        <a:pt x="4" y="11"/>
                        <a:pt x="5" y="15"/>
                        <a:pt x="2" y="15"/>
                      </a:cubicBezTo>
                      <a:cubicBezTo>
                        <a:pt x="0" y="15"/>
                        <a:pt x="0" y="12"/>
                        <a:pt x="0" y="6"/>
                      </a:cubicBezTo>
                      <a:cubicBezTo>
                        <a:pt x="0" y="0"/>
                        <a:pt x="1" y="0"/>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6" name="Freeform 230"/>
                <p:cNvSpPr>
                  <a:spLocks/>
                </p:cNvSpPr>
                <p:nvPr/>
              </p:nvSpPr>
              <p:spPr bwMode="auto">
                <a:xfrm flipH="1">
                  <a:off x="597" y="550"/>
                  <a:ext cx="21" cy="39"/>
                </a:xfrm>
                <a:custGeom>
                  <a:avLst/>
                  <a:gdLst>
                    <a:gd name="T0" fmla="*/ 3 w 8"/>
                    <a:gd name="T1" fmla="*/ 0 h 15"/>
                    <a:gd name="T2" fmla="*/ 6 w 8"/>
                    <a:gd name="T3" fmla="*/ 7 h 15"/>
                    <a:gd name="T4" fmla="*/ 5 w 8"/>
                    <a:gd name="T5" fmla="*/ 14 h 15"/>
                    <a:gd name="T6" fmla="*/ 1 w 8"/>
                    <a:gd name="T7" fmla="*/ 7 h 15"/>
                    <a:gd name="T8" fmla="*/ 3 w 8"/>
                    <a:gd name="T9" fmla="*/ 0 h 15"/>
                  </a:gdLst>
                  <a:ahLst/>
                  <a:cxnLst>
                    <a:cxn ang="0">
                      <a:pos x="T0" y="T1"/>
                    </a:cxn>
                    <a:cxn ang="0">
                      <a:pos x="T2" y="T3"/>
                    </a:cxn>
                    <a:cxn ang="0">
                      <a:pos x="T4" y="T5"/>
                    </a:cxn>
                    <a:cxn ang="0">
                      <a:pos x="T6" y="T7"/>
                    </a:cxn>
                    <a:cxn ang="0">
                      <a:pos x="T8" y="T9"/>
                    </a:cxn>
                  </a:cxnLst>
                  <a:rect l="0" t="0" r="r" b="b"/>
                  <a:pathLst>
                    <a:path w="8" h="15">
                      <a:moveTo>
                        <a:pt x="3" y="0"/>
                      </a:moveTo>
                      <a:cubicBezTo>
                        <a:pt x="5" y="0"/>
                        <a:pt x="5" y="3"/>
                        <a:pt x="6" y="7"/>
                      </a:cubicBezTo>
                      <a:cubicBezTo>
                        <a:pt x="7" y="12"/>
                        <a:pt x="8" y="13"/>
                        <a:pt x="5" y="14"/>
                      </a:cubicBezTo>
                      <a:cubicBezTo>
                        <a:pt x="2" y="15"/>
                        <a:pt x="3" y="13"/>
                        <a:pt x="1" y="7"/>
                      </a:cubicBezTo>
                      <a:cubicBezTo>
                        <a:pt x="0" y="2"/>
                        <a:pt x="2" y="1"/>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7" name="Freeform 231"/>
                <p:cNvSpPr>
                  <a:spLocks/>
                </p:cNvSpPr>
                <p:nvPr/>
              </p:nvSpPr>
              <p:spPr bwMode="auto">
                <a:xfrm flipH="1">
                  <a:off x="573" y="552"/>
                  <a:ext cx="18" cy="40"/>
                </a:xfrm>
                <a:custGeom>
                  <a:avLst/>
                  <a:gdLst>
                    <a:gd name="T0" fmla="*/ 3 w 7"/>
                    <a:gd name="T1" fmla="*/ 0 h 15"/>
                    <a:gd name="T2" fmla="*/ 5 w 7"/>
                    <a:gd name="T3" fmla="*/ 6 h 15"/>
                    <a:gd name="T4" fmla="*/ 5 w 7"/>
                    <a:gd name="T5" fmla="*/ 14 h 15"/>
                    <a:gd name="T6" fmla="*/ 1 w 7"/>
                    <a:gd name="T7" fmla="*/ 7 h 15"/>
                    <a:gd name="T8" fmla="*/ 3 w 7"/>
                    <a:gd name="T9" fmla="*/ 0 h 15"/>
                  </a:gdLst>
                  <a:ahLst/>
                  <a:cxnLst>
                    <a:cxn ang="0">
                      <a:pos x="T0" y="T1"/>
                    </a:cxn>
                    <a:cxn ang="0">
                      <a:pos x="T2" y="T3"/>
                    </a:cxn>
                    <a:cxn ang="0">
                      <a:pos x="T4" y="T5"/>
                    </a:cxn>
                    <a:cxn ang="0">
                      <a:pos x="T6" y="T7"/>
                    </a:cxn>
                    <a:cxn ang="0">
                      <a:pos x="T8" y="T9"/>
                    </a:cxn>
                  </a:cxnLst>
                  <a:rect l="0" t="0" r="r" b="b"/>
                  <a:pathLst>
                    <a:path w="7" h="15">
                      <a:moveTo>
                        <a:pt x="3" y="0"/>
                      </a:moveTo>
                      <a:cubicBezTo>
                        <a:pt x="5" y="0"/>
                        <a:pt x="4" y="2"/>
                        <a:pt x="5" y="6"/>
                      </a:cubicBezTo>
                      <a:cubicBezTo>
                        <a:pt x="6" y="11"/>
                        <a:pt x="7" y="13"/>
                        <a:pt x="5" y="14"/>
                      </a:cubicBezTo>
                      <a:cubicBezTo>
                        <a:pt x="2" y="15"/>
                        <a:pt x="2" y="13"/>
                        <a:pt x="1" y="7"/>
                      </a:cubicBezTo>
                      <a:cubicBezTo>
                        <a:pt x="0" y="1"/>
                        <a:pt x="1" y="0"/>
                        <a:pt x="3" y="0"/>
                      </a:cubicBezTo>
                      <a:close/>
                    </a:path>
                  </a:pathLst>
                </a:custGeom>
                <a:solidFill>
                  <a:srgbClr val="B2693C"/>
                </a:solidFill>
                <a:ln w="4763" cap="rnd">
                  <a:solidFill>
                    <a:srgbClr val="25221E"/>
                  </a:solidFill>
                  <a:prstDash val="solid"/>
                  <a:round/>
                  <a:headEnd/>
                  <a:tailEnd/>
                </a:ln>
              </p:spPr>
              <p:txBody>
                <a:bodyPr/>
                <a:lstStyle/>
                <a:p>
                  <a:endParaRPr lang="vi-VN"/>
                </a:p>
              </p:txBody>
            </p:sp>
          </p:grpSp>
          <p:sp>
            <p:nvSpPr>
              <p:cNvPr id="229608" name="AutoShape 232" descr="Woven mat"/>
              <p:cNvSpPr>
                <a:spLocks noChangeArrowheads="1"/>
              </p:cNvSpPr>
              <p:nvPr/>
            </p:nvSpPr>
            <p:spPr bwMode="auto">
              <a:xfrm>
                <a:off x="3433" y="2160"/>
                <a:ext cx="384" cy="19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blipFill dpi="0" rotWithShape="1">
                <a:blip r:embed="rId10"/>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9609" name="Line 233"/>
              <p:cNvSpPr>
                <a:spLocks noChangeShapeType="1"/>
              </p:cNvSpPr>
              <p:nvPr/>
            </p:nvSpPr>
            <p:spPr bwMode="auto">
              <a:xfrm>
                <a:off x="3721"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29610" name="Freeform 234"/>
            <p:cNvSpPr>
              <a:spLocks/>
            </p:cNvSpPr>
            <p:nvPr/>
          </p:nvSpPr>
          <p:spPr bwMode="auto">
            <a:xfrm>
              <a:off x="888" y="3408"/>
              <a:ext cx="192" cy="144"/>
            </a:xfrm>
            <a:custGeom>
              <a:avLst/>
              <a:gdLst>
                <a:gd name="T0" fmla="*/ 0 w 192"/>
                <a:gd name="T1" fmla="*/ 0 h 144"/>
                <a:gd name="T2" fmla="*/ 0 w 192"/>
                <a:gd name="T3" fmla="*/ 144 h 144"/>
                <a:gd name="T4" fmla="*/ 192 w 192"/>
                <a:gd name="T5" fmla="*/ 144 h 144"/>
                <a:gd name="T6" fmla="*/ 192 w 192"/>
                <a:gd name="T7" fmla="*/ 0 h 144"/>
              </a:gdLst>
              <a:ahLst/>
              <a:cxnLst>
                <a:cxn ang="0">
                  <a:pos x="T0" y="T1"/>
                </a:cxn>
                <a:cxn ang="0">
                  <a:pos x="T2" y="T3"/>
                </a:cxn>
                <a:cxn ang="0">
                  <a:pos x="T4" y="T5"/>
                </a:cxn>
                <a:cxn ang="0">
                  <a:pos x="T6" y="T7"/>
                </a:cxn>
              </a:cxnLst>
              <a:rect l="0" t="0" r="r" b="b"/>
              <a:pathLst>
                <a:path w="192" h="144">
                  <a:moveTo>
                    <a:pt x="0" y="0"/>
                  </a:moveTo>
                  <a:lnTo>
                    <a:pt x="0" y="144"/>
                  </a:lnTo>
                  <a:lnTo>
                    <a:pt x="192" y="144"/>
                  </a:lnTo>
                  <a:lnTo>
                    <a:pt x="192" y="0"/>
                  </a:lnTo>
                </a:path>
              </a:pathLst>
            </a:cu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611" name="AutoShape 235"/>
            <p:cNvSpPr>
              <a:spLocks noChangeArrowheads="1"/>
            </p:cNvSpPr>
            <p:nvPr/>
          </p:nvSpPr>
          <p:spPr bwMode="auto">
            <a:xfrm flipV="1">
              <a:off x="912" y="3498"/>
              <a:ext cx="144" cy="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00"/>
                </a:gs>
                <a:gs pos="50000">
                  <a:srgbClr val="FFFFFF"/>
                </a:gs>
                <a:gs pos="100000">
                  <a:srgbClr val="00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229612" name="Picture 236" descr="Picture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0" y="4122738"/>
            <a:ext cx="231775" cy="139700"/>
          </a:xfrm>
          <a:prstGeom prst="rect">
            <a:avLst/>
          </a:prstGeom>
          <a:noFill/>
          <a:extLst>
            <a:ext uri="{909E8E84-426E-40DD-AFC4-6F175D3DCCD1}">
              <a14:hiddenFill xmlns:a14="http://schemas.microsoft.com/office/drawing/2010/main">
                <a:solidFill>
                  <a:srgbClr val="FFFFFF"/>
                </a:solidFill>
              </a14:hiddenFill>
            </a:ext>
          </a:extLst>
        </p:spPr>
      </p:pic>
      <p:pic>
        <p:nvPicPr>
          <p:cNvPr id="229613" name="LUA.M1V">
            <a:hlinkClick r:id="" action="ppaction://media"/>
          </p:cNvPr>
          <p:cNvPicPr>
            <a:picLocks noRot="1" noChangeAspect="1" noChangeArrowheads="1"/>
          </p:cNvPicPr>
          <p:nvPr>
            <a:videoFile r:link="rId1"/>
          </p:nvPr>
        </p:nvPicPr>
        <p:blipFill>
          <a:blip r:embed="rId12" cstate="print">
            <a:extLst>
              <a:ext uri="{28A0092B-C50C-407E-A947-70E740481C1C}">
                <a14:useLocalDpi xmlns:a14="http://schemas.microsoft.com/office/drawing/2010/main" val="0"/>
              </a:ext>
            </a:extLst>
          </a:blip>
          <a:srcRect t="14563"/>
          <a:stretch>
            <a:fillRect/>
          </a:stretch>
        </p:blipFill>
        <p:spPr bwMode="auto">
          <a:xfrm>
            <a:off x="7558088" y="4122738"/>
            <a:ext cx="228600" cy="13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614" name="Object 238"/>
          <p:cNvGraphicFramePr>
            <a:graphicFrameLocks noChangeAspect="1"/>
          </p:cNvGraphicFramePr>
          <p:nvPr/>
        </p:nvGraphicFramePr>
        <p:xfrm>
          <a:off x="8077200" y="3703638"/>
          <a:ext cx="536575" cy="762000"/>
        </p:xfrm>
        <a:graphic>
          <a:graphicData uri="http://schemas.openxmlformats.org/presentationml/2006/ole">
            <mc:AlternateContent xmlns:mc="http://schemas.openxmlformats.org/markup-compatibility/2006">
              <mc:Choice xmlns:v="urn:schemas-microsoft-com:vml" Requires="v">
                <p:oleObj name="Clip" r:id="rId13" imgW="1337767" imgH="1900123" progId="">
                  <p:embed/>
                </p:oleObj>
              </mc:Choice>
              <mc:Fallback>
                <p:oleObj name="Clip" r:id="rId13" imgW="1337767" imgH="1900123" progId="">
                  <p:embed/>
                  <p:pic>
                    <p:nvPicPr>
                      <p:cNvPr id="229614" name="Object 23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37036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615" name="Freeform 239" descr="khi cau small"/>
          <p:cNvSpPr>
            <a:spLocks/>
          </p:cNvSpPr>
          <p:nvPr/>
        </p:nvSpPr>
        <p:spPr bwMode="auto">
          <a:xfrm>
            <a:off x="6705600" y="2514600"/>
            <a:ext cx="1944688" cy="1666875"/>
          </a:xfrm>
          <a:custGeom>
            <a:avLst/>
            <a:gdLst>
              <a:gd name="T0" fmla="*/ 515 w 1225"/>
              <a:gd name="T1" fmla="*/ 1037 h 1050"/>
              <a:gd name="T2" fmla="*/ 492 w 1225"/>
              <a:gd name="T3" fmla="*/ 1011 h 1050"/>
              <a:gd name="T4" fmla="*/ 476 w 1225"/>
              <a:gd name="T5" fmla="*/ 990 h 1050"/>
              <a:gd name="T6" fmla="*/ 450 w 1225"/>
              <a:gd name="T7" fmla="*/ 963 h 1050"/>
              <a:gd name="T8" fmla="*/ 347 w 1225"/>
              <a:gd name="T9" fmla="*/ 884 h 1050"/>
              <a:gd name="T10" fmla="*/ 219 w 1225"/>
              <a:gd name="T11" fmla="*/ 775 h 1050"/>
              <a:gd name="T12" fmla="*/ 107 w 1225"/>
              <a:gd name="T13" fmla="*/ 639 h 1050"/>
              <a:gd name="T14" fmla="*/ 71 w 1225"/>
              <a:gd name="T15" fmla="*/ 590 h 1050"/>
              <a:gd name="T16" fmla="*/ 23 w 1225"/>
              <a:gd name="T17" fmla="*/ 493 h 1050"/>
              <a:gd name="T18" fmla="*/ 1 w 1225"/>
              <a:gd name="T19" fmla="*/ 390 h 1050"/>
              <a:gd name="T20" fmla="*/ 17 w 1225"/>
              <a:gd name="T21" fmla="*/ 291 h 1050"/>
              <a:gd name="T22" fmla="*/ 101 w 1225"/>
              <a:gd name="T23" fmla="*/ 163 h 1050"/>
              <a:gd name="T24" fmla="*/ 173 w 1225"/>
              <a:gd name="T25" fmla="*/ 109 h 1050"/>
              <a:gd name="T26" fmla="*/ 197 w 1225"/>
              <a:gd name="T27" fmla="*/ 109 h 1050"/>
              <a:gd name="T28" fmla="*/ 209 w 1225"/>
              <a:gd name="T29" fmla="*/ 91 h 1050"/>
              <a:gd name="T30" fmla="*/ 305 w 1225"/>
              <a:gd name="T31" fmla="*/ 54 h 1050"/>
              <a:gd name="T32" fmla="*/ 341 w 1225"/>
              <a:gd name="T33" fmla="*/ 54 h 1050"/>
              <a:gd name="T34" fmla="*/ 366 w 1225"/>
              <a:gd name="T35" fmla="*/ 36 h 1050"/>
              <a:gd name="T36" fmla="*/ 438 w 1225"/>
              <a:gd name="T37" fmla="*/ 18 h 1050"/>
              <a:gd name="T38" fmla="*/ 498 w 1225"/>
              <a:gd name="T39" fmla="*/ 18 h 1050"/>
              <a:gd name="T40" fmla="*/ 558 w 1225"/>
              <a:gd name="T41" fmla="*/ 0 h 1050"/>
              <a:gd name="T42" fmla="*/ 642 w 1225"/>
              <a:gd name="T43" fmla="*/ 18 h 1050"/>
              <a:gd name="T44" fmla="*/ 702 w 1225"/>
              <a:gd name="T45" fmla="*/ 0 h 1050"/>
              <a:gd name="T46" fmla="*/ 774 w 1225"/>
              <a:gd name="T47" fmla="*/ 18 h 1050"/>
              <a:gd name="T48" fmla="*/ 870 w 1225"/>
              <a:gd name="T49" fmla="*/ 36 h 1050"/>
              <a:gd name="T50" fmla="*/ 930 w 1225"/>
              <a:gd name="T51" fmla="*/ 54 h 1050"/>
              <a:gd name="T52" fmla="*/ 1026 w 1225"/>
              <a:gd name="T53" fmla="*/ 91 h 1050"/>
              <a:gd name="T54" fmla="*/ 1111 w 1225"/>
              <a:gd name="T55" fmla="*/ 163 h 1050"/>
              <a:gd name="T56" fmla="*/ 1183 w 1225"/>
              <a:gd name="T57" fmla="*/ 236 h 1050"/>
              <a:gd name="T58" fmla="*/ 1219 w 1225"/>
              <a:gd name="T59" fmla="*/ 345 h 1050"/>
              <a:gd name="T60" fmla="*/ 1219 w 1225"/>
              <a:gd name="T61" fmla="*/ 454 h 1050"/>
              <a:gd name="T62" fmla="*/ 1181 w 1225"/>
              <a:gd name="T63" fmla="*/ 560 h 1050"/>
              <a:gd name="T64" fmla="*/ 1147 w 1225"/>
              <a:gd name="T65" fmla="*/ 617 h 1050"/>
              <a:gd name="T66" fmla="*/ 1051 w 1225"/>
              <a:gd name="T67" fmla="*/ 736 h 1050"/>
              <a:gd name="T68" fmla="*/ 942 w 1225"/>
              <a:gd name="T69" fmla="*/ 835 h 1050"/>
              <a:gd name="T70" fmla="*/ 796 w 1225"/>
              <a:gd name="T71" fmla="*/ 947 h 1050"/>
              <a:gd name="T72" fmla="*/ 748 w 1225"/>
              <a:gd name="T73" fmla="*/ 999 h 1050"/>
              <a:gd name="T74" fmla="*/ 707 w 1225"/>
              <a:gd name="T75" fmla="*/ 1038 h 1050"/>
              <a:gd name="T76" fmla="*/ 596 w 1225"/>
              <a:gd name="T77" fmla="*/ 1050 h 1050"/>
              <a:gd name="T78" fmla="*/ 515 w 1225"/>
              <a:gd name="T79" fmla="*/ 1037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1050">
                <a:moveTo>
                  <a:pt x="515" y="1037"/>
                </a:moveTo>
                <a:cubicBezTo>
                  <a:pt x="498" y="1031"/>
                  <a:pt x="498" y="1019"/>
                  <a:pt x="492" y="1011"/>
                </a:cubicBezTo>
                <a:cubicBezTo>
                  <a:pt x="486" y="1003"/>
                  <a:pt x="483" y="998"/>
                  <a:pt x="476" y="990"/>
                </a:cubicBezTo>
                <a:cubicBezTo>
                  <a:pt x="469" y="982"/>
                  <a:pt x="471" y="980"/>
                  <a:pt x="450" y="963"/>
                </a:cubicBezTo>
                <a:cubicBezTo>
                  <a:pt x="428" y="945"/>
                  <a:pt x="386" y="915"/>
                  <a:pt x="347" y="884"/>
                </a:cubicBezTo>
                <a:cubicBezTo>
                  <a:pt x="309" y="852"/>
                  <a:pt x="259" y="816"/>
                  <a:pt x="219" y="775"/>
                </a:cubicBezTo>
                <a:cubicBezTo>
                  <a:pt x="179" y="734"/>
                  <a:pt x="132" y="669"/>
                  <a:pt x="107" y="639"/>
                </a:cubicBezTo>
                <a:cubicBezTo>
                  <a:pt x="82" y="608"/>
                  <a:pt x="85" y="614"/>
                  <a:pt x="71" y="590"/>
                </a:cubicBezTo>
                <a:cubicBezTo>
                  <a:pt x="57" y="566"/>
                  <a:pt x="35" y="527"/>
                  <a:pt x="23" y="493"/>
                </a:cubicBezTo>
                <a:cubicBezTo>
                  <a:pt x="11" y="460"/>
                  <a:pt x="2" y="424"/>
                  <a:pt x="1" y="390"/>
                </a:cubicBezTo>
                <a:cubicBezTo>
                  <a:pt x="0" y="357"/>
                  <a:pt x="0" y="328"/>
                  <a:pt x="17" y="291"/>
                </a:cubicBezTo>
                <a:cubicBezTo>
                  <a:pt x="34" y="253"/>
                  <a:pt x="75" y="194"/>
                  <a:pt x="101" y="163"/>
                </a:cubicBezTo>
                <a:cubicBezTo>
                  <a:pt x="127" y="133"/>
                  <a:pt x="157" y="118"/>
                  <a:pt x="173" y="109"/>
                </a:cubicBezTo>
                <a:cubicBezTo>
                  <a:pt x="189" y="100"/>
                  <a:pt x="191" y="112"/>
                  <a:pt x="197" y="109"/>
                </a:cubicBezTo>
                <a:cubicBezTo>
                  <a:pt x="203" y="106"/>
                  <a:pt x="191" y="100"/>
                  <a:pt x="209" y="91"/>
                </a:cubicBezTo>
                <a:cubicBezTo>
                  <a:pt x="227" y="82"/>
                  <a:pt x="283" y="61"/>
                  <a:pt x="305" y="54"/>
                </a:cubicBezTo>
                <a:cubicBezTo>
                  <a:pt x="327" y="48"/>
                  <a:pt x="331" y="58"/>
                  <a:pt x="341" y="54"/>
                </a:cubicBezTo>
                <a:cubicBezTo>
                  <a:pt x="352" y="51"/>
                  <a:pt x="349" y="42"/>
                  <a:pt x="366" y="36"/>
                </a:cubicBezTo>
                <a:cubicBezTo>
                  <a:pt x="382" y="30"/>
                  <a:pt x="416" y="21"/>
                  <a:pt x="438" y="18"/>
                </a:cubicBezTo>
                <a:cubicBezTo>
                  <a:pt x="460" y="15"/>
                  <a:pt x="478" y="21"/>
                  <a:pt x="498" y="18"/>
                </a:cubicBezTo>
                <a:cubicBezTo>
                  <a:pt x="518" y="15"/>
                  <a:pt x="534" y="0"/>
                  <a:pt x="558" y="0"/>
                </a:cubicBezTo>
                <a:cubicBezTo>
                  <a:pt x="582" y="0"/>
                  <a:pt x="618" y="18"/>
                  <a:pt x="642" y="18"/>
                </a:cubicBezTo>
                <a:cubicBezTo>
                  <a:pt x="666" y="18"/>
                  <a:pt x="680" y="0"/>
                  <a:pt x="702" y="0"/>
                </a:cubicBezTo>
                <a:cubicBezTo>
                  <a:pt x="724" y="0"/>
                  <a:pt x="746" y="12"/>
                  <a:pt x="774" y="18"/>
                </a:cubicBezTo>
                <a:cubicBezTo>
                  <a:pt x="802" y="24"/>
                  <a:pt x="844" y="30"/>
                  <a:pt x="870" y="36"/>
                </a:cubicBezTo>
                <a:cubicBezTo>
                  <a:pt x="896" y="42"/>
                  <a:pt x="904" y="45"/>
                  <a:pt x="930" y="54"/>
                </a:cubicBezTo>
                <a:cubicBezTo>
                  <a:pt x="956" y="64"/>
                  <a:pt x="996" y="73"/>
                  <a:pt x="1026" y="91"/>
                </a:cubicBezTo>
                <a:cubicBezTo>
                  <a:pt x="1057" y="109"/>
                  <a:pt x="1085" y="139"/>
                  <a:pt x="1111" y="163"/>
                </a:cubicBezTo>
                <a:cubicBezTo>
                  <a:pt x="1137" y="188"/>
                  <a:pt x="1165" y="206"/>
                  <a:pt x="1183" y="236"/>
                </a:cubicBezTo>
                <a:cubicBezTo>
                  <a:pt x="1201" y="266"/>
                  <a:pt x="1213" y="309"/>
                  <a:pt x="1219" y="345"/>
                </a:cubicBezTo>
                <a:cubicBezTo>
                  <a:pt x="1225" y="381"/>
                  <a:pt x="1225" y="418"/>
                  <a:pt x="1219" y="454"/>
                </a:cubicBezTo>
                <a:cubicBezTo>
                  <a:pt x="1212" y="490"/>
                  <a:pt x="1193" y="533"/>
                  <a:pt x="1181" y="560"/>
                </a:cubicBezTo>
                <a:cubicBezTo>
                  <a:pt x="1169" y="587"/>
                  <a:pt x="1168" y="588"/>
                  <a:pt x="1147" y="617"/>
                </a:cubicBezTo>
                <a:cubicBezTo>
                  <a:pt x="1125" y="647"/>
                  <a:pt x="1085" y="699"/>
                  <a:pt x="1051" y="736"/>
                </a:cubicBezTo>
                <a:cubicBezTo>
                  <a:pt x="1016" y="772"/>
                  <a:pt x="985" y="800"/>
                  <a:pt x="942" y="835"/>
                </a:cubicBezTo>
                <a:cubicBezTo>
                  <a:pt x="900" y="871"/>
                  <a:pt x="828" y="920"/>
                  <a:pt x="796" y="947"/>
                </a:cubicBezTo>
                <a:cubicBezTo>
                  <a:pt x="764" y="975"/>
                  <a:pt x="763" y="984"/>
                  <a:pt x="748" y="999"/>
                </a:cubicBezTo>
                <a:cubicBezTo>
                  <a:pt x="733" y="1014"/>
                  <a:pt x="732" y="1030"/>
                  <a:pt x="707" y="1038"/>
                </a:cubicBezTo>
                <a:cubicBezTo>
                  <a:pt x="682" y="1046"/>
                  <a:pt x="628" y="1050"/>
                  <a:pt x="596" y="1050"/>
                </a:cubicBezTo>
                <a:cubicBezTo>
                  <a:pt x="564" y="1050"/>
                  <a:pt x="532" y="1040"/>
                  <a:pt x="515" y="1037"/>
                </a:cubicBez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2" name="Cloud Callout 241"/>
          <p:cNvSpPr/>
          <p:nvPr/>
        </p:nvSpPr>
        <p:spPr>
          <a:xfrm>
            <a:off x="4572000" y="0"/>
            <a:ext cx="4572000" cy="1828800"/>
          </a:xfrm>
          <a:prstGeom prst="cloudCallout">
            <a:avLst>
              <a:gd name="adj1" fmla="val 36945"/>
              <a:gd name="adj2" fmla="val -446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6600CC"/>
                </a:solidFill>
                <a:latin typeface="Times New Roman" pitchFamily="18" charset="0"/>
                <a:cs typeface="Times New Roman" pitchFamily="18" charset="0"/>
              </a:rPr>
              <a:t>Kinh khí cầu bay lên cao là nhờ:</a:t>
            </a:r>
            <a:endParaRPr lang="vi-VN" sz="2400" b="1">
              <a:solidFill>
                <a:srgbClr val="6600CC"/>
              </a:solidFill>
              <a:latin typeface="Times New Roman" pitchFamily="18" charset="0"/>
              <a:cs typeface="Times New Roman" pitchFamily="18" charset="0"/>
            </a:endParaRPr>
          </a:p>
        </p:txBody>
      </p:sp>
      <p:sp>
        <p:nvSpPr>
          <p:cNvPr id="241" name="Rectangle 240"/>
          <p:cNvSpPr/>
          <p:nvPr/>
        </p:nvSpPr>
        <p:spPr>
          <a:xfrm>
            <a:off x="0" y="4876800"/>
            <a:ext cx="9144000" cy="1981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chemeClr val="tx1"/>
                </a:solidFill>
                <a:latin typeface="Times New Roman" pitchFamily="18" charset="0"/>
                <a:cs typeface="Times New Roman" pitchFamily="18" charset="0"/>
              </a:rPr>
              <a:t> </a:t>
            </a:r>
          </a:p>
          <a:p>
            <a:r>
              <a:rPr lang="en-US" sz="2400">
                <a:solidFill>
                  <a:schemeClr val="tx1"/>
                </a:solidFill>
                <a:latin typeface="Times New Roman" pitchFamily="18" charset="0"/>
                <a:cs typeface="Times New Roman" pitchFamily="18" charset="0"/>
              </a:rPr>
              <a:t>  A. Ngọn lửa đốt nóng lớp không khí bên trong quả khí cầu.</a:t>
            </a:r>
            <a:br>
              <a:rPr lang="en-US" sz="2400">
                <a:solidFill>
                  <a:schemeClr val="tx1"/>
                </a:solidFill>
                <a:latin typeface="Times New Roman" pitchFamily="18" charset="0"/>
                <a:cs typeface="Times New Roman" pitchFamily="18" charset="0"/>
              </a:rPr>
            </a:br>
            <a:r>
              <a:rPr lang="en-US" sz="2400">
                <a:solidFill>
                  <a:schemeClr val="tx1"/>
                </a:solidFill>
                <a:latin typeface="Times New Roman" pitchFamily="18" charset="0"/>
                <a:cs typeface="Times New Roman" pitchFamily="18" charset="0"/>
              </a:rPr>
              <a:t>   B. Không khí giãn nở, thể tích kinh khí cầu tăng lên.</a:t>
            </a:r>
            <a:br>
              <a:rPr lang="en-US" sz="2400">
                <a:solidFill>
                  <a:schemeClr val="tx1"/>
                </a:solidFill>
                <a:latin typeface="Times New Roman" pitchFamily="18" charset="0"/>
                <a:cs typeface="Times New Roman" pitchFamily="18" charset="0"/>
              </a:rPr>
            </a:br>
            <a:r>
              <a:rPr lang="en-US" sz="2400">
                <a:solidFill>
                  <a:schemeClr val="tx1"/>
                </a:solidFill>
                <a:latin typeface="Times New Roman" pitchFamily="18" charset="0"/>
                <a:cs typeface="Times New Roman" pitchFamily="18" charset="0"/>
              </a:rPr>
              <a:t>   C. Tăng lực đẩy Ác-si-mét và làm giảm khối lượng riêng của nó giảm       độ lớn của trọng lực.</a:t>
            </a:r>
          </a:p>
          <a:p>
            <a:r>
              <a:rPr lang="en-US" sz="2400">
                <a:solidFill>
                  <a:schemeClr val="tx1"/>
                </a:solidFill>
                <a:latin typeface="Times New Roman" pitchFamily="18" charset="0"/>
                <a:cs typeface="Times New Roman" pitchFamily="18" charset="0"/>
              </a:rPr>
              <a:t>   D. Tất cả lí do trên.</a:t>
            </a:r>
          </a:p>
          <a:p>
            <a:endParaRPr lang="en-US"/>
          </a:p>
        </p:txBody>
      </p:sp>
      <p:sp>
        <p:nvSpPr>
          <p:cNvPr id="243" name="AutoShape 5">
            <a:hlinkClick r:id="rId15" action="ppaction://hlinksldjump" highlightClick="1"/>
          </p:cNvPr>
          <p:cNvSpPr>
            <a:spLocks noChangeArrowheads="1"/>
          </p:cNvSpPr>
          <p:nvPr/>
        </p:nvSpPr>
        <p:spPr bwMode="auto">
          <a:xfrm>
            <a:off x="8229600" y="6400800"/>
            <a:ext cx="838200" cy="3810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4" name="Oval 243"/>
          <p:cNvSpPr/>
          <p:nvPr/>
        </p:nvSpPr>
        <p:spPr>
          <a:xfrm>
            <a:off x="76200" y="6324600"/>
            <a:ext cx="533400" cy="457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CC0000"/>
              </a:solidFill>
            </a:endParaRPr>
          </a:p>
        </p:txBody>
      </p:sp>
    </p:spTree>
    <p:extLst>
      <p:ext uri="{BB962C8B-B14F-4D97-AF65-F5344CB8AC3E}">
        <p14:creationId xmlns:p14="http://schemas.microsoft.com/office/powerpoint/2010/main" val="4190803968"/>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29613"/>
                                        </p:tgtEl>
                                        <p:attrNameLst>
                                          <p:attrName>style.visibility</p:attrName>
                                        </p:attrNameLst>
                                      </p:cBhvr>
                                      <p:to>
                                        <p:strVal val="visible"/>
                                      </p:to>
                                    </p:set>
                                    <p:animEffect transition="in" filter="dissolve">
                                      <p:cBhvr>
                                        <p:cTn id="7" dur="500"/>
                                        <p:tgtEl>
                                          <p:spTgt spid="229613"/>
                                        </p:tgtEl>
                                      </p:cBhvr>
                                    </p:animEffect>
                                  </p:childTnLst>
                                </p:cTn>
                              </p:par>
                              <p:par>
                                <p:cTn id="8" presetID="2" presetClass="mediacall" presetSubtype="0" fill="hold" nodeType="withEffect">
                                  <p:stCondLst>
                                    <p:cond delay="0"/>
                                  </p:stCondLst>
                                  <p:childTnLst>
                                    <p:cmd type="call" cmd="togglePause">
                                      <p:cBhvr>
                                        <p:cTn id="9" dur="1" fill="hold"/>
                                        <p:tgtEl>
                                          <p:spTgt spid="229613"/>
                                        </p:tgtEl>
                                      </p:cBhvr>
                                    </p:cmd>
                                  </p:childTnLst>
                                </p:cTn>
                              </p:par>
                            </p:childTnLst>
                          </p:cTn>
                        </p:par>
                        <p:par>
                          <p:cTn id="10" fill="hold" nodeType="afterGroup">
                            <p:stCondLst>
                              <p:cond delay="500"/>
                            </p:stCondLst>
                            <p:childTnLst>
                              <p:par>
                                <p:cTn id="11" presetID="6" presetClass="emph" presetSubtype="0" fill="hold" grpId="0" nodeType="afterEffect">
                                  <p:stCondLst>
                                    <p:cond delay="1000"/>
                                  </p:stCondLst>
                                  <p:childTnLst>
                                    <p:animScale>
                                      <p:cBhvr>
                                        <p:cTn id="12" dur="4000" fill="hold"/>
                                        <p:tgtEl>
                                          <p:spTgt spid="229615"/>
                                        </p:tgtEl>
                                      </p:cBhvr>
                                      <p:by x="100000" y="150000"/>
                                    </p:animScale>
                                  </p:childTnLst>
                                </p:cTn>
                              </p:par>
                              <p:par>
                                <p:cTn id="13" presetID="64" presetClass="path" presetSubtype="0" fill="hold" grpId="1" nodeType="withEffect">
                                  <p:stCondLst>
                                    <p:cond delay="1000"/>
                                  </p:stCondLst>
                                  <p:childTnLst>
                                    <p:animMotion origin="layout" path="M 3.88889E-6 -4.44444E-6 L 3.88889E-6 -0.06458 " pathEditMode="relative" rAng="0" ptsTypes="AA">
                                      <p:cBhvr>
                                        <p:cTn id="14" dur="4000" fill="hold"/>
                                        <p:tgtEl>
                                          <p:spTgt spid="229615"/>
                                        </p:tgtEl>
                                        <p:attrNameLst>
                                          <p:attrName>ppt_x</p:attrName>
                                          <p:attrName>ppt_y</p:attrName>
                                        </p:attrNameLst>
                                      </p:cBhvr>
                                      <p:rCtr x="0" y="-3241"/>
                                    </p:animMotion>
                                  </p:childTnLst>
                                </p:cTn>
                              </p:par>
                              <p:par>
                                <p:cTn id="15" presetID="9" presetClass="entr" presetSubtype="0" fill="hold" nodeType="withEffect">
                                  <p:stCondLst>
                                    <p:cond delay="2500"/>
                                  </p:stCondLst>
                                  <p:childTnLst>
                                    <p:set>
                                      <p:cBhvr>
                                        <p:cTn id="16" dur="1" fill="hold">
                                          <p:stCondLst>
                                            <p:cond delay="0"/>
                                          </p:stCondLst>
                                        </p:cTn>
                                        <p:tgtEl>
                                          <p:spTgt spid="229612"/>
                                        </p:tgtEl>
                                        <p:attrNameLst>
                                          <p:attrName>style.visibility</p:attrName>
                                        </p:attrNameLst>
                                      </p:cBhvr>
                                      <p:to>
                                        <p:strVal val="visible"/>
                                      </p:to>
                                    </p:set>
                                    <p:animEffect transition="in" filter="dissolve">
                                      <p:cBhvr>
                                        <p:cTn id="17" dur="500"/>
                                        <p:tgtEl>
                                          <p:spTgt spid="229612"/>
                                        </p:tgtEl>
                                      </p:cBhvr>
                                    </p:animEffect>
                                  </p:childTnLst>
                                </p:cTn>
                              </p:par>
                            </p:childTnLst>
                          </p:cTn>
                        </p:par>
                        <p:par>
                          <p:cTn id="18" fill="hold" nodeType="afterGroup">
                            <p:stCondLst>
                              <p:cond delay="5500"/>
                            </p:stCondLst>
                            <p:childTnLst>
                              <p:par>
                                <p:cTn id="19" presetID="9" presetClass="exit" presetSubtype="0" fill="hold" nodeType="afterEffect">
                                  <p:stCondLst>
                                    <p:cond delay="0"/>
                                  </p:stCondLst>
                                  <p:childTnLst>
                                    <p:animEffect transition="out" filter="dissolve">
                                      <p:cBhvr>
                                        <p:cTn id="20" dur="500"/>
                                        <p:tgtEl>
                                          <p:spTgt spid="229613"/>
                                        </p:tgtEl>
                                      </p:cBhvr>
                                    </p:animEffect>
                                    <p:set>
                                      <p:cBhvr>
                                        <p:cTn id="21" dur="1" fill="hold">
                                          <p:stCondLst>
                                            <p:cond delay="499"/>
                                          </p:stCondLst>
                                        </p:cTn>
                                        <p:tgtEl>
                                          <p:spTgt spid="229613"/>
                                        </p:tgtEl>
                                        <p:attrNameLst>
                                          <p:attrName>style.visibility</p:attrName>
                                        </p:attrNameLst>
                                      </p:cBhvr>
                                      <p:to>
                                        <p:strVal val="hidden"/>
                                      </p:to>
                                    </p:set>
                                    <p:cmd type="call" cmd="stop">
                                      <p:cBhvr>
                                        <p:cTn id="22" dur="1">
                                          <p:stCondLst>
                                            <p:cond delay="499"/>
                                          </p:stCondLst>
                                        </p:cTn>
                                        <p:tgtEl>
                                          <p:spTgt spid="229613"/>
                                        </p:tgtEl>
                                      </p:cBhvr>
                                    </p:cmd>
                                  </p:childTnLst>
                                </p:cTn>
                              </p:par>
                              <p:par>
                                <p:cTn id="23" presetID="0" presetClass="path" presetSubtype="0" accel="50000" decel="50000" fill="hold" grpId="2" nodeType="withEffect">
                                  <p:stCondLst>
                                    <p:cond delay="0"/>
                                  </p:stCondLst>
                                  <p:childTnLst>
                                    <p:animMotion origin="layout" path="M 3.61111E-6 -0.06389 C -0.15382 -0.26713 -0.34167 -0.33102 -0.34167 -0.33079 L -1.03334 -0.59792 " pathEditMode="relative" rAng="0" ptsTypes="fAf">
                                      <p:cBhvr>
                                        <p:cTn id="24" dur="15000" fill="hold"/>
                                        <p:tgtEl>
                                          <p:spTgt spid="229615"/>
                                        </p:tgtEl>
                                        <p:attrNameLst>
                                          <p:attrName>ppt_x</p:attrName>
                                          <p:attrName>ppt_y</p:attrName>
                                        </p:attrNameLst>
                                      </p:cBhvr>
                                      <p:rCtr x="-51667" y="-26713"/>
                                    </p:animMotion>
                                  </p:childTnLst>
                                </p:cTn>
                              </p:par>
                              <p:par>
                                <p:cTn id="25" presetID="0" presetClass="path" presetSubtype="0" accel="50000" decel="50000" fill="hold" nodeType="withEffect">
                                  <p:stCondLst>
                                    <p:cond delay="0"/>
                                  </p:stCondLst>
                                  <p:childTnLst>
                                    <p:animMotion origin="layout" path="M 3.61111E-6 0.00023 C -0.14028 -0.18519 -0.31389 -0.25926 -0.31389 -0.25903 L -1.03559 -0.53658 " pathEditMode="relative" rAng="0" ptsTypes="fAf">
                                      <p:cBhvr>
                                        <p:cTn id="26" dur="15000" fill="hold"/>
                                        <p:tgtEl>
                                          <p:spTgt spid="2"/>
                                        </p:tgtEl>
                                        <p:attrNameLst>
                                          <p:attrName>ppt_x</p:attrName>
                                          <p:attrName>ppt_y</p:attrName>
                                        </p:attrNameLst>
                                      </p:cBhvr>
                                      <p:rCtr x="-51788" y="-26852"/>
                                    </p:animMotion>
                                  </p:childTnLst>
                                </p:cTn>
                              </p:par>
                              <p:par>
                                <p:cTn id="27" presetID="0" presetClass="path" presetSubtype="0" accel="50000" decel="50000" fill="hold" nodeType="withEffect">
                                  <p:stCondLst>
                                    <p:cond delay="0"/>
                                  </p:stCondLst>
                                  <p:childTnLst>
                                    <p:animMotion origin="layout" path="M 4.44444E-6 0.00023 C -0.12934 -0.17269 -0.31355 -0.26042 -0.31355 -0.26019 L -1.03785 -0.53495 " pathEditMode="relative" rAng="0" ptsTypes="fAf">
                                      <p:cBhvr>
                                        <p:cTn id="28" dur="15000" fill="hold"/>
                                        <p:tgtEl>
                                          <p:spTgt spid="229612"/>
                                        </p:tgtEl>
                                        <p:attrNameLst>
                                          <p:attrName>ppt_x</p:attrName>
                                          <p:attrName>ppt_y</p:attrName>
                                        </p:attrNameLst>
                                      </p:cBhvr>
                                      <p:rCtr x="-51892" y="-26759"/>
                                    </p:animMotion>
                                  </p:childTnLst>
                                </p:cTn>
                              </p:par>
                              <p:par>
                                <p:cTn id="29" presetID="0" presetClass="path" presetSubtype="0" accel="50000" decel="50000" fill="hold" nodeType="withEffect">
                                  <p:stCondLst>
                                    <p:cond delay="5000"/>
                                  </p:stCondLst>
                                  <p:childTnLst>
                                    <p:animMotion origin="layout" path="M -0.01198 -0.01227 C -0.03542 -0.04352 -0.05869 -0.07453 -0.08698 -0.09907 C -0.11528 -0.12361 -0.14775 -0.14028 -0.18195 -0.15903 C -0.21615 -0.17778 -0.25625 -0.19166 -0.29202 -0.21227 C -0.32778 -0.23287 -0.36216 -0.25856 -0.39705 -0.28241 C -0.43212 -0.30625 -0.46667 -0.33055 -0.50209 -0.35555 C -0.5375 -0.38055 -0.57292 -0.41296 -0.60955 -0.43241 C -0.64619 -0.45185 -0.68664 -0.45555 -0.72205 -0.47222 C -0.75747 -0.48889 -0.78473 -0.51296 -0.82223 -0.53241 C -0.85955 -0.55185 -0.9033 -0.57037 -0.94705 -0.58889 " pathEditMode="relative" rAng="0" ptsTypes="aaaaaaaaaA">
                                      <p:cBhvr>
                                        <p:cTn id="30" dur="15000" fill="hold"/>
                                        <p:tgtEl>
                                          <p:spTgt spid="229614"/>
                                        </p:tgtEl>
                                        <p:attrNameLst>
                                          <p:attrName>ppt_x</p:attrName>
                                          <p:attrName>ppt_y</p:attrName>
                                        </p:attrNameLst>
                                      </p:cBhvr>
                                      <p:rCtr x="-46753" y="-28843"/>
                                    </p:animMotion>
                                  </p:childTnLst>
                                </p:cTn>
                              </p:par>
                              <p:par>
                                <p:cTn id="31" presetID="0" presetClass="path" presetSubtype="0" accel="50000" decel="50000" fill="hold" nodeType="withEffect">
                                  <p:stCondLst>
                                    <p:cond delay="5000"/>
                                  </p:stCondLst>
                                  <p:childTnLst>
                                    <p:animMotion origin="layout" path="M 4.44444E-6 -2.22222E-6 C -0.02553 -0.03032 -0.05087 -0.06018 -0.0816 -0.08379 C -0.11233 -0.10741 -0.14757 -0.12338 -0.18473 -0.14143 C -0.22188 -0.15949 -0.26546 -0.17291 -0.30434 -0.19282 C -0.34323 -0.21273 -0.38056 -0.2375 -0.41841 -0.26041 C -0.4566 -0.28333 -0.4941 -0.30671 -0.53264 -0.33078 C -0.57101 -0.35486 -0.60955 -0.38611 -0.64931 -0.40486 C -0.68924 -0.42361 -0.73316 -0.42731 -0.77153 -0.44328 C -0.81007 -0.45926 -0.83976 -0.48241 -0.88039 -0.50116 C -0.92101 -0.51991 -0.96841 -0.53773 -1.01598 -0.55555 " pathEditMode="relative" rAng="0" ptsTypes="aaaaaaaaaA">
                                      <p:cBhvr>
                                        <p:cTn id="32" dur="15000" fill="hold"/>
                                        <p:tgtEl>
                                          <p:spTgt spid="229381"/>
                                        </p:tgtEl>
                                        <p:attrNameLst>
                                          <p:attrName>ppt_x</p:attrName>
                                          <p:attrName>ppt_y</p:attrName>
                                        </p:attrNameLst>
                                      </p:cBhvr>
                                      <p:rCtr x="-50799" y="-27778"/>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4"/>
                                        </p:tgtEl>
                                        <p:attrNameLst>
                                          <p:attrName>style.visibility</p:attrName>
                                        </p:attrNameLst>
                                      </p:cBhvr>
                                      <p:to>
                                        <p:strVal val="visible"/>
                                      </p:to>
                                    </p:set>
                                    <p:anim calcmode="lin" valueType="num">
                                      <p:cBhvr additive="base">
                                        <p:cTn id="37" dur="500" fill="hold"/>
                                        <p:tgtEl>
                                          <p:spTgt spid="244"/>
                                        </p:tgtEl>
                                        <p:attrNameLst>
                                          <p:attrName>ppt_x</p:attrName>
                                        </p:attrNameLst>
                                      </p:cBhvr>
                                      <p:tavLst>
                                        <p:tav tm="0">
                                          <p:val>
                                            <p:strVal val="#ppt_x"/>
                                          </p:val>
                                        </p:tav>
                                        <p:tav tm="100000">
                                          <p:val>
                                            <p:strVal val="#ppt_x"/>
                                          </p:val>
                                        </p:tav>
                                      </p:tavLst>
                                    </p:anim>
                                    <p:anim calcmode="lin" valueType="num">
                                      <p:cBhvr additive="base">
                                        <p:cTn id="38"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9" repeatCount="indefinite" fill="hold" display="0">
                  <p:stCondLst>
                    <p:cond delay="indefinite"/>
                  </p:stCondLst>
                  <p:endCondLst>
                    <p:cond evt="onNext" delay="0">
                      <p:tgtEl>
                        <p:sldTgt/>
                      </p:tgtEl>
                    </p:cond>
                    <p:cond evt="onPrev" delay="0">
                      <p:tgtEl>
                        <p:sldTgt/>
                      </p:tgtEl>
                    </p:cond>
                  </p:endCondLst>
                </p:cTn>
                <p:tgtEl>
                  <p:spTgt spid="229613"/>
                </p:tgtEl>
              </p:cMediaNode>
            </p:video>
          </p:childTnLst>
        </p:cTn>
      </p:par>
    </p:tnLst>
    <p:bldLst>
      <p:bldP spid="229615" grpId="0" animBg="1"/>
      <p:bldP spid="229615" grpId="1" animBg="1"/>
      <p:bldP spid="229615" grpId="2" animBg="1"/>
      <p:bldP spid="2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89721"/>
            <a:ext cx="6858000" cy="1754326"/>
          </a:xfrm>
          <a:prstGeom prst="rect">
            <a:avLst/>
          </a:prstGeom>
          <a:noFill/>
        </p:spPr>
        <p:txBody>
          <a:bodyPr wrap="square" rtlCol="0">
            <a:spAutoFit/>
          </a:bodyPr>
          <a:lstStyle/>
          <a:p>
            <a:r>
              <a:rPr lang="en-US" sz="3600" dirty="0" err="1">
                <a:solidFill>
                  <a:schemeClr val="accent2"/>
                </a:solidFill>
                <a:latin typeface="Segoe UI Symbol" panose="020B0502040204020203" pitchFamily="34" charset="0"/>
                <a:ea typeface="Segoe UI Symbol" panose="020B0502040204020203" pitchFamily="34" charset="0"/>
              </a:rPr>
              <a:t>Tại</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sao</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khi</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không</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biết</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bơi</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thì</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chìm</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còn</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biết</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bơi</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giúp</a:t>
            </a:r>
            <a:r>
              <a:rPr lang="en-US" sz="3600" dirty="0">
                <a:solidFill>
                  <a:schemeClr val="accent2"/>
                </a:solidFill>
                <a:latin typeface="Segoe UI Symbol" panose="020B0502040204020203" pitchFamily="34" charset="0"/>
                <a:ea typeface="Segoe UI Symbol" panose="020B0502040204020203" pitchFamily="34" charset="0"/>
              </a:rPr>
              <a:t> ta </a:t>
            </a:r>
            <a:r>
              <a:rPr lang="en-US" sz="3600" dirty="0" err="1">
                <a:solidFill>
                  <a:schemeClr val="accent2"/>
                </a:solidFill>
                <a:latin typeface="Segoe UI Symbol" panose="020B0502040204020203" pitchFamily="34" charset="0"/>
                <a:ea typeface="Segoe UI Symbol" panose="020B0502040204020203" pitchFamily="34" charset="0"/>
              </a:rPr>
              <a:t>có</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thể</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nổi</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trên</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mặt</a:t>
            </a:r>
            <a:r>
              <a:rPr lang="en-US" sz="3600" dirty="0">
                <a:solidFill>
                  <a:schemeClr val="accent2"/>
                </a:solidFill>
                <a:latin typeface="Segoe UI Symbol" panose="020B0502040204020203" pitchFamily="34" charset="0"/>
                <a:ea typeface="Segoe UI Symbol" panose="020B0502040204020203" pitchFamily="34" charset="0"/>
              </a:rPr>
              <a:t> </a:t>
            </a:r>
            <a:r>
              <a:rPr lang="en-US" sz="3600" dirty="0" err="1">
                <a:solidFill>
                  <a:schemeClr val="accent2"/>
                </a:solidFill>
                <a:latin typeface="Segoe UI Symbol" panose="020B0502040204020203" pitchFamily="34" charset="0"/>
                <a:ea typeface="Segoe UI Symbol" panose="020B0502040204020203" pitchFamily="34" charset="0"/>
              </a:rPr>
              <a:t>nước</a:t>
            </a:r>
            <a:r>
              <a:rPr lang="en-US" sz="3600" dirty="0">
                <a:solidFill>
                  <a:schemeClr val="accent2"/>
                </a:solidFill>
                <a:latin typeface="Segoe UI Symbol" panose="020B0502040204020203" pitchFamily="34" charset="0"/>
                <a:ea typeface="Segoe UI Symbol" panose="020B0502040204020203" pitchFamily="34" charset="0"/>
              </a:rPr>
              <a:t>?</a:t>
            </a:r>
            <a:endParaRPr lang="vi-VN" sz="3600" dirty="0">
              <a:solidFill>
                <a:schemeClr val="accent2"/>
              </a:solidFill>
              <a:ea typeface="Segoe UI Symbol" panose="020B0502040204020203" pitchFamily="34" charset="0"/>
            </a:endParaRPr>
          </a:p>
        </p:txBody>
      </p:sp>
      <p:sp>
        <p:nvSpPr>
          <p:cNvPr id="3" name="TextBox 2"/>
          <p:cNvSpPr txBox="1"/>
          <p:nvPr/>
        </p:nvSpPr>
        <p:spPr>
          <a:xfrm>
            <a:off x="609600" y="2125682"/>
            <a:ext cx="7848600" cy="3970318"/>
          </a:xfrm>
          <a:prstGeom prst="rect">
            <a:avLst/>
          </a:prstGeom>
          <a:noFill/>
        </p:spPr>
        <p:txBody>
          <a:bodyPr wrap="square" rtlCol="0">
            <a:spAutoFit/>
          </a:bodyPr>
          <a:lstStyle/>
          <a:p>
            <a:pPr marL="457200" indent="-457200">
              <a:buFontTx/>
              <a:buChar char="-"/>
            </a:pP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Nếu</a:t>
            </a:r>
            <a:r>
              <a:rPr lang="en-US" sz="3600" dirty="0">
                <a:latin typeface="Times New Roman" panose="02020603050405020304" pitchFamily="18" charset="0"/>
                <a:cs typeface="Times New Roman" panose="02020603050405020304" pitchFamily="18" charset="0"/>
              </a:rPr>
              <a:t> ở </a:t>
            </a:r>
            <a:r>
              <a:rPr lang="en-US" sz="3600" dirty="0" err="1">
                <a:latin typeface="Times New Roman" panose="02020603050405020304" pitchFamily="18" charset="0"/>
                <a:cs typeface="Times New Roman" panose="02020603050405020304" pitchFamily="18" charset="0"/>
              </a:rPr>
              <a:t>dưới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lớn</a:t>
            </a:r>
            <a:r>
              <a:rPr lang="en-US" sz="3600" u="sng" dirty="0">
                <a:latin typeface="Times New Roman" panose="02020603050405020304" pitchFamily="18" charset="0"/>
                <a:cs typeface="Times New Roman" panose="02020603050405020304" pitchFamily="18" charset="0"/>
              </a:rPr>
              <a:t> </a:t>
            </a:r>
            <a:r>
              <a:rPr lang="en-US" sz="3600" u="sng" dirty="0" err="1">
                <a:latin typeface="Times New Roman" panose="02020603050405020304" pitchFamily="18" charset="0"/>
                <a:cs typeface="Times New Roman" panose="02020603050405020304" pitchFamily="18" charset="0"/>
              </a:rPr>
              <a:t>hơn</a:t>
            </a:r>
            <a:r>
              <a:rPr lang="en-US" sz="3600" u="sng"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Ác-si-mét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a:t>
            </a:r>
          </a:p>
          <a:p>
            <a:pPr marL="457200" indent="-457200">
              <a:buFontTx/>
              <a:buChar char="-"/>
            </a:pP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đẩy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Ác-si-mét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nhờ</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chìm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xuống</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3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9379" name="Picture 3" descr="PE00686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34366">
            <a:off x="8674100" y="4235450"/>
            <a:ext cx="303213" cy="488950"/>
          </a:xfrm>
          <a:prstGeom prst="rect">
            <a:avLst/>
          </a:prstGeom>
          <a:noFill/>
          <a:extLst>
            <a:ext uri="{909E8E84-426E-40DD-AFC4-6F175D3DCCD1}">
              <a14:hiddenFill xmlns:a14="http://schemas.microsoft.com/office/drawing/2010/main">
                <a:solidFill>
                  <a:srgbClr val="FFFFFF"/>
                </a:solidFill>
              </a14:hiddenFill>
            </a:ext>
          </a:extLst>
        </p:spPr>
      </p:pic>
      <p:pic>
        <p:nvPicPr>
          <p:cNvPr id="229380" name="Picture 4" descr="PE00685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4794">
            <a:off x="8286750" y="4165600"/>
            <a:ext cx="303213"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381" name="Object 5"/>
          <p:cNvGraphicFramePr>
            <a:graphicFrameLocks noChangeAspect="1"/>
          </p:cNvGraphicFramePr>
          <p:nvPr/>
        </p:nvGraphicFramePr>
        <p:xfrm>
          <a:off x="8423275" y="3779838"/>
          <a:ext cx="536575" cy="762000"/>
        </p:xfrm>
        <a:graphic>
          <a:graphicData uri="http://schemas.openxmlformats.org/presentationml/2006/ole">
            <mc:AlternateContent xmlns:mc="http://schemas.openxmlformats.org/markup-compatibility/2006">
              <mc:Choice xmlns:v="urn:schemas-microsoft-com:vml" Requires="v">
                <p:oleObj name="Clip" r:id="rId7" imgW="1337767" imgH="1900123" progId="">
                  <p:embed/>
                </p:oleObj>
              </mc:Choice>
              <mc:Fallback>
                <p:oleObj name="Clip" r:id="rId7" imgW="1337767" imgH="1900123" progId="">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23275" y="37798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9382" name="Group 6"/>
          <p:cNvGrpSpPr>
            <a:grpSpLocks/>
          </p:cNvGrpSpPr>
          <p:nvPr/>
        </p:nvGrpSpPr>
        <p:grpSpPr bwMode="auto">
          <a:xfrm>
            <a:off x="7372350" y="4124325"/>
            <a:ext cx="609600" cy="838200"/>
            <a:chOff x="793" y="3408"/>
            <a:chExt cx="384" cy="528"/>
          </a:xfrm>
        </p:grpSpPr>
        <p:grpSp>
          <p:nvGrpSpPr>
            <p:cNvPr id="229383" name="Group 7"/>
            <p:cNvGrpSpPr>
              <a:grpSpLocks/>
            </p:cNvGrpSpPr>
            <p:nvPr/>
          </p:nvGrpSpPr>
          <p:grpSpPr bwMode="auto">
            <a:xfrm>
              <a:off x="793" y="3552"/>
              <a:ext cx="384" cy="384"/>
              <a:chOff x="3433" y="1968"/>
              <a:chExt cx="384" cy="384"/>
            </a:xfrm>
          </p:grpSpPr>
          <p:sp>
            <p:nvSpPr>
              <p:cNvPr id="229384" name="Line 8"/>
              <p:cNvSpPr>
                <a:spLocks noChangeShapeType="1"/>
              </p:cNvSpPr>
              <p:nvPr/>
            </p:nvSpPr>
            <p:spPr bwMode="auto">
              <a:xfrm flipH="1">
                <a:off x="3433"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pic>
            <p:nvPicPr>
              <p:cNvPr id="229385" name="Picture 9" descr="CRTN00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670" y="2016"/>
                <a:ext cx="126" cy="224"/>
              </a:xfrm>
              <a:prstGeom prst="rect">
                <a:avLst/>
              </a:prstGeom>
              <a:noFill/>
              <a:extLst>
                <a:ext uri="{909E8E84-426E-40DD-AFC4-6F175D3DCCD1}">
                  <a14:hiddenFill xmlns:a14="http://schemas.microsoft.com/office/drawing/2010/main">
                    <a:solidFill>
                      <a:srgbClr val="FFFFFF"/>
                    </a:solidFill>
                  </a14:hiddenFill>
                </a:ext>
              </a:extLst>
            </p:spPr>
          </p:pic>
          <p:grpSp>
            <p:nvGrpSpPr>
              <p:cNvPr id="229386" name="Group 10"/>
              <p:cNvGrpSpPr>
                <a:grpSpLocks/>
              </p:cNvGrpSpPr>
              <p:nvPr/>
            </p:nvGrpSpPr>
            <p:grpSpPr bwMode="auto">
              <a:xfrm>
                <a:off x="3481" y="2016"/>
                <a:ext cx="157" cy="240"/>
                <a:chOff x="330" y="147"/>
                <a:chExt cx="782" cy="822"/>
              </a:xfrm>
            </p:grpSpPr>
            <p:sp>
              <p:nvSpPr>
                <p:cNvPr id="229387" name="AutoShape 11"/>
                <p:cNvSpPr>
                  <a:spLocks noChangeAspect="1" noChangeArrowheads="1" noTextEdit="1"/>
                </p:cNvSpPr>
                <p:nvPr/>
              </p:nvSpPr>
              <p:spPr bwMode="auto">
                <a:xfrm flipH="1">
                  <a:off x="340" y="152"/>
                  <a:ext cx="770"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229388" name="Freeform 12"/>
                <p:cNvSpPr>
                  <a:spLocks/>
                </p:cNvSpPr>
                <p:nvPr/>
              </p:nvSpPr>
              <p:spPr bwMode="auto">
                <a:xfrm flipH="1">
                  <a:off x="330" y="184"/>
                  <a:ext cx="283" cy="267"/>
                </a:xfrm>
                <a:custGeom>
                  <a:avLst/>
                  <a:gdLst>
                    <a:gd name="T0" fmla="*/ 11 w 108"/>
                    <a:gd name="T1" fmla="*/ 57 h 102"/>
                    <a:gd name="T2" fmla="*/ 24 w 108"/>
                    <a:gd name="T3" fmla="*/ 62 h 102"/>
                    <a:gd name="T4" fmla="*/ 54 w 108"/>
                    <a:gd name="T5" fmla="*/ 61 h 102"/>
                    <a:gd name="T6" fmla="*/ 71 w 108"/>
                    <a:gd name="T7" fmla="*/ 23 h 102"/>
                    <a:gd name="T8" fmla="*/ 66 w 108"/>
                    <a:gd name="T9" fmla="*/ 12 h 102"/>
                    <a:gd name="T10" fmla="*/ 79 w 108"/>
                    <a:gd name="T11" fmla="*/ 8 h 102"/>
                    <a:gd name="T12" fmla="*/ 88 w 108"/>
                    <a:gd name="T13" fmla="*/ 7 h 102"/>
                    <a:gd name="T14" fmla="*/ 95 w 108"/>
                    <a:gd name="T15" fmla="*/ 15 h 102"/>
                    <a:gd name="T16" fmla="*/ 100 w 108"/>
                    <a:gd name="T17" fmla="*/ 24 h 102"/>
                    <a:gd name="T18" fmla="*/ 91 w 108"/>
                    <a:gd name="T19" fmla="*/ 39 h 102"/>
                    <a:gd name="T20" fmla="*/ 82 w 108"/>
                    <a:gd name="T21" fmla="*/ 60 h 102"/>
                    <a:gd name="T22" fmla="*/ 65 w 108"/>
                    <a:gd name="T23" fmla="*/ 80 h 102"/>
                    <a:gd name="T24" fmla="*/ 26 w 108"/>
                    <a:gd name="T25" fmla="*/ 91 h 102"/>
                    <a:gd name="T26" fmla="*/ 12 w 108"/>
                    <a:gd name="T27" fmla="*/ 95 h 102"/>
                    <a:gd name="T28" fmla="*/ 2 w 108"/>
                    <a:gd name="T29" fmla="*/ 94 h 102"/>
                    <a:gd name="T30" fmla="*/ 3 w 108"/>
                    <a:gd name="T31" fmla="*/ 63 h 102"/>
                    <a:gd name="T32" fmla="*/ 11 w 108"/>
                    <a:gd name="T3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02">
                      <a:moveTo>
                        <a:pt x="11" y="57"/>
                      </a:moveTo>
                      <a:cubicBezTo>
                        <a:pt x="17" y="58"/>
                        <a:pt x="19" y="58"/>
                        <a:pt x="24" y="62"/>
                      </a:cubicBezTo>
                      <a:cubicBezTo>
                        <a:pt x="33" y="59"/>
                        <a:pt x="42" y="60"/>
                        <a:pt x="54" y="61"/>
                      </a:cubicBezTo>
                      <a:cubicBezTo>
                        <a:pt x="54" y="49"/>
                        <a:pt x="63" y="29"/>
                        <a:pt x="71" y="23"/>
                      </a:cubicBezTo>
                      <a:cubicBezTo>
                        <a:pt x="67" y="19"/>
                        <a:pt x="65" y="16"/>
                        <a:pt x="66" y="12"/>
                      </a:cubicBezTo>
                      <a:cubicBezTo>
                        <a:pt x="66" y="2"/>
                        <a:pt x="70" y="0"/>
                        <a:pt x="79" y="8"/>
                      </a:cubicBezTo>
                      <a:cubicBezTo>
                        <a:pt x="82" y="0"/>
                        <a:pt x="85" y="0"/>
                        <a:pt x="88" y="7"/>
                      </a:cubicBezTo>
                      <a:cubicBezTo>
                        <a:pt x="93" y="5"/>
                        <a:pt x="96" y="6"/>
                        <a:pt x="95" y="15"/>
                      </a:cubicBezTo>
                      <a:cubicBezTo>
                        <a:pt x="100" y="14"/>
                        <a:pt x="103" y="15"/>
                        <a:pt x="100" y="24"/>
                      </a:cubicBezTo>
                      <a:cubicBezTo>
                        <a:pt x="108" y="36"/>
                        <a:pt x="98" y="36"/>
                        <a:pt x="91" y="39"/>
                      </a:cubicBezTo>
                      <a:cubicBezTo>
                        <a:pt x="88" y="46"/>
                        <a:pt x="85" y="53"/>
                        <a:pt x="82" y="60"/>
                      </a:cubicBezTo>
                      <a:cubicBezTo>
                        <a:pt x="81" y="63"/>
                        <a:pt x="70" y="77"/>
                        <a:pt x="65" y="80"/>
                      </a:cubicBezTo>
                      <a:cubicBezTo>
                        <a:pt x="62" y="85"/>
                        <a:pt x="33" y="95"/>
                        <a:pt x="26" y="91"/>
                      </a:cubicBezTo>
                      <a:cubicBezTo>
                        <a:pt x="21" y="93"/>
                        <a:pt x="18" y="97"/>
                        <a:pt x="12" y="95"/>
                      </a:cubicBezTo>
                      <a:cubicBezTo>
                        <a:pt x="11" y="98"/>
                        <a:pt x="6" y="102"/>
                        <a:pt x="2" y="94"/>
                      </a:cubicBezTo>
                      <a:cubicBezTo>
                        <a:pt x="6" y="86"/>
                        <a:pt x="0" y="68"/>
                        <a:pt x="3" y="63"/>
                      </a:cubicBezTo>
                      <a:cubicBezTo>
                        <a:pt x="5" y="61"/>
                        <a:pt x="8" y="57"/>
                        <a:pt x="11" y="57"/>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89" name="Freeform 13"/>
                <p:cNvSpPr>
                  <a:spLocks/>
                </p:cNvSpPr>
                <p:nvPr/>
              </p:nvSpPr>
              <p:spPr bwMode="auto">
                <a:xfrm flipH="1">
                  <a:off x="683" y="320"/>
                  <a:ext cx="19" cy="31"/>
                </a:xfrm>
                <a:custGeom>
                  <a:avLst/>
                  <a:gdLst>
                    <a:gd name="T0" fmla="*/ 5 w 7"/>
                    <a:gd name="T1" fmla="*/ 0 h 12"/>
                    <a:gd name="T2" fmla="*/ 6 w 7"/>
                    <a:gd name="T3" fmla="*/ 4 h 12"/>
                    <a:gd name="T4" fmla="*/ 0 w 7"/>
                    <a:gd name="T5" fmla="*/ 12 h 12"/>
                    <a:gd name="T6" fmla="*/ 5 w 7"/>
                    <a:gd name="T7" fmla="*/ 0 h 12"/>
                  </a:gdLst>
                  <a:ahLst/>
                  <a:cxnLst>
                    <a:cxn ang="0">
                      <a:pos x="T0" y="T1"/>
                    </a:cxn>
                    <a:cxn ang="0">
                      <a:pos x="T2" y="T3"/>
                    </a:cxn>
                    <a:cxn ang="0">
                      <a:pos x="T4" y="T5"/>
                    </a:cxn>
                    <a:cxn ang="0">
                      <a:pos x="T6" y="T7"/>
                    </a:cxn>
                  </a:cxnLst>
                  <a:rect l="0" t="0" r="r" b="b"/>
                  <a:pathLst>
                    <a:path w="7" h="12">
                      <a:moveTo>
                        <a:pt x="5" y="0"/>
                      </a:moveTo>
                      <a:cubicBezTo>
                        <a:pt x="6" y="0"/>
                        <a:pt x="7" y="0"/>
                        <a:pt x="6" y="4"/>
                      </a:cubicBezTo>
                      <a:cubicBezTo>
                        <a:pt x="5" y="8"/>
                        <a:pt x="3" y="10"/>
                        <a:pt x="0" y="12"/>
                      </a:cubicBezTo>
                      <a:cubicBezTo>
                        <a:pt x="2" y="8"/>
                        <a:pt x="3" y="4"/>
                        <a:pt x="5" y="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0" name="Freeform 14"/>
                <p:cNvSpPr>
                  <a:spLocks/>
                </p:cNvSpPr>
                <p:nvPr/>
              </p:nvSpPr>
              <p:spPr bwMode="auto">
                <a:xfrm flipH="1">
                  <a:off x="675" y="291"/>
                  <a:ext cx="116" cy="73"/>
                </a:xfrm>
                <a:custGeom>
                  <a:avLst/>
                  <a:gdLst>
                    <a:gd name="T0" fmla="*/ 9 w 44"/>
                    <a:gd name="T1" fmla="*/ 10 h 28"/>
                    <a:gd name="T2" fmla="*/ 1 w 44"/>
                    <a:gd name="T3" fmla="*/ 22 h 28"/>
                    <a:gd name="T4" fmla="*/ 34 w 44"/>
                    <a:gd name="T5" fmla="*/ 23 h 28"/>
                    <a:gd name="T6" fmla="*/ 44 w 44"/>
                    <a:gd name="T7" fmla="*/ 0 h 28"/>
                    <a:gd name="T8" fmla="*/ 9 w 44"/>
                    <a:gd name="T9" fmla="*/ 10 h 28"/>
                  </a:gdLst>
                  <a:ahLst/>
                  <a:cxnLst>
                    <a:cxn ang="0">
                      <a:pos x="T0" y="T1"/>
                    </a:cxn>
                    <a:cxn ang="0">
                      <a:pos x="T2" y="T3"/>
                    </a:cxn>
                    <a:cxn ang="0">
                      <a:pos x="T4" y="T5"/>
                    </a:cxn>
                    <a:cxn ang="0">
                      <a:pos x="T6" y="T7"/>
                    </a:cxn>
                    <a:cxn ang="0">
                      <a:pos x="T8" y="T9"/>
                    </a:cxn>
                  </a:cxnLst>
                  <a:rect l="0" t="0" r="r" b="b"/>
                  <a:pathLst>
                    <a:path w="44" h="28">
                      <a:moveTo>
                        <a:pt x="9" y="10"/>
                      </a:moveTo>
                      <a:cubicBezTo>
                        <a:pt x="6" y="14"/>
                        <a:pt x="0" y="14"/>
                        <a:pt x="1" y="22"/>
                      </a:cubicBezTo>
                      <a:cubicBezTo>
                        <a:pt x="5" y="24"/>
                        <a:pt x="30" y="28"/>
                        <a:pt x="34" y="23"/>
                      </a:cubicBezTo>
                      <a:cubicBezTo>
                        <a:pt x="34" y="23"/>
                        <a:pt x="38" y="10"/>
                        <a:pt x="44" y="0"/>
                      </a:cubicBezTo>
                      <a:cubicBezTo>
                        <a:pt x="35" y="12"/>
                        <a:pt x="16" y="15"/>
                        <a:pt x="9" y="1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1" name="Freeform 15"/>
                <p:cNvSpPr>
                  <a:spLocks/>
                </p:cNvSpPr>
                <p:nvPr/>
              </p:nvSpPr>
              <p:spPr bwMode="auto">
                <a:xfrm flipH="1">
                  <a:off x="641" y="197"/>
                  <a:ext cx="146" cy="136"/>
                </a:xfrm>
                <a:custGeom>
                  <a:avLst/>
                  <a:gdLst>
                    <a:gd name="T0" fmla="*/ 24 w 56"/>
                    <a:gd name="T1" fmla="*/ 5 h 52"/>
                    <a:gd name="T2" fmla="*/ 20 w 56"/>
                    <a:gd name="T3" fmla="*/ 12 h 52"/>
                    <a:gd name="T4" fmla="*/ 10 w 56"/>
                    <a:gd name="T5" fmla="*/ 16 h 52"/>
                    <a:gd name="T6" fmla="*/ 13 w 56"/>
                    <a:gd name="T7" fmla="*/ 20 h 52"/>
                    <a:gd name="T8" fmla="*/ 6 w 56"/>
                    <a:gd name="T9" fmla="*/ 24 h 52"/>
                    <a:gd name="T10" fmla="*/ 9 w 56"/>
                    <a:gd name="T11" fmla="*/ 30 h 52"/>
                    <a:gd name="T12" fmla="*/ 3 w 56"/>
                    <a:gd name="T13" fmla="*/ 32 h 52"/>
                    <a:gd name="T14" fmla="*/ 1 w 56"/>
                    <a:gd name="T15" fmla="*/ 35 h 52"/>
                    <a:gd name="T16" fmla="*/ 3 w 56"/>
                    <a:gd name="T17" fmla="*/ 37 h 52"/>
                    <a:gd name="T18" fmla="*/ 2 w 56"/>
                    <a:gd name="T19" fmla="*/ 44 h 52"/>
                    <a:gd name="T20" fmla="*/ 14 w 56"/>
                    <a:gd name="T21" fmla="*/ 49 h 52"/>
                    <a:gd name="T22" fmla="*/ 42 w 56"/>
                    <a:gd name="T23" fmla="*/ 37 h 52"/>
                    <a:gd name="T24" fmla="*/ 50 w 56"/>
                    <a:gd name="T25" fmla="*/ 32 h 52"/>
                    <a:gd name="T26" fmla="*/ 54 w 56"/>
                    <a:gd name="T27" fmla="*/ 25 h 52"/>
                    <a:gd name="T28" fmla="*/ 42 w 56"/>
                    <a:gd name="T29" fmla="*/ 5 h 52"/>
                    <a:gd name="T30" fmla="*/ 24 w 56"/>
                    <a:gd name="T3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4" y="5"/>
                      </a:moveTo>
                      <a:cubicBezTo>
                        <a:pt x="23" y="7"/>
                        <a:pt x="20" y="9"/>
                        <a:pt x="20" y="12"/>
                      </a:cubicBezTo>
                      <a:cubicBezTo>
                        <a:pt x="16" y="13"/>
                        <a:pt x="10" y="14"/>
                        <a:pt x="10" y="16"/>
                      </a:cubicBezTo>
                      <a:cubicBezTo>
                        <a:pt x="10" y="18"/>
                        <a:pt x="13" y="18"/>
                        <a:pt x="13" y="20"/>
                      </a:cubicBezTo>
                      <a:cubicBezTo>
                        <a:pt x="9" y="23"/>
                        <a:pt x="8" y="23"/>
                        <a:pt x="6" y="24"/>
                      </a:cubicBezTo>
                      <a:cubicBezTo>
                        <a:pt x="7" y="26"/>
                        <a:pt x="9" y="31"/>
                        <a:pt x="9" y="30"/>
                      </a:cubicBezTo>
                      <a:cubicBezTo>
                        <a:pt x="9" y="31"/>
                        <a:pt x="3" y="32"/>
                        <a:pt x="3" y="32"/>
                      </a:cubicBezTo>
                      <a:cubicBezTo>
                        <a:pt x="2" y="31"/>
                        <a:pt x="0" y="33"/>
                        <a:pt x="1" y="35"/>
                      </a:cubicBezTo>
                      <a:cubicBezTo>
                        <a:pt x="1" y="35"/>
                        <a:pt x="3" y="37"/>
                        <a:pt x="3" y="37"/>
                      </a:cubicBezTo>
                      <a:cubicBezTo>
                        <a:pt x="2" y="40"/>
                        <a:pt x="2" y="42"/>
                        <a:pt x="2" y="44"/>
                      </a:cubicBezTo>
                      <a:cubicBezTo>
                        <a:pt x="6" y="47"/>
                        <a:pt x="10" y="49"/>
                        <a:pt x="14" y="49"/>
                      </a:cubicBezTo>
                      <a:cubicBezTo>
                        <a:pt x="21" y="52"/>
                        <a:pt x="38" y="47"/>
                        <a:pt x="42" y="37"/>
                      </a:cubicBezTo>
                      <a:cubicBezTo>
                        <a:pt x="48" y="39"/>
                        <a:pt x="49" y="36"/>
                        <a:pt x="50" y="32"/>
                      </a:cubicBezTo>
                      <a:cubicBezTo>
                        <a:pt x="50" y="28"/>
                        <a:pt x="56" y="29"/>
                        <a:pt x="54" y="25"/>
                      </a:cubicBezTo>
                      <a:cubicBezTo>
                        <a:pt x="56" y="16"/>
                        <a:pt x="45" y="2"/>
                        <a:pt x="42" y="5"/>
                      </a:cubicBezTo>
                      <a:cubicBezTo>
                        <a:pt x="30" y="0"/>
                        <a:pt x="27" y="2"/>
                        <a:pt x="24" y="5"/>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392" name="Freeform 16"/>
                <p:cNvSpPr>
                  <a:spLocks/>
                </p:cNvSpPr>
                <p:nvPr/>
              </p:nvSpPr>
              <p:spPr bwMode="auto">
                <a:xfrm flipH="1">
                  <a:off x="702" y="223"/>
                  <a:ext cx="26" cy="24"/>
                </a:xfrm>
                <a:custGeom>
                  <a:avLst/>
                  <a:gdLst>
                    <a:gd name="T0" fmla="*/ 0 w 10"/>
                    <a:gd name="T1" fmla="*/ 1 h 9"/>
                    <a:gd name="T2" fmla="*/ 10 w 10"/>
                    <a:gd name="T3" fmla="*/ 9 h 9"/>
                    <a:gd name="T4" fmla="*/ 4 w 10"/>
                    <a:gd name="T5" fmla="*/ 7 h 9"/>
                    <a:gd name="T6" fmla="*/ 0 w 10"/>
                    <a:gd name="T7" fmla="*/ 1 h 9"/>
                  </a:gdLst>
                  <a:ahLst/>
                  <a:cxnLst>
                    <a:cxn ang="0">
                      <a:pos x="T0" y="T1"/>
                    </a:cxn>
                    <a:cxn ang="0">
                      <a:pos x="T2" y="T3"/>
                    </a:cxn>
                    <a:cxn ang="0">
                      <a:pos x="T4" y="T5"/>
                    </a:cxn>
                    <a:cxn ang="0">
                      <a:pos x="T6" y="T7"/>
                    </a:cxn>
                  </a:cxnLst>
                  <a:rect l="0" t="0" r="r" b="b"/>
                  <a:pathLst>
                    <a:path w="10" h="9">
                      <a:moveTo>
                        <a:pt x="0" y="1"/>
                      </a:moveTo>
                      <a:cubicBezTo>
                        <a:pt x="6" y="0"/>
                        <a:pt x="10" y="1"/>
                        <a:pt x="10" y="9"/>
                      </a:cubicBezTo>
                      <a:cubicBezTo>
                        <a:pt x="8" y="9"/>
                        <a:pt x="6" y="9"/>
                        <a:pt x="4" y="7"/>
                      </a:cubicBezTo>
                      <a:cubicBezTo>
                        <a:pt x="2" y="5"/>
                        <a:pt x="1" y="3"/>
                        <a:pt x="0" y="1"/>
                      </a:cubicBezTo>
                      <a:close/>
                    </a:path>
                  </a:pathLst>
                </a:custGeom>
                <a:solidFill>
                  <a:srgbClr val="FFFFFF"/>
                </a:solidFill>
                <a:ln w="4763" cap="rnd">
                  <a:solidFill>
                    <a:srgbClr val="25221E"/>
                  </a:solidFill>
                  <a:prstDash val="solid"/>
                  <a:round/>
                  <a:headEnd/>
                  <a:tailEnd/>
                </a:ln>
              </p:spPr>
              <p:txBody>
                <a:bodyPr/>
                <a:lstStyle/>
                <a:p>
                  <a:endParaRPr lang="vi-VN"/>
                </a:p>
              </p:txBody>
            </p:sp>
            <p:sp>
              <p:nvSpPr>
                <p:cNvPr id="229393" name="Freeform 17"/>
                <p:cNvSpPr>
                  <a:spLocks/>
                </p:cNvSpPr>
                <p:nvPr/>
              </p:nvSpPr>
              <p:spPr bwMode="auto">
                <a:xfrm flipH="1">
                  <a:off x="712" y="226"/>
                  <a:ext cx="16" cy="13"/>
                </a:xfrm>
                <a:custGeom>
                  <a:avLst/>
                  <a:gdLst>
                    <a:gd name="T0" fmla="*/ 0 w 6"/>
                    <a:gd name="T1" fmla="*/ 1 h 5"/>
                    <a:gd name="T2" fmla="*/ 6 w 6"/>
                    <a:gd name="T3" fmla="*/ 0 h 5"/>
                    <a:gd name="T4" fmla="*/ 3 w 6"/>
                    <a:gd name="T5" fmla="*/ 5 h 5"/>
                    <a:gd name="T6" fmla="*/ 0 w 6"/>
                    <a:gd name="T7" fmla="*/ 1 h 5"/>
                  </a:gdLst>
                  <a:ahLst/>
                  <a:cxnLst>
                    <a:cxn ang="0">
                      <a:pos x="T0" y="T1"/>
                    </a:cxn>
                    <a:cxn ang="0">
                      <a:pos x="T2" y="T3"/>
                    </a:cxn>
                    <a:cxn ang="0">
                      <a:pos x="T4" y="T5"/>
                    </a:cxn>
                    <a:cxn ang="0">
                      <a:pos x="T6" y="T7"/>
                    </a:cxn>
                  </a:cxnLst>
                  <a:rect l="0" t="0" r="r" b="b"/>
                  <a:pathLst>
                    <a:path w="6" h="5">
                      <a:moveTo>
                        <a:pt x="0" y="1"/>
                      </a:moveTo>
                      <a:cubicBezTo>
                        <a:pt x="2" y="0"/>
                        <a:pt x="4" y="0"/>
                        <a:pt x="6" y="0"/>
                      </a:cubicBezTo>
                      <a:cubicBezTo>
                        <a:pt x="6" y="3"/>
                        <a:pt x="5" y="4"/>
                        <a:pt x="3" y="5"/>
                      </a:cubicBezTo>
                      <a:cubicBezTo>
                        <a:pt x="1" y="3"/>
                        <a:pt x="1" y="2"/>
                        <a:pt x="0" y="1"/>
                      </a:cubicBezTo>
                      <a:close/>
                    </a:path>
                  </a:pathLst>
                </a:custGeom>
                <a:solidFill>
                  <a:srgbClr val="2C736D"/>
                </a:solidFill>
                <a:ln w="4763" cap="rnd">
                  <a:solidFill>
                    <a:srgbClr val="25221E"/>
                  </a:solidFill>
                  <a:prstDash val="solid"/>
                  <a:round/>
                  <a:headEnd/>
                  <a:tailEnd/>
                </a:ln>
              </p:spPr>
              <p:txBody>
                <a:bodyPr/>
                <a:lstStyle/>
                <a:p>
                  <a:endParaRPr lang="vi-VN"/>
                </a:p>
              </p:txBody>
            </p:sp>
            <p:sp>
              <p:nvSpPr>
                <p:cNvPr id="229394" name="Freeform 18"/>
                <p:cNvSpPr>
                  <a:spLocks/>
                </p:cNvSpPr>
                <p:nvPr/>
              </p:nvSpPr>
              <p:spPr bwMode="auto">
                <a:xfrm flipH="1">
                  <a:off x="717" y="226"/>
                  <a:ext cx="6" cy="8"/>
                </a:xfrm>
                <a:custGeom>
                  <a:avLst/>
                  <a:gdLst>
                    <a:gd name="T0" fmla="*/ 1 w 2"/>
                    <a:gd name="T1" fmla="*/ 1 h 3"/>
                    <a:gd name="T2" fmla="*/ 2 w 2"/>
                    <a:gd name="T3" fmla="*/ 2 h 3"/>
                    <a:gd name="T4" fmla="*/ 0 w 2"/>
                    <a:gd name="T5" fmla="*/ 2 h 3"/>
                    <a:gd name="T6" fmla="*/ 0 w 2"/>
                    <a:gd name="T7" fmla="*/ 1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2" y="1"/>
                        <a:pt x="2" y="1"/>
                        <a:pt x="2" y="2"/>
                      </a:cubicBezTo>
                      <a:cubicBezTo>
                        <a:pt x="2" y="2"/>
                        <a:pt x="1" y="3"/>
                        <a:pt x="0" y="2"/>
                      </a:cubicBezTo>
                      <a:cubicBezTo>
                        <a:pt x="0" y="2"/>
                        <a:pt x="0" y="2"/>
                        <a:pt x="0" y="1"/>
                      </a:cubicBezTo>
                      <a:cubicBezTo>
                        <a:pt x="0" y="1"/>
                        <a:pt x="1" y="0"/>
                        <a:pt x="1" y="1"/>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395" name="Freeform 19"/>
                <p:cNvSpPr>
                  <a:spLocks/>
                </p:cNvSpPr>
                <p:nvPr/>
              </p:nvSpPr>
              <p:spPr bwMode="auto">
                <a:xfrm flipH="1">
                  <a:off x="743" y="247"/>
                  <a:ext cx="10" cy="10"/>
                </a:xfrm>
                <a:custGeom>
                  <a:avLst/>
                  <a:gdLst>
                    <a:gd name="T0" fmla="*/ 0 w 4"/>
                    <a:gd name="T1" fmla="*/ 1 h 4"/>
                    <a:gd name="T2" fmla="*/ 4 w 4"/>
                    <a:gd name="T3" fmla="*/ 0 h 4"/>
                  </a:gdLst>
                  <a:ahLst/>
                  <a:cxnLst>
                    <a:cxn ang="0">
                      <a:pos x="T0" y="T1"/>
                    </a:cxn>
                    <a:cxn ang="0">
                      <a:pos x="T2" y="T3"/>
                    </a:cxn>
                  </a:cxnLst>
                  <a:rect l="0" t="0" r="r" b="b"/>
                  <a:pathLst>
                    <a:path w="4" h="4">
                      <a:moveTo>
                        <a:pt x="0" y="1"/>
                      </a:moveTo>
                      <a:cubicBezTo>
                        <a:pt x="2" y="2"/>
                        <a:pt x="3" y="4"/>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396" name="Freeform 20"/>
                <p:cNvSpPr>
                  <a:spLocks/>
                </p:cNvSpPr>
                <p:nvPr/>
              </p:nvSpPr>
              <p:spPr bwMode="auto">
                <a:xfrm flipH="1">
                  <a:off x="757" y="262"/>
                  <a:ext cx="20" cy="19"/>
                </a:xfrm>
                <a:custGeom>
                  <a:avLst/>
                  <a:gdLst>
                    <a:gd name="T0" fmla="*/ 2 w 8"/>
                    <a:gd name="T1" fmla="*/ 0 h 7"/>
                    <a:gd name="T2" fmla="*/ 8 w 8"/>
                    <a:gd name="T3" fmla="*/ 6 h 7"/>
                    <a:gd name="T4" fmla="*/ 0 w 8"/>
                    <a:gd name="T5" fmla="*/ 7 h 7"/>
                    <a:gd name="T6" fmla="*/ 2 w 8"/>
                    <a:gd name="T7" fmla="*/ 0 h 7"/>
                  </a:gdLst>
                  <a:ahLst/>
                  <a:cxnLst>
                    <a:cxn ang="0">
                      <a:pos x="T0" y="T1"/>
                    </a:cxn>
                    <a:cxn ang="0">
                      <a:pos x="T2" y="T3"/>
                    </a:cxn>
                    <a:cxn ang="0">
                      <a:pos x="T4" y="T5"/>
                    </a:cxn>
                    <a:cxn ang="0">
                      <a:pos x="T6" y="T7"/>
                    </a:cxn>
                  </a:cxnLst>
                  <a:rect l="0" t="0" r="r" b="b"/>
                  <a:pathLst>
                    <a:path w="8" h="7">
                      <a:moveTo>
                        <a:pt x="2" y="0"/>
                      </a:moveTo>
                      <a:cubicBezTo>
                        <a:pt x="4" y="1"/>
                        <a:pt x="6" y="3"/>
                        <a:pt x="8" y="6"/>
                      </a:cubicBezTo>
                      <a:cubicBezTo>
                        <a:pt x="6" y="7"/>
                        <a:pt x="3" y="7"/>
                        <a:pt x="0" y="7"/>
                      </a:cubicBezTo>
                      <a:cubicBezTo>
                        <a:pt x="3" y="5"/>
                        <a:pt x="3" y="2"/>
                        <a:pt x="2"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397" name="Freeform 21"/>
                <p:cNvSpPr>
                  <a:spLocks/>
                </p:cNvSpPr>
                <p:nvPr/>
              </p:nvSpPr>
              <p:spPr bwMode="auto">
                <a:xfrm flipH="1">
                  <a:off x="746" y="257"/>
                  <a:ext cx="41" cy="29"/>
                </a:xfrm>
                <a:custGeom>
                  <a:avLst/>
                  <a:gdLst>
                    <a:gd name="T0" fmla="*/ 6 w 16"/>
                    <a:gd name="T1" fmla="*/ 1 h 11"/>
                    <a:gd name="T2" fmla="*/ 13 w 16"/>
                    <a:gd name="T3" fmla="*/ 7 h 11"/>
                    <a:gd name="T4" fmla="*/ 16 w 16"/>
                    <a:gd name="T5" fmla="*/ 7 h 11"/>
                    <a:gd name="T6" fmla="*/ 4 w 16"/>
                    <a:gd name="T7" fmla="*/ 11 h 11"/>
                    <a:gd name="T8" fmla="*/ 1 w 16"/>
                    <a:gd name="T9" fmla="*/ 9 h 11"/>
                    <a:gd name="T10" fmla="*/ 2 w 16"/>
                    <a:gd name="T11" fmla="*/ 8 h 11"/>
                    <a:gd name="T12" fmla="*/ 4 w 16"/>
                    <a:gd name="T13" fmla="*/ 9 h 11"/>
                    <a:gd name="T14" fmla="*/ 11 w 16"/>
                    <a:gd name="T15" fmla="*/ 8 h 11"/>
                    <a:gd name="T16" fmla="*/ 5 w 16"/>
                    <a:gd name="T17" fmla="*/ 2 h 11"/>
                    <a:gd name="T18" fmla="*/ 6 w 16"/>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6" y="1"/>
                      </a:moveTo>
                      <a:cubicBezTo>
                        <a:pt x="9" y="1"/>
                        <a:pt x="10" y="5"/>
                        <a:pt x="13" y="7"/>
                      </a:cubicBezTo>
                      <a:cubicBezTo>
                        <a:pt x="14" y="7"/>
                        <a:pt x="15" y="7"/>
                        <a:pt x="16" y="7"/>
                      </a:cubicBezTo>
                      <a:cubicBezTo>
                        <a:pt x="15" y="10"/>
                        <a:pt x="7" y="11"/>
                        <a:pt x="4" y="11"/>
                      </a:cubicBezTo>
                      <a:cubicBezTo>
                        <a:pt x="2" y="10"/>
                        <a:pt x="1" y="10"/>
                        <a:pt x="1" y="9"/>
                      </a:cubicBezTo>
                      <a:cubicBezTo>
                        <a:pt x="0" y="9"/>
                        <a:pt x="1" y="7"/>
                        <a:pt x="2" y="8"/>
                      </a:cubicBezTo>
                      <a:cubicBezTo>
                        <a:pt x="2" y="8"/>
                        <a:pt x="4" y="9"/>
                        <a:pt x="4" y="9"/>
                      </a:cubicBezTo>
                      <a:cubicBezTo>
                        <a:pt x="4" y="9"/>
                        <a:pt x="11" y="9"/>
                        <a:pt x="11" y="8"/>
                      </a:cubicBezTo>
                      <a:cubicBezTo>
                        <a:pt x="12" y="8"/>
                        <a:pt x="7" y="2"/>
                        <a:pt x="5" y="2"/>
                      </a:cubicBezTo>
                      <a:cubicBezTo>
                        <a:pt x="5" y="1"/>
                        <a:pt x="5" y="0"/>
                        <a:pt x="6" y="1"/>
                      </a:cubicBezTo>
                      <a:close/>
                    </a:path>
                  </a:pathLst>
                </a:custGeom>
                <a:solidFill>
                  <a:srgbClr val="BA5934"/>
                </a:solidFill>
                <a:ln w="4763" cap="rnd">
                  <a:solidFill>
                    <a:srgbClr val="B85F37"/>
                  </a:solidFill>
                  <a:prstDash val="solid"/>
                  <a:round/>
                  <a:headEnd/>
                  <a:tailEnd/>
                </a:ln>
              </p:spPr>
              <p:txBody>
                <a:bodyPr/>
                <a:lstStyle/>
                <a:p>
                  <a:endParaRPr lang="vi-VN"/>
                </a:p>
              </p:txBody>
            </p:sp>
            <p:sp>
              <p:nvSpPr>
                <p:cNvPr id="229398" name="Freeform 22"/>
                <p:cNvSpPr>
                  <a:spLocks/>
                </p:cNvSpPr>
                <p:nvPr/>
              </p:nvSpPr>
              <p:spPr bwMode="auto">
                <a:xfrm flipH="1">
                  <a:off x="685" y="213"/>
                  <a:ext cx="32" cy="31"/>
                </a:xfrm>
                <a:custGeom>
                  <a:avLst/>
                  <a:gdLst>
                    <a:gd name="T0" fmla="*/ 2 w 12"/>
                    <a:gd name="T1" fmla="*/ 1 h 12"/>
                    <a:gd name="T2" fmla="*/ 6 w 12"/>
                    <a:gd name="T3" fmla="*/ 5 h 12"/>
                    <a:gd name="T4" fmla="*/ 12 w 12"/>
                    <a:gd name="T5" fmla="*/ 10 h 12"/>
                    <a:gd name="T6" fmla="*/ 10 w 12"/>
                    <a:gd name="T7" fmla="*/ 11 h 12"/>
                    <a:gd name="T8" fmla="*/ 6 w 12"/>
                    <a:gd name="T9" fmla="*/ 6 h 12"/>
                    <a:gd name="T10" fmla="*/ 0 w 12"/>
                    <a:gd name="T11" fmla="*/ 1 h 12"/>
                    <a:gd name="T12" fmla="*/ 2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
                      </a:moveTo>
                      <a:cubicBezTo>
                        <a:pt x="2" y="2"/>
                        <a:pt x="3" y="4"/>
                        <a:pt x="6" y="5"/>
                      </a:cubicBezTo>
                      <a:cubicBezTo>
                        <a:pt x="9" y="4"/>
                        <a:pt x="11" y="6"/>
                        <a:pt x="12" y="10"/>
                      </a:cubicBezTo>
                      <a:cubicBezTo>
                        <a:pt x="12" y="12"/>
                        <a:pt x="10" y="12"/>
                        <a:pt x="10" y="11"/>
                      </a:cubicBezTo>
                      <a:cubicBezTo>
                        <a:pt x="12" y="8"/>
                        <a:pt x="9" y="5"/>
                        <a:pt x="6" y="6"/>
                      </a:cubicBezTo>
                      <a:cubicBezTo>
                        <a:pt x="4" y="6"/>
                        <a:pt x="1" y="4"/>
                        <a:pt x="0" y="1"/>
                      </a:cubicBezTo>
                      <a:cubicBezTo>
                        <a:pt x="0" y="0"/>
                        <a:pt x="3" y="0"/>
                        <a:pt x="2" y="1"/>
                      </a:cubicBezTo>
                      <a:close/>
                    </a:path>
                  </a:pathLst>
                </a:custGeom>
                <a:solidFill>
                  <a:srgbClr val="AA623D"/>
                </a:solidFill>
                <a:ln w="4763" cap="rnd">
                  <a:solidFill>
                    <a:srgbClr val="25221E"/>
                  </a:solidFill>
                  <a:prstDash val="solid"/>
                  <a:round/>
                  <a:headEnd/>
                  <a:tailEnd/>
                </a:ln>
              </p:spPr>
              <p:txBody>
                <a:bodyPr/>
                <a:lstStyle/>
                <a:p>
                  <a:endParaRPr lang="vi-VN"/>
                </a:p>
              </p:txBody>
            </p:sp>
            <p:sp>
              <p:nvSpPr>
                <p:cNvPr id="229399" name="Freeform 23"/>
                <p:cNvSpPr>
                  <a:spLocks/>
                </p:cNvSpPr>
                <p:nvPr/>
              </p:nvSpPr>
              <p:spPr bwMode="auto">
                <a:xfrm flipH="1">
                  <a:off x="728" y="215"/>
                  <a:ext cx="12" cy="11"/>
                </a:xfrm>
                <a:custGeom>
                  <a:avLst/>
                  <a:gdLst>
                    <a:gd name="T0" fmla="*/ 2 w 5"/>
                    <a:gd name="T1" fmla="*/ 1 h 4"/>
                    <a:gd name="T2" fmla="*/ 4 w 5"/>
                    <a:gd name="T3" fmla="*/ 1 h 4"/>
                    <a:gd name="T4" fmla="*/ 5 w 5"/>
                    <a:gd name="T5" fmla="*/ 3 h 4"/>
                    <a:gd name="T6" fmla="*/ 2 w 5"/>
                    <a:gd name="T7" fmla="*/ 4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1"/>
                        <a:pt x="3" y="0"/>
                        <a:pt x="4" y="1"/>
                      </a:cubicBezTo>
                      <a:cubicBezTo>
                        <a:pt x="5" y="2"/>
                        <a:pt x="5" y="3"/>
                        <a:pt x="5" y="3"/>
                      </a:cubicBezTo>
                      <a:cubicBezTo>
                        <a:pt x="4" y="4"/>
                        <a:pt x="3" y="4"/>
                        <a:pt x="2" y="4"/>
                      </a:cubicBezTo>
                      <a:cubicBezTo>
                        <a:pt x="0" y="3"/>
                        <a:pt x="1" y="1"/>
                        <a:pt x="2" y="1"/>
                      </a:cubicBezTo>
                      <a:close/>
                    </a:path>
                  </a:pathLst>
                </a:custGeom>
                <a:solidFill>
                  <a:srgbClr val="FFFFFF"/>
                </a:solidFill>
                <a:ln w="4763" cap="rnd">
                  <a:solidFill>
                    <a:srgbClr val="25221E"/>
                  </a:solidFill>
                  <a:prstDash val="solid"/>
                  <a:round/>
                  <a:headEnd/>
                  <a:tailEnd/>
                </a:ln>
              </p:spPr>
              <p:txBody>
                <a:bodyPr/>
                <a:lstStyle/>
                <a:p>
                  <a:endParaRPr lang="vi-VN"/>
                </a:p>
              </p:txBody>
            </p:sp>
            <p:sp>
              <p:nvSpPr>
                <p:cNvPr id="229400" name="Freeform 24"/>
                <p:cNvSpPr>
                  <a:spLocks/>
                </p:cNvSpPr>
                <p:nvPr/>
              </p:nvSpPr>
              <p:spPr bwMode="auto">
                <a:xfrm flipH="1">
                  <a:off x="563" y="317"/>
                  <a:ext cx="306" cy="264"/>
                </a:xfrm>
                <a:custGeom>
                  <a:avLst/>
                  <a:gdLst>
                    <a:gd name="T0" fmla="*/ 6 w 117"/>
                    <a:gd name="T1" fmla="*/ 7 h 101"/>
                    <a:gd name="T2" fmla="*/ 7 w 117"/>
                    <a:gd name="T3" fmla="*/ 49 h 101"/>
                    <a:gd name="T4" fmla="*/ 4 w 117"/>
                    <a:gd name="T5" fmla="*/ 80 h 101"/>
                    <a:gd name="T6" fmla="*/ 0 w 117"/>
                    <a:gd name="T7" fmla="*/ 98 h 101"/>
                    <a:gd name="T8" fmla="*/ 117 w 117"/>
                    <a:gd name="T9" fmla="*/ 101 h 101"/>
                    <a:gd name="T10" fmla="*/ 109 w 117"/>
                    <a:gd name="T11" fmla="*/ 44 h 101"/>
                    <a:gd name="T12" fmla="*/ 103 w 117"/>
                    <a:gd name="T13" fmla="*/ 39 h 101"/>
                    <a:gd name="T14" fmla="*/ 110 w 117"/>
                    <a:gd name="T15" fmla="*/ 7 h 101"/>
                    <a:gd name="T16" fmla="*/ 70 w 117"/>
                    <a:gd name="T17" fmla="*/ 1 h 101"/>
                    <a:gd name="T18" fmla="*/ 52 w 117"/>
                    <a:gd name="T19" fmla="*/ 12 h 101"/>
                    <a:gd name="T20" fmla="*/ 34 w 117"/>
                    <a:gd name="T21" fmla="*/ 11 h 101"/>
                    <a:gd name="T22" fmla="*/ 32 w 117"/>
                    <a:gd name="T23" fmla="*/ 3 h 101"/>
                    <a:gd name="T24" fmla="*/ 6 w 117"/>
                    <a:gd name="T2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01">
                      <a:moveTo>
                        <a:pt x="6" y="7"/>
                      </a:moveTo>
                      <a:cubicBezTo>
                        <a:pt x="6" y="7"/>
                        <a:pt x="23" y="26"/>
                        <a:pt x="7" y="49"/>
                      </a:cubicBezTo>
                      <a:cubicBezTo>
                        <a:pt x="11" y="55"/>
                        <a:pt x="7" y="68"/>
                        <a:pt x="4" y="80"/>
                      </a:cubicBezTo>
                      <a:cubicBezTo>
                        <a:pt x="4" y="80"/>
                        <a:pt x="1" y="95"/>
                        <a:pt x="0" y="98"/>
                      </a:cubicBezTo>
                      <a:cubicBezTo>
                        <a:pt x="38" y="100"/>
                        <a:pt x="80" y="100"/>
                        <a:pt x="117" y="101"/>
                      </a:cubicBezTo>
                      <a:cubicBezTo>
                        <a:pt x="117" y="101"/>
                        <a:pt x="109" y="44"/>
                        <a:pt x="109" y="44"/>
                      </a:cubicBezTo>
                      <a:cubicBezTo>
                        <a:pt x="106" y="47"/>
                        <a:pt x="104" y="43"/>
                        <a:pt x="103" y="39"/>
                      </a:cubicBezTo>
                      <a:cubicBezTo>
                        <a:pt x="102" y="31"/>
                        <a:pt x="98" y="5"/>
                        <a:pt x="110" y="7"/>
                      </a:cubicBezTo>
                      <a:cubicBezTo>
                        <a:pt x="104" y="3"/>
                        <a:pt x="75" y="0"/>
                        <a:pt x="70" y="1"/>
                      </a:cubicBezTo>
                      <a:cubicBezTo>
                        <a:pt x="70" y="8"/>
                        <a:pt x="65" y="19"/>
                        <a:pt x="52" y="12"/>
                      </a:cubicBezTo>
                      <a:cubicBezTo>
                        <a:pt x="46" y="11"/>
                        <a:pt x="40" y="15"/>
                        <a:pt x="34" y="11"/>
                      </a:cubicBezTo>
                      <a:cubicBezTo>
                        <a:pt x="31" y="9"/>
                        <a:pt x="32" y="8"/>
                        <a:pt x="32" y="3"/>
                      </a:cubicBezTo>
                      <a:cubicBezTo>
                        <a:pt x="22" y="14"/>
                        <a:pt x="9" y="6"/>
                        <a:pt x="6" y="7"/>
                      </a:cubicBezTo>
                      <a:close/>
                    </a:path>
                  </a:pathLst>
                </a:custGeom>
                <a:solidFill>
                  <a:srgbClr val="A3859F"/>
                </a:solidFill>
                <a:ln w="4763" cap="rnd">
                  <a:solidFill>
                    <a:srgbClr val="25221E"/>
                  </a:solidFill>
                  <a:prstDash val="solid"/>
                  <a:round/>
                  <a:headEnd/>
                  <a:tailEnd/>
                </a:ln>
              </p:spPr>
              <p:txBody>
                <a:bodyPr/>
                <a:lstStyle/>
                <a:p>
                  <a:endParaRPr lang="vi-VN"/>
                </a:p>
              </p:txBody>
            </p:sp>
            <p:sp>
              <p:nvSpPr>
                <p:cNvPr id="229401" name="Freeform 25"/>
                <p:cNvSpPr>
                  <a:spLocks/>
                </p:cNvSpPr>
                <p:nvPr/>
              </p:nvSpPr>
              <p:spPr bwMode="auto">
                <a:xfrm flipH="1">
                  <a:off x="770" y="320"/>
                  <a:ext cx="21" cy="29"/>
                </a:xfrm>
                <a:custGeom>
                  <a:avLst/>
                  <a:gdLst>
                    <a:gd name="T0" fmla="*/ 8 w 8"/>
                    <a:gd name="T1" fmla="*/ 0 h 11"/>
                    <a:gd name="T2" fmla="*/ 2 w 8"/>
                    <a:gd name="T3" fmla="*/ 2 h 11"/>
                    <a:gd name="T4" fmla="*/ 6 w 8"/>
                    <a:gd name="T5" fmla="*/ 11 h 11"/>
                    <a:gd name="T6" fmla="*/ 5 w 8"/>
                    <a:gd name="T7" fmla="*/ 5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cubicBezTo>
                        <a:pt x="5" y="0"/>
                        <a:pt x="3" y="0"/>
                        <a:pt x="2" y="2"/>
                      </a:cubicBezTo>
                      <a:cubicBezTo>
                        <a:pt x="0" y="9"/>
                        <a:pt x="1" y="10"/>
                        <a:pt x="6" y="11"/>
                      </a:cubicBezTo>
                      <a:cubicBezTo>
                        <a:pt x="3" y="11"/>
                        <a:pt x="2" y="5"/>
                        <a:pt x="5" y="5"/>
                      </a:cubicBezTo>
                      <a:cubicBezTo>
                        <a:pt x="6" y="3"/>
                        <a:pt x="7" y="2"/>
                        <a:pt x="8"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02" name="Freeform 26"/>
                <p:cNvSpPr>
                  <a:spLocks/>
                </p:cNvSpPr>
                <p:nvPr/>
              </p:nvSpPr>
              <p:spPr bwMode="auto">
                <a:xfrm flipH="1">
                  <a:off x="681" y="320"/>
                  <a:ext cx="18" cy="29"/>
                </a:xfrm>
                <a:custGeom>
                  <a:avLst/>
                  <a:gdLst>
                    <a:gd name="T0" fmla="*/ 5 w 7"/>
                    <a:gd name="T1" fmla="*/ 0 h 11"/>
                    <a:gd name="T2" fmla="*/ 7 w 7"/>
                    <a:gd name="T3" fmla="*/ 3 h 11"/>
                    <a:gd name="T4" fmla="*/ 0 w 7"/>
                    <a:gd name="T5" fmla="*/ 10 h 11"/>
                    <a:gd name="T6" fmla="*/ 4 w 7"/>
                    <a:gd name="T7" fmla="*/ 3 h 11"/>
                    <a:gd name="T8" fmla="*/ 5 w 7"/>
                    <a:gd name="T9" fmla="*/ 0 h 11"/>
                  </a:gdLst>
                  <a:ahLst/>
                  <a:cxnLst>
                    <a:cxn ang="0">
                      <a:pos x="T0" y="T1"/>
                    </a:cxn>
                    <a:cxn ang="0">
                      <a:pos x="T2" y="T3"/>
                    </a:cxn>
                    <a:cxn ang="0">
                      <a:pos x="T4" y="T5"/>
                    </a:cxn>
                    <a:cxn ang="0">
                      <a:pos x="T6" y="T7"/>
                    </a:cxn>
                    <a:cxn ang="0">
                      <a:pos x="T8" y="T9"/>
                    </a:cxn>
                  </a:cxnLst>
                  <a:rect l="0" t="0" r="r" b="b"/>
                  <a:pathLst>
                    <a:path w="7" h="11">
                      <a:moveTo>
                        <a:pt x="5" y="0"/>
                      </a:moveTo>
                      <a:cubicBezTo>
                        <a:pt x="6" y="0"/>
                        <a:pt x="7" y="1"/>
                        <a:pt x="7" y="3"/>
                      </a:cubicBezTo>
                      <a:cubicBezTo>
                        <a:pt x="4" y="8"/>
                        <a:pt x="2" y="11"/>
                        <a:pt x="0" y="10"/>
                      </a:cubicBezTo>
                      <a:cubicBezTo>
                        <a:pt x="1" y="11"/>
                        <a:pt x="5" y="4"/>
                        <a:pt x="4" y="3"/>
                      </a:cubicBezTo>
                      <a:cubicBezTo>
                        <a:pt x="4" y="2"/>
                        <a:pt x="4" y="1"/>
                        <a:pt x="5"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03" name="Freeform 27"/>
                <p:cNvSpPr>
                  <a:spLocks/>
                </p:cNvSpPr>
                <p:nvPr/>
              </p:nvSpPr>
              <p:spPr bwMode="auto">
                <a:xfrm flipH="1">
                  <a:off x="827" y="147"/>
                  <a:ext cx="285" cy="298"/>
                </a:xfrm>
                <a:custGeom>
                  <a:avLst/>
                  <a:gdLst>
                    <a:gd name="T0" fmla="*/ 103 w 109"/>
                    <a:gd name="T1" fmla="*/ 74 h 114"/>
                    <a:gd name="T2" fmla="*/ 73 w 109"/>
                    <a:gd name="T3" fmla="*/ 69 h 114"/>
                    <a:gd name="T4" fmla="*/ 52 w 109"/>
                    <a:gd name="T5" fmla="*/ 66 h 114"/>
                    <a:gd name="T6" fmla="*/ 38 w 109"/>
                    <a:gd name="T7" fmla="*/ 26 h 114"/>
                    <a:gd name="T8" fmla="*/ 26 w 109"/>
                    <a:gd name="T9" fmla="*/ 8 h 114"/>
                    <a:gd name="T10" fmla="*/ 16 w 109"/>
                    <a:gd name="T11" fmla="*/ 9 h 114"/>
                    <a:gd name="T12" fmla="*/ 11 w 109"/>
                    <a:gd name="T13" fmla="*/ 15 h 114"/>
                    <a:gd name="T14" fmla="*/ 7 w 109"/>
                    <a:gd name="T15" fmla="*/ 23 h 114"/>
                    <a:gd name="T16" fmla="*/ 6 w 109"/>
                    <a:gd name="T17" fmla="*/ 33 h 114"/>
                    <a:gd name="T18" fmla="*/ 14 w 109"/>
                    <a:gd name="T19" fmla="*/ 33 h 114"/>
                    <a:gd name="T20" fmla="*/ 16 w 109"/>
                    <a:gd name="T21" fmla="*/ 37 h 114"/>
                    <a:gd name="T22" fmla="*/ 23 w 109"/>
                    <a:gd name="T23" fmla="*/ 57 h 114"/>
                    <a:gd name="T24" fmla="*/ 29 w 109"/>
                    <a:gd name="T25" fmla="*/ 83 h 114"/>
                    <a:gd name="T26" fmla="*/ 64 w 109"/>
                    <a:gd name="T27" fmla="*/ 98 h 114"/>
                    <a:gd name="T28" fmla="*/ 100 w 109"/>
                    <a:gd name="T29" fmla="*/ 113 h 114"/>
                    <a:gd name="T30" fmla="*/ 103 w 109"/>
                    <a:gd name="T31"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4">
                      <a:moveTo>
                        <a:pt x="103" y="74"/>
                      </a:moveTo>
                      <a:cubicBezTo>
                        <a:pt x="93" y="70"/>
                        <a:pt x="83" y="70"/>
                        <a:pt x="73" y="69"/>
                      </a:cubicBezTo>
                      <a:cubicBezTo>
                        <a:pt x="68" y="67"/>
                        <a:pt x="59" y="66"/>
                        <a:pt x="52" y="66"/>
                      </a:cubicBezTo>
                      <a:cubicBezTo>
                        <a:pt x="51" y="57"/>
                        <a:pt x="43" y="21"/>
                        <a:pt x="38" y="26"/>
                      </a:cubicBezTo>
                      <a:cubicBezTo>
                        <a:pt x="47" y="18"/>
                        <a:pt x="41" y="5"/>
                        <a:pt x="26" y="8"/>
                      </a:cubicBezTo>
                      <a:cubicBezTo>
                        <a:pt x="26" y="3"/>
                        <a:pt x="15" y="0"/>
                        <a:pt x="16" y="9"/>
                      </a:cubicBezTo>
                      <a:cubicBezTo>
                        <a:pt x="12" y="5"/>
                        <a:pt x="7" y="10"/>
                        <a:pt x="11" y="15"/>
                      </a:cubicBezTo>
                      <a:cubicBezTo>
                        <a:pt x="7" y="12"/>
                        <a:pt x="3" y="20"/>
                        <a:pt x="7" y="23"/>
                      </a:cubicBezTo>
                      <a:cubicBezTo>
                        <a:pt x="1" y="23"/>
                        <a:pt x="0" y="33"/>
                        <a:pt x="6" y="33"/>
                      </a:cubicBezTo>
                      <a:cubicBezTo>
                        <a:pt x="9" y="35"/>
                        <a:pt x="11" y="35"/>
                        <a:pt x="14" y="33"/>
                      </a:cubicBezTo>
                      <a:cubicBezTo>
                        <a:pt x="14" y="33"/>
                        <a:pt x="16" y="37"/>
                        <a:pt x="16" y="37"/>
                      </a:cubicBezTo>
                      <a:cubicBezTo>
                        <a:pt x="14" y="37"/>
                        <a:pt x="20" y="57"/>
                        <a:pt x="23" y="57"/>
                      </a:cubicBezTo>
                      <a:cubicBezTo>
                        <a:pt x="22" y="57"/>
                        <a:pt x="28" y="83"/>
                        <a:pt x="29" y="83"/>
                      </a:cubicBezTo>
                      <a:cubicBezTo>
                        <a:pt x="29" y="82"/>
                        <a:pt x="64" y="96"/>
                        <a:pt x="64" y="98"/>
                      </a:cubicBezTo>
                      <a:cubicBezTo>
                        <a:pt x="64" y="99"/>
                        <a:pt x="100" y="114"/>
                        <a:pt x="100" y="113"/>
                      </a:cubicBezTo>
                      <a:cubicBezTo>
                        <a:pt x="109" y="101"/>
                        <a:pt x="109" y="88"/>
                        <a:pt x="103" y="74"/>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04" name="Freeform 28"/>
                <p:cNvSpPr>
                  <a:spLocks/>
                </p:cNvSpPr>
                <p:nvPr/>
              </p:nvSpPr>
              <p:spPr bwMode="auto">
                <a:xfrm flipH="1">
                  <a:off x="984" y="218"/>
                  <a:ext cx="89" cy="78"/>
                </a:xfrm>
                <a:custGeom>
                  <a:avLst/>
                  <a:gdLst>
                    <a:gd name="T0" fmla="*/ 0 w 34"/>
                    <a:gd name="T1" fmla="*/ 12 h 30"/>
                    <a:gd name="T2" fmla="*/ 12 w 34"/>
                    <a:gd name="T3" fmla="*/ 7 h 30"/>
                    <a:gd name="T4" fmla="*/ 26 w 34"/>
                    <a:gd name="T5" fmla="*/ 0 h 30"/>
                    <a:gd name="T6" fmla="*/ 33 w 34"/>
                    <a:gd name="T7" fmla="*/ 19 h 30"/>
                    <a:gd name="T8" fmla="*/ 21 w 34"/>
                    <a:gd name="T9" fmla="*/ 25 h 30"/>
                    <a:gd name="T10" fmla="*/ 9 w 34"/>
                    <a:gd name="T11" fmla="*/ 30 h 30"/>
                    <a:gd name="T12" fmla="*/ 0 w 34"/>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0" y="12"/>
                      </a:moveTo>
                      <a:cubicBezTo>
                        <a:pt x="5" y="9"/>
                        <a:pt x="7" y="6"/>
                        <a:pt x="12" y="7"/>
                      </a:cubicBezTo>
                      <a:cubicBezTo>
                        <a:pt x="18" y="7"/>
                        <a:pt x="22" y="1"/>
                        <a:pt x="26" y="0"/>
                      </a:cubicBezTo>
                      <a:cubicBezTo>
                        <a:pt x="29" y="3"/>
                        <a:pt x="33" y="10"/>
                        <a:pt x="33" y="19"/>
                      </a:cubicBezTo>
                      <a:cubicBezTo>
                        <a:pt x="34" y="19"/>
                        <a:pt x="23" y="22"/>
                        <a:pt x="21" y="25"/>
                      </a:cubicBezTo>
                      <a:cubicBezTo>
                        <a:pt x="17" y="25"/>
                        <a:pt x="12" y="28"/>
                        <a:pt x="9" y="30"/>
                      </a:cubicBezTo>
                      <a:cubicBezTo>
                        <a:pt x="5" y="30"/>
                        <a:pt x="3" y="19"/>
                        <a:pt x="0" y="12"/>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05" name="Freeform 29"/>
                <p:cNvSpPr>
                  <a:spLocks/>
                </p:cNvSpPr>
                <p:nvPr/>
              </p:nvSpPr>
              <p:spPr bwMode="auto">
                <a:xfrm flipH="1">
                  <a:off x="1068" y="210"/>
                  <a:ext cx="26" cy="24"/>
                </a:xfrm>
                <a:custGeom>
                  <a:avLst/>
                  <a:gdLst>
                    <a:gd name="T0" fmla="*/ 0 w 10"/>
                    <a:gd name="T1" fmla="*/ 0 h 9"/>
                    <a:gd name="T2" fmla="*/ 9 w 10"/>
                    <a:gd name="T3" fmla="*/ 0 h 9"/>
                  </a:gdLst>
                  <a:ahLst/>
                  <a:cxnLst>
                    <a:cxn ang="0">
                      <a:pos x="T0" y="T1"/>
                    </a:cxn>
                    <a:cxn ang="0">
                      <a:pos x="T2" y="T3"/>
                    </a:cxn>
                  </a:cxnLst>
                  <a:rect l="0" t="0" r="r" b="b"/>
                  <a:pathLst>
                    <a:path w="10" h="9">
                      <a:moveTo>
                        <a:pt x="0" y="0"/>
                      </a:moveTo>
                      <a:cubicBezTo>
                        <a:pt x="2" y="5"/>
                        <a:pt x="10" y="9"/>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6" name="Freeform 30"/>
                <p:cNvSpPr>
                  <a:spLocks/>
                </p:cNvSpPr>
                <p:nvPr/>
              </p:nvSpPr>
              <p:spPr bwMode="auto">
                <a:xfrm flipH="1">
                  <a:off x="1055" y="186"/>
                  <a:ext cx="28" cy="37"/>
                </a:xfrm>
                <a:custGeom>
                  <a:avLst/>
                  <a:gdLst>
                    <a:gd name="T0" fmla="*/ 0 w 11"/>
                    <a:gd name="T1" fmla="*/ 0 h 14"/>
                    <a:gd name="T2" fmla="*/ 11 w 11"/>
                    <a:gd name="T3" fmla="*/ 4 h 14"/>
                  </a:gdLst>
                  <a:ahLst/>
                  <a:cxnLst>
                    <a:cxn ang="0">
                      <a:pos x="T0" y="T1"/>
                    </a:cxn>
                    <a:cxn ang="0">
                      <a:pos x="T2" y="T3"/>
                    </a:cxn>
                  </a:cxnLst>
                  <a:rect l="0" t="0" r="r" b="b"/>
                  <a:pathLst>
                    <a:path w="11" h="14">
                      <a:moveTo>
                        <a:pt x="0" y="0"/>
                      </a:moveTo>
                      <a:cubicBezTo>
                        <a:pt x="2" y="10"/>
                        <a:pt x="11" y="14"/>
                        <a:pt x="11" y="4"/>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7" name="Freeform 31"/>
                <p:cNvSpPr>
                  <a:spLocks/>
                </p:cNvSpPr>
                <p:nvPr/>
              </p:nvSpPr>
              <p:spPr bwMode="auto">
                <a:xfrm flipH="1">
                  <a:off x="1023" y="168"/>
                  <a:ext cx="45" cy="55"/>
                </a:xfrm>
                <a:custGeom>
                  <a:avLst/>
                  <a:gdLst>
                    <a:gd name="T0" fmla="*/ 0 w 17"/>
                    <a:gd name="T1" fmla="*/ 1 h 21"/>
                    <a:gd name="T2" fmla="*/ 9 w 17"/>
                    <a:gd name="T3" fmla="*/ 0 h 21"/>
                  </a:gdLst>
                  <a:ahLst/>
                  <a:cxnLst>
                    <a:cxn ang="0">
                      <a:pos x="T0" y="T1"/>
                    </a:cxn>
                    <a:cxn ang="0">
                      <a:pos x="T2" y="T3"/>
                    </a:cxn>
                  </a:cxnLst>
                  <a:rect l="0" t="0" r="r" b="b"/>
                  <a:pathLst>
                    <a:path w="17" h="21">
                      <a:moveTo>
                        <a:pt x="0" y="1"/>
                      </a:moveTo>
                      <a:cubicBezTo>
                        <a:pt x="6" y="18"/>
                        <a:pt x="17" y="21"/>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8" name="Freeform 32"/>
                <p:cNvSpPr>
                  <a:spLocks/>
                </p:cNvSpPr>
                <p:nvPr/>
              </p:nvSpPr>
              <p:spPr bwMode="auto">
                <a:xfrm flipH="1">
                  <a:off x="1021" y="189"/>
                  <a:ext cx="15" cy="16"/>
                </a:xfrm>
                <a:custGeom>
                  <a:avLst/>
                  <a:gdLst>
                    <a:gd name="T0" fmla="*/ 0 w 6"/>
                    <a:gd name="T1" fmla="*/ 0 h 6"/>
                    <a:gd name="T2" fmla="*/ 4 w 6"/>
                    <a:gd name="T3" fmla="*/ 6 h 6"/>
                  </a:gdLst>
                  <a:ahLst/>
                  <a:cxnLst>
                    <a:cxn ang="0">
                      <a:pos x="T0" y="T1"/>
                    </a:cxn>
                    <a:cxn ang="0">
                      <a:pos x="T2" y="T3"/>
                    </a:cxn>
                  </a:cxnLst>
                  <a:rect l="0" t="0" r="r" b="b"/>
                  <a:pathLst>
                    <a:path w="6" h="6">
                      <a:moveTo>
                        <a:pt x="0" y="0"/>
                      </a:moveTo>
                      <a:cubicBezTo>
                        <a:pt x="5" y="0"/>
                        <a:pt x="6" y="1"/>
                        <a:pt x="4"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09" name="Freeform 33"/>
                <p:cNvSpPr>
                  <a:spLocks/>
                </p:cNvSpPr>
                <p:nvPr/>
              </p:nvSpPr>
              <p:spPr bwMode="auto">
                <a:xfrm flipH="1">
                  <a:off x="1039" y="194"/>
                  <a:ext cx="10" cy="13"/>
                </a:xfrm>
                <a:custGeom>
                  <a:avLst/>
                  <a:gdLst>
                    <a:gd name="T0" fmla="*/ 2 w 4"/>
                    <a:gd name="T1" fmla="*/ 0 h 5"/>
                    <a:gd name="T2" fmla="*/ 4 w 4"/>
                    <a:gd name="T3" fmla="*/ 2 h 5"/>
                    <a:gd name="T4" fmla="*/ 3 w 4"/>
                    <a:gd name="T5" fmla="*/ 4 h 5"/>
                    <a:gd name="T6" fmla="*/ 0 w 4"/>
                    <a:gd name="T7" fmla="*/ 1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0"/>
                        <a:pt x="4" y="1"/>
                        <a:pt x="4" y="2"/>
                      </a:cubicBezTo>
                      <a:cubicBezTo>
                        <a:pt x="4" y="3"/>
                        <a:pt x="4" y="4"/>
                        <a:pt x="3" y="4"/>
                      </a:cubicBezTo>
                      <a:cubicBezTo>
                        <a:pt x="1" y="5"/>
                        <a:pt x="0" y="2"/>
                        <a:pt x="0" y="1"/>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0" name="Freeform 34"/>
                <p:cNvSpPr>
                  <a:spLocks/>
                </p:cNvSpPr>
                <p:nvPr/>
              </p:nvSpPr>
              <p:spPr bwMode="auto">
                <a:xfrm flipH="1">
                  <a:off x="1070" y="207"/>
                  <a:ext cx="13" cy="16"/>
                </a:xfrm>
                <a:custGeom>
                  <a:avLst/>
                  <a:gdLst>
                    <a:gd name="T0" fmla="*/ 1 w 5"/>
                    <a:gd name="T1" fmla="*/ 1 h 6"/>
                    <a:gd name="T2" fmla="*/ 4 w 5"/>
                    <a:gd name="T3" fmla="*/ 2 h 6"/>
                    <a:gd name="T4" fmla="*/ 3 w 5"/>
                    <a:gd name="T5" fmla="*/ 5 h 6"/>
                    <a:gd name="T6" fmla="*/ 0 w 5"/>
                    <a:gd name="T7" fmla="*/ 3 h 6"/>
                    <a:gd name="T8" fmla="*/ 1 w 5"/>
                    <a:gd name="T9" fmla="*/ 1 h 6"/>
                  </a:gdLst>
                  <a:ahLst/>
                  <a:cxnLst>
                    <a:cxn ang="0">
                      <a:pos x="T0" y="T1"/>
                    </a:cxn>
                    <a:cxn ang="0">
                      <a:pos x="T2" y="T3"/>
                    </a:cxn>
                    <a:cxn ang="0">
                      <a:pos x="T4" y="T5"/>
                    </a:cxn>
                    <a:cxn ang="0">
                      <a:pos x="T6" y="T7"/>
                    </a:cxn>
                    <a:cxn ang="0">
                      <a:pos x="T8" y="T9"/>
                    </a:cxn>
                  </a:cxnLst>
                  <a:rect l="0" t="0" r="r" b="b"/>
                  <a:pathLst>
                    <a:path w="5" h="6">
                      <a:moveTo>
                        <a:pt x="1" y="1"/>
                      </a:moveTo>
                      <a:cubicBezTo>
                        <a:pt x="3" y="0"/>
                        <a:pt x="4" y="2"/>
                        <a:pt x="4" y="2"/>
                      </a:cubicBezTo>
                      <a:cubicBezTo>
                        <a:pt x="4" y="3"/>
                        <a:pt x="5" y="4"/>
                        <a:pt x="3" y="5"/>
                      </a:cubicBezTo>
                      <a:cubicBezTo>
                        <a:pt x="1" y="6"/>
                        <a:pt x="0" y="4"/>
                        <a:pt x="0" y="3"/>
                      </a:cubicBezTo>
                      <a:cubicBezTo>
                        <a:pt x="0" y="2"/>
                        <a:pt x="0" y="1"/>
                        <a:pt x="1"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1" name="Freeform 35"/>
                <p:cNvSpPr>
                  <a:spLocks/>
                </p:cNvSpPr>
                <p:nvPr/>
              </p:nvSpPr>
              <p:spPr bwMode="auto">
                <a:xfrm flipH="1">
                  <a:off x="1078" y="228"/>
                  <a:ext cx="13" cy="11"/>
                </a:xfrm>
                <a:custGeom>
                  <a:avLst/>
                  <a:gdLst>
                    <a:gd name="T0" fmla="*/ 1 w 5"/>
                    <a:gd name="T1" fmla="*/ 0 h 4"/>
                    <a:gd name="T2" fmla="*/ 4 w 5"/>
                    <a:gd name="T3" fmla="*/ 1 h 4"/>
                    <a:gd name="T4" fmla="*/ 3 w 5"/>
                    <a:gd name="T5" fmla="*/ 3 h 4"/>
                    <a:gd name="T6" fmla="*/ 0 w 5"/>
                    <a:gd name="T7" fmla="*/ 3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3" y="0"/>
                        <a:pt x="4" y="1"/>
                        <a:pt x="4" y="1"/>
                      </a:cubicBezTo>
                      <a:cubicBezTo>
                        <a:pt x="4" y="2"/>
                        <a:pt x="5" y="2"/>
                        <a:pt x="3" y="3"/>
                      </a:cubicBezTo>
                      <a:cubicBezTo>
                        <a:pt x="2" y="4"/>
                        <a:pt x="1" y="3"/>
                        <a:pt x="0" y="3"/>
                      </a:cubicBezTo>
                      <a:cubicBezTo>
                        <a:pt x="0" y="2"/>
                        <a:pt x="0" y="1"/>
                        <a:pt x="1"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2" name="Freeform 36"/>
                <p:cNvSpPr>
                  <a:spLocks/>
                </p:cNvSpPr>
                <p:nvPr/>
              </p:nvSpPr>
              <p:spPr bwMode="auto">
                <a:xfrm flipH="1">
                  <a:off x="1057" y="194"/>
                  <a:ext cx="13" cy="19"/>
                </a:xfrm>
                <a:custGeom>
                  <a:avLst/>
                  <a:gdLst>
                    <a:gd name="T0" fmla="*/ 2 w 5"/>
                    <a:gd name="T1" fmla="*/ 1 h 7"/>
                    <a:gd name="T2" fmla="*/ 5 w 5"/>
                    <a:gd name="T3" fmla="*/ 2 h 7"/>
                    <a:gd name="T4" fmla="*/ 4 w 5"/>
                    <a:gd name="T5" fmla="*/ 6 h 7"/>
                    <a:gd name="T6" fmla="*/ 0 w 5"/>
                    <a:gd name="T7" fmla="*/ 4 h 7"/>
                    <a:gd name="T8" fmla="*/ 2 w 5"/>
                    <a:gd name="T9" fmla="*/ 1 h 7"/>
                  </a:gdLst>
                  <a:ahLst/>
                  <a:cxnLst>
                    <a:cxn ang="0">
                      <a:pos x="T0" y="T1"/>
                    </a:cxn>
                    <a:cxn ang="0">
                      <a:pos x="T2" y="T3"/>
                    </a:cxn>
                    <a:cxn ang="0">
                      <a:pos x="T4" y="T5"/>
                    </a:cxn>
                    <a:cxn ang="0">
                      <a:pos x="T6" y="T7"/>
                    </a:cxn>
                    <a:cxn ang="0">
                      <a:pos x="T8" y="T9"/>
                    </a:cxn>
                  </a:cxnLst>
                  <a:rect l="0" t="0" r="r" b="b"/>
                  <a:pathLst>
                    <a:path w="5" h="7">
                      <a:moveTo>
                        <a:pt x="2" y="1"/>
                      </a:moveTo>
                      <a:cubicBezTo>
                        <a:pt x="4" y="0"/>
                        <a:pt x="5" y="1"/>
                        <a:pt x="5" y="2"/>
                      </a:cubicBezTo>
                      <a:cubicBezTo>
                        <a:pt x="5" y="3"/>
                        <a:pt x="5" y="5"/>
                        <a:pt x="4" y="6"/>
                      </a:cubicBezTo>
                      <a:cubicBezTo>
                        <a:pt x="3" y="7"/>
                        <a:pt x="0" y="5"/>
                        <a:pt x="0" y="4"/>
                      </a:cubicBezTo>
                      <a:cubicBezTo>
                        <a:pt x="0" y="4"/>
                        <a:pt x="0" y="2"/>
                        <a:pt x="2"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3" name="Freeform 37"/>
                <p:cNvSpPr>
                  <a:spLocks/>
                </p:cNvSpPr>
                <p:nvPr/>
              </p:nvSpPr>
              <p:spPr bwMode="auto">
                <a:xfrm flipH="1">
                  <a:off x="853" y="315"/>
                  <a:ext cx="102" cy="122"/>
                </a:xfrm>
                <a:custGeom>
                  <a:avLst/>
                  <a:gdLst>
                    <a:gd name="T0" fmla="*/ 12 w 39"/>
                    <a:gd name="T1" fmla="*/ 4 h 47"/>
                    <a:gd name="T2" fmla="*/ 16 w 39"/>
                    <a:gd name="T3" fmla="*/ 10 h 47"/>
                    <a:gd name="T4" fmla="*/ 4 w 39"/>
                    <a:gd name="T5" fmla="*/ 34 h 47"/>
                    <a:gd name="T6" fmla="*/ 8 w 39"/>
                    <a:gd name="T7" fmla="*/ 42 h 47"/>
                    <a:gd name="T8" fmla="*/ 15 w 39"/>
                    <a:gd name="T9" fmla="*/ 44 h 47"/>
                    <a:gd name="T10" fmla="*/ 23 w 39"/>
                    <a:gd name="T11" fmla="*/ 45 h 47"/>
                    <a:gd name="T12" fmla="*/ 32 w 39"/>
                    <a:gd name="T13" fmla="*/ 9 h 47"/>
                    <a:gd name="T14" fmla="*/ 12 w 39"/>
                    <a:gd name="T15" fmla="*/ 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12" y="4"/>
                      </a:moveTo>
                      <a:cubicBezTo>
                        <a:pt x="15" y="5"/>
                        <a:pt x="17" y="6"/>
                        <a:pt x="16" y="10"/>
                      </a:cubicBezTo>
                      <a:cubicBezTo>
                        <a:pt x="14" y="28"/>
                        <a:pt x="10" y="36"/>
                        <a:pt x="4" y="34"/>
                      </a:cubicBezTo>
                      <a:cubicBezTo>
                        <a:pt x="0" y="36"/>
                        <a:pt x="3" y="41"/>
                        <a:pt x="8" y="42"/>
                      </a:cubicBezTo>
                      <a:cubicBezTo>
                        <a:pt x="11" y="43"/>
                        <a:pt x="13" y="44"/>
                        <a:pt x="15" y="44"/>
                      </a:cubicBezTo>
                      <a:cubicBezTo>
                        <a:pt x="16" y="45"/>
                        <a:pt x="21" y="47"/>
                        <a:pt x="23" y="45"/>
                      </a:cubicBezTo>
                      <a:cubicBezTo>
                        <a:pt x="29" y="45"/>
                        <a:pt x="39" y="11"/>
                        <a:pt x="32" y="9"/>
                      </a:cubicBezTo>
                      <a:cubicBezTo>
                        <a:pt x="23" y="2"/>
                        <a:pt x="18" y="0"/>
                        <a:pt x="12" y="4"/>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14" name="Freeform 38"/>
                <p:cNvSpPr>
                  <a:spLocks/>
                </p:cNvSpPr>
                <p:nvPr/>
              </p:nvSpPr>
              <p:spPr bwMode="auto">
                <a:xfrm flipH="1">
                  <a:off x="717" y="207"/>
                  <a:ext cx="19" cy="8"/>
                </a:xfrm>
                <a:custGeom>
                  <a:avLst/>
                  <a:gdLst>
                    <a:gd name="T0" fmla="*/ 0 w 7"/>
                    <a:gd name="T1" fmla="*/ 2 h 3"/>
                    <a:gd name="T2" fmla="*/ 3 w 7"/>
                    <a:gd name="T3" fmla="*/ 1 h 3"/>
                    <a:gd name="T4" fmla="*/ 7 w 7"/>
                    <a:gd name="T5" fmla="*/ 1 h 3"/>
                    <a:gd name="T6" fmla="*/ 7 w 7"/>
                    <a:gd name="T7" fmla="*/ 2 h 3"/>
                    <a:gd name="T8" fmla="*/ 4 w 7"/>
                    <a:gd name="T9" fmla="*/ 3 h 3"/>
                    <a:gd name="T10" fmla="*/ 3 w 7"/>
                    <a:gd name="T11" fmla="*/ 2 h 3"/>
                    <a:gd name="T12" fmla="*/ 0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1" y="2"/>
                        <a:pt x="2" y="1"/>
                        <a:pt x="3" y="1"/>
                      </a:cubicBezTo>
                      <a:cubicBezTo>
                        <a:pt x="5" y="3"/>
                        <a:pt x="7" y="0"/>
                        <a:pt x="7" y="1"/>
                      </a:cubicBezTo>
                      <a:cubicBezTo>
                        <a:pt x="7" y="1"/>
                        <a:pt x="7" y="2"/>
                        <a:pt x="7" y="2"/>
                      </a:cubicBezTo>
                      <a:cubicBezTo>
                        <a:pt x="6" y="3"/>
                        <a:pt x="6" y="3"/>
                        <a:pt x="4" y="3"/>
                      </a:cubicBezTo>
                      <a:cubicBezTo>
                        <a:pt x="4" y="3"/>
                        <a:pt x="3" y="3"/>
                        <a:pt x="3" y="2"/>
                      </a:cubicBezTo>
                      <a:cubicBezTo>
                        <a:pt x="1" y="2"/>
                        <a:pt x="1" y="3"/>
                        <a:pt x="0" y="2"/>
                      </a:cubicBezTo>
                      <a:close/>
                    </a:path>
                  </a:pathLst>
                </a:custGeom>
                <a:solidFill>
                  <a:srgbClr val="AA623D"/>
                </a:solidFill>
                <a:ln w="4763" cap="rnd">
                  <a:solidFill>
                    <a:srgbClr val="25221E"/>
                  </a:solidFill>
                  <a:prstDash val="solid"/>
                  <a:round/>
                  <a:headEnd/>
                  <a:tailEnd/>
                </a:ln>
              </p:spPr>
              <p:txBody>
                <a:bodyPr/>
                <a:lstStyle/>
                <a:p>
                  <a:endParaRPr lang="vi-VN"/>
                </a:p>
              </p:txBody>
            </p:sp>
            <p:sp>
              <p:nvSpPr>
                <p:cNvPr id="229415" name="Freeform 39"/>
                <p:cNvSpPr>
                  <a:spLocks/>
                </p:cNvSpPr>
                <p:nvPr/>
              </p:nvSpPr>
              <p:spPr bwMode="auto">
                <a:xfrm flipH="1">
                  <a:off x="471" y="343"/>
                  <a:ext cx="0" cy="13"/>
                </a:xfrm>
                <a:custGeom>
                  <a:avLst/>
                  <a:gdLst>
                    <a:gd name="T0" fmla="*/ 0 h 5"/>
                    <a:gd name="T1" fmla="*/ 5 h 5"/>
                  </a:gdLst>
                  <a:ahLst/>
                  <a:cxnLst>
                    <a:cxn ang="0">
                      <a:pos x="0" y="T0"/>
                    </a:cxn>
                    <a:cxn ang="0">
                      <a:pos x="0" y="T1"/>
                    </a:cxn>
                  </a:cxnLst>
                  <a:rect l="0" t="0" r="r" b="b"/>
                  <a:pathLst>
                    <a:path h="5">
                      <a:moveTo>
                        <a:pt x="0" y="0"/>
                      </a:moveTo>
                      <a:cubicBezTo>
                        <a:pt x="0" y="0"/>
                        <a:pt x="0" y="3"/>
                        <a:pt x="0"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16" name="Freeform 40"/>
                <p:cNvSpPr>
                  <a:spLocks/>
                </p:cNvSpPr>
                <p:nvPr/>
              </p:nvSpPr>
              <p:spPr bwMode="auto">
                <a:xfrm flipH="1">
                  <a:off x="366" y="244"/>
                  <a:ext cx="105" cy="99"/>
                </a:xfrm>
                <a:custGeom>
                  <a:avLst/>
                  <a:gdLst>
                    <a:gd name="T0" fmla="*/ 15 w 40"/>
                    <a:gd name="T1" fmla="*/ 0 h 38"/>
                    <a:gd name="T2" fmla="*/ 39 w 40"/>
                    <a:gd name="T3" fmla="*/ 15 h 38"/>
                    <a:gd name="T4" fmla="*/ 37 w 40"/>
                    <a:gd name="T5" fmla="*/ 28 h 38"/>
                    <a:gd name="T6" fmla="*/ 27 w 40"/>
                    <a:gd name="T7" fmla="*/ 38 h 38"/>
                    <a:gd name="T8" fmla="*/ 28 w 40"/>
                    <a:gd name="T9" fmla="*/ 35 h 38"/>
                    <a:gd name="T10" fmla="*/ 5 w 40"/>
                    <a:gd name="T11" fmla="*/ 23 h 38"/>
                    <a:gd name="T12" fmla="*/ 3 w 40"/>
                    <a:gd name="T13" fmla="*/ 25 h 38"/>
                    <a:gd name="T14" fmla="*/ 1 w 40"/>
                    <a:gd name="T15" fmla="*/ 23 h 38"/>
                    <a:gd name="T16" fmla="*/ 11 w 40"/>
                    <a:gd name="T17" fmla="*/ 2 h 38"/>
                    <a:gd name="T18" fmla="*/ 15 w 4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15" y="0"/>
                      </a:moveTo>
                      <a:cubicBezTo>
                        <a:pt x="21" y="9"/>
                        <a:pt x="29" y="16"/>
                        <a:pt x="39" y="15"/>
                      </a:cubicBezTo>
                      <a:cubicBezTo>
                        <a:pt x="38" y="20"/>
                        <a:pt x="40" y="24"/>
                        <a:pt x="37" y="28"/>
                      </a:cubicBezTo>
                      <a:cubicBezTo>
                        <a:pt x="36" y="34"/>
                        <a:pt x="34" y="38"/>
                        <a:pt x="27" y="38"/>
                      </a:cubicBezTo>
                      <a:cubicBezTo>
                        <a:pt x="28" y="38"/>
                        <a:pt x="29" y="35"/>
                        <a:pt x="28" y="35"/>
                      </a:cubicBezTo>
                      <a:cubicBezTo>
                        <a:pt x="30" y="35"/>
                        <a:pt x="7" y="22"/>
                        <a:pt x="5" y="23"/>
                      </a:cubicBezTo>
                      <a:cubicBezTo>
                        <a:pt x="4" y="22"/>
                        <a:pt x="3" y="24"/>
                        <a:pt x="3" y="25"/>
                      </a:cubicBezTo>
                      <a:cubicBezTo>
                        <a:pt x="0" y="25"/>
                        <a:pt x="1" y="24"/>
                        <a:pt x="1" y="23"/>
                      </a:cubicBezTo>
                      <a:cubicBezTo>
                        <a:pt x="0" y="18"/>
                        <a:pt x="9" y="4"/>
                        <a:pt x="11" y="2"/>
                      </a:cubicBezTo>
                      <a:cubicBezTo>
                        <a:pt x="13" y="0"/>
                        <a:pt x="13" y="0"/>
                        <a:pt x="15" y="0"/>
                      </a:cubicBezTo>
                      <a:close/>
                    </a:path>
                  </a:pathLst>
                </a:custGeom>
                <a:solidFill>
                  <a:srgbClr val="7F9259"/>
                </a:solidFill>
                <a:ln w="4763" cap="rnd">
                  <a:solidFill>
                    <a:srgbClr val="25221E"/>
                  </a:solidFill>
                  <a:prstDash val="solid"/>
                  <a:round/>
                  <a:headEnd/>
                  <a:tailEnd/>
                </a:ln>
              </p:spPr>
              <p:txBody>
                <a:bodyPr/>
                <a:lstStyle/>
                <a:p>
                  <a:endParaRPr lang="vi-VN"/>
                </a:p>
              </p:txBody>
            </p:sp>
            <p:sp>
              <p:nvSpPr>
                <p:cNvPr id="229417" name="Freeform 41"/>
                <p:cNvSpPr>
                  <a:spLocks/>
                </p:cNvSpPr>
                <p:nvPr/>
              </p:nvSpPr>
              <p:spPr bwMode="auto">
                <a:xfrm flipH="1">
                  <a:off x="383" y="202"/>
                  <a:ext cx="36" cy="45"/>
                </a:xfrm>
                <a:custGeom>
                  <a:avLst/>
                  <a:gdLst>
                    <a:gd name="T0" fmla="*/ 5 w 14"/>
                    <a:gd name="T1" fmla="*/ 0 h 17"/>
                    <a:gd name="T2" fmla="*/ 4 w 14"/>
                    <a:gd name="T3" fmla="*/ 17 h 17"/>
                    <a:gd name="T4" fmla="*/ 14 w 14"/>
                    <a:gd name="T5" fmla="*/ 0 h 17"/>
                  </a:gdLst>
                  <a:ahLst/>
                  <a:cxnLst>
                    <a:cxn ang="0">
                      <a:pos x="T0" y="T1"/>
                    </a:cxn>
                    <a:cxn ang="0">
                      <a:pos x="T2" y="T3"/>
                    </a:cxn>
                    <a:cxn ang="0">
                      <a:pos x="T4" y="T5"/>
                    </a:cxn>
                  </a:cxnLst>
                  <a:rect l="0" t="0" r="r" b="b"/>
                  <a:pathLst>
                    <a:path w="14" h="17">
                      <a:moveTo>
                        <a:pt x="5" y="0"/>
                      </a:moveTo>
                      <a:cubicBezTo>
                        <a:pt x="3" y="6"/>
                        <a:pt x="0" y="15"/>
                        <a:pt x="4" y="17"/>
                      </a:cubicBezTo>
                      <a:cubicBezTo>
                        <a:pt x="12" y="17"/>
                        <a:pt x="13" y="8"/>
                        <a:pt x="1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18" name="Freeform 42"/>
                <p:cNvSpPr>
                  <a:spLocks/>
                </p:cNvSpPr>
                <p:nvPr/>
              </p:nvSpPr>
              <p:spPr bwMode="auto">
                <a:xfrm flipH="1">
                  <a:off x="400" y="231"/>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3"/>
                        <a:pt x="2" y="4"/>
                        <a:pt x="1" y="4"/>
                      </a:cubicBezTo>
                      <a:cubicBezTo>
                        <a:pt x="1" y="4"/>
                        <a:pt x="0" y="3"/>
                        <a:pt x="0" y="2"/>
                      </a:cubicBezTo>
                      <a:cubicBezTo>
                        <a:pt x="0" y="1"/>
                        <a:pt x="2"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19" name="Freeform 43"/>
                <p:cNvSpPr>
                  <a:spLocks/>
                </p:cNvSpPr>
                <p:nvPr/>
              </p:nvSpPr>
              <p:spPr bwMode="auto">
                <a:xfrm flipH="1">
                  <a:off x="387" y="247"/>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4"/>
                        <a:pt x="2" y="4"/>
                        <a:pt x="1" y="4"/>
                      </a:cubicBezTo>
                      <a:cubicBezTo>
                        <a:pt x="0" y="4"/>
                        <a:pt x="0" y="3"/>
                        <a:pt x="0" y="2"/>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0" name="Freeform 44"/>
                <p:cNvSpPr>
                  <a:spLocks/>
                </p:cNvSpPr>
                <p:nvPr/>
              </p:nvSpPr>
              <p:spPr bwMode="auto">
                <a:xfrm flipH="1">
                  <a:off x="372" y="257"/>
                  <a:ext cx="11" cy="10"/>
                </a:xfrm>
                <a:custGeom>
                  <a:avLst/>
                  <a:gdLst>
                    <a:gd name="T0" fmla="*/ 2 w 4"/>
                    <a:gd name="T1" fmla="*/ 0 h 4"/>
                    <a:gd name="T2" fmla="*/ 4 w 4"/>
                    <a:gd name="T3" fmla="*/ 3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2"/>
                        <a:pt x="4" y="3"/>
                      </a:cubicBezTo>
                      <a:cubicBezTo>
                        <a:pt x="4" y="4"/>
                        <a:pt x="2" y="4"/>
                        <a:pt x="2" y="4"/>
                      </a:cubicBezTo>
                      <a:cubicBezTo>
                        <a:pt x="1" y="4"/>
                        <a:pt x="0" y="3"/>
                        <a:pt x="0" y="2"/>
                      </a:cubicBezTo>
                      <a:cubicBezTo>
                        <a:pt x="0" y="0"/>
                        <a:pt x="1" y="0"/>
                        <a:pt x="2"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1" name="Freeform 45"/>
                <p:cNvSpPr>
                  <a:spLocks/>
                </p:cNvSpPr>
                <p:nvPr/>
              </p:nvSpPr>
              <p:spPr bwMode="auto">
                <a:xfrm flipH="1">
                  <a:off x="369" y="270"/>
                  <a:ext cx="10" cy="11"/>
                </a:xfrm>
                <a:custGeom>
                  <a:avLst/>
                  <a:gdLst>
                    <a:gd name="T0" fmla="*/ 0 w 4"/>
                    <a:gd name="T1" fmla="*/ 3 h 4"/>
                    <a:gd name="T2" fmla="*/ 2 w 4"/>
                    <a:gd name="T3" fmla="*/ 1 h 4"/>
                    <a:gd name="T4" fmla="*/ 4 w 4"/>
                    <a:gd name="T5" fmla="*/ 2 h 4"/>
                    <a:gd name="T6" fmla="*/ 2 w 4"/>
                    <a:gd name="T7" fmla="*/ 4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2"/>
                        <a:pt x="1" y="1"/>
                        <a:pt x="2" y="1"/>
                      </a:cubicBezTo>
                      <a:cubicBezTo>
                        <a:pt x="3" y="0"/>
                        <a:pt x="4" y="1"/>
                        <a:pt x="4" y="2"/>
                      </a:cubicBezTo>
                      <a:cubicBezTo>
                        <a:pt x="4" y="3"/>
                        <a:pt x="3" y="4"/>
                        <a:pt x="2" y="4"/>
                      </a:cubicBezTo>
                      <a:cubicBezTo>
                        <a:pt x="1" y="4"/>
                        <a:pt x="0" y="3"/>
                        <a:pt x="0" y="3"/>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22" name="Line 46"/>
                <p:cNvSpPr>
                  <a:spLocks noChangeShapeType="1"/>
                </p:cNvSpPr>
                <p:nvPr/>
              </p:nvSpPr>
              <p:spPr bwMode="auto">
                <a:xfrm flipH="1">
                  <a:off x="413" y="220"/>
                  <a:ext cx="11" cy="6"/>
                </a:xfrm>
                <a:prstGeom prst="line">
                  <a:avLst/>
                </a:prstGeom>
                <a:noFill/>
                <a:ln w="4763" cap="rnd">
                  <a:solidFill>
                    <a:srgbClr val="25221E"/>
                  </a:solidFill>
                  <a:round/>
                  <a:headEnd/>
                  <a:tailEnd/>
                </a:ln>
                <a:extLst>
                  <a:ext uri="{909E8E84-426E-40DD-AFC4-6F175D3DCCD1}">
                    <a14:hiddenFill xmlns:a14="http://schemas.microsoft.com/office/drawing/2010/main">
                      <a:noFill/>
                    </a14:hiddenFill>
                  </a:ext>
                </a:extLst>
              </p:spPr>
              <p:txBody>
                <a:bodyPr/>
                <a:lstStyle/>
                <a:p>
                  <a:endParaRPr lang="vi-VN"/>
                </a:p>
              </p:txBody>
            </p:sp>
            <p:sp>
              <p:nvSpPr>
                <p:cNvPr id="229423" name="Freeform 47"/>
                <p:cNvSpPr>
                  <a:spLocks/>
                </p:cNvSpPr>
                <p:nvPr/>
              </p:nvSpPr>
              <p:spPr bwMode="auto">
                <a:xfrm flipH="1">
                  <a:off x="364" y="223"/>
                  <a:ext cx="36" cy="50"/>
                </a:xfrm>
                <a:custGeom>
                  <a:avLst/>
                  <a:gdLst>
                    <a:gd name="T0" fmla="*/ 14 w 14"/>
                    <a:gd name="T1" fmla="*/ 0 h 19"/>
                    <a:gd name="T2" fmla="*/ 0 w 14"/>
                    <a:gd name="T3" fmla="*/ 9 h 19"/>
                  </a:gdLst>
                  <a:ahLst/>
                  <a:cxnLst>
                    <a:cxn ang="0">
                      <a:pos x="T0" y="T1"/>
                    </a:cxn>
                    <a:cxn ang="0">
                      <a:pos x="T2" y="T3"/>
                    </a:cxn>
                  </a:cxnLst>
                  <a:rect l="0" t="0" r="r" b="b"/>
                  <a:pathLst>
                    <a:path w="14" h="19">
                      <a:moveTo>
                        <a:pt x="14" y="0"/>
                      </a:moveTo>
                      <a:cubicBezTo>
                        <a:pt x="8" y="17"/>
                        <a:pt x="1" y="19"/>
                        <a:pt x="0" y="9"/>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4" name="Freeform 48"/>
                <p:cNvSpPr>
                  <a:spLocks/>
                </p:cNvSpPr>
                <p:nvPr/>
              </p:nvSpPr>
              <p:spPr bwMode="auto">
                <a:xfrm flipH="1">
                  <a:off x="351" y="244"/>
                  <a:ext cx="39" cy="34"/>
                </a:xfrm>
                <a:custGeom>
                  <a:avLst/>
                  <a:gdLst>
                    <a:gd name="T0" fmla="*/ 15 w 15"/>
                    <a:gd name="T1" fmla="*/ 0 h 13"/>
                    <a:gd name="T2" fmla="*/ 2 w 15"/>
                    <a:gd name="T3" fmla="*/ 6 h 13"/>
                  </a:gdLst>
                  <a:ahLst/>
                  <a:cxnLst>
                    <a:cxn ang="0">
                      <a:pos x="T0" y="T1"/>
                    </a:cxn>
                    <a:cxn ang="0">
                      <a:pos x="T2" y="T3"/>
                    </a:cxn>
                  </a:cxnLst>
                  <a:rect l="0" t="0" r="r" b="b"/>
                  <a:pathLst>
                    <a:path w="15" h="13">
                      <a:moveTo>
                        <a:pt x="15" y="0"/>
                      </a:moveTo>
                      <a:cubicBezTo>
                        <a:pt x="6" y="13"/>
                        <a:pt x="0" y="12"/>
                        <a:pt x="2"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5" name="Freeform 49"/>
                <p:cNvSpPr>
                  <a:spLocks/>
                </p:cNvSpPr>
                <p:nvPr/>
              </p:nvSpPr>
              <p:spPr bwMode="auto">
                <a:xfrm flipH="1">
                  <a:off x="379" y="270"/>
                  <a:ext cx="11" cy="13"/>
                </a:xfrm>
                <a:custGeom>
                  <a:avLst/>
                  <a:gdLst>
                    <a:gd name="T0" fmla="*/ 3 w 4"/>
                    <a:gd name="T1" fmla="*/ 0 h 5"/>
                    <a:gd name="T2" fmla="*/ 4 w 4"/>
                    <a:gd name="T3" fmla="*/ 5 h 5"/>
                  </a:gdLst>
                  <a:ahLst/>
                  <a:cxnLst>
                    <a:cxn ang="0">
                      <a:pos x="T0" y="T1"/>
                    </a:cxn>
                    <a:cxn ang="0">
                      <a:pos x="T2" y="T3"/>
                    </a:cxn>
                  </a:cxnLst>
                  <a:rect l="0" t="0" r="r" b="b"/>
                  <a:pathLst>
                    <a:path w="4" h="5">
                      <a:moveTo>
                        <a:pt x="3" y="0"/>
                      </a:moveTo>
                      <a:cubicBezTo>
                        <a:pt x="3" y="0"/>
                        <a:pt x="0" y="3"/>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6" name="Freeform 50"/>
                <p:cNvSpPr>
                  <a:spLocks/>
                </p:cNvSpPr>
                <p:nvPr/>
              </p:nvSpPr>
              <p:spPr bwMode="auto">
                <a:xfrm flipH="1">
                  <a:off x="767" y="853"/>
                  <a:ext cx="259" cy="105"/>
                </a:xfrm>
                <a:custGeom>
                  <a:avLst/>
                  <a:gdLst>
                    <a:gd name="T0" fmla="*/ 96 w 99"/>
                    <a:gd name="T1" fmla="*/ 11 h 40"/>
                    <a:gd name="T2" fmla="*/ 98 w 99"/>
                    <a:gd name="T3" fmla="*/ 24 h 40"/>
                    <a:gd name="T4" fmla="*/ 96 w 99"/>
                    <a:gd name="T5" fmla="*/ 31 h 40"/>
                    <a:gd name="T6" fmla="*/ 39 w 99"/>
                    <a:gd name="T7" fmla="*/ 32 h 40"/>
                    <a:gd name="T8" fmla="*/ 34 w 99"/>
                    <a:gd name="T9" fmla="*/ 33 h 40"/>
                    <a:gd name="T10" fmla="*/ 7 w 99"/>
                    <a:gd name="T11" fmla="*/ 26 h 40"/>
                    <a:gd name="T12" fmla="*/ 13 w 99"/>
                    <a:gd name="T13" fmla="*/ 22 h 40"/>
                    <a:gd name="T14" fmla="*/ 20 w 99"/>
                    <a:gd name="T15" fmla="*/ 18 h 40"/>
                    <a:gd name="T16" fmla="*/ 24 w 99"/>
                    <a:gd name="T17" fmla="*/ 12 h 40"/>
                    <a:gd name="T18" fmla="*/ 29 w 99"/>
                    <a:gd name="T19" fmla="*/ 9 h 40"/>
                    <a:gd name="T20" fmla="*/ 38 w 99"/>
                    <a:gd name="T21" fmla="*/ 8 h 40"/>
                    <a:gd name="T22" fmla="*/ 58 w 99"/>
                    <a:gd name="T23" fmla="*/ 7 h 40"/>
                    <a:gd name="T24" fmla="*/ 96 w 99"/>
                    <a:gd name="T2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0">
                      <a:moveTo>
                        <a:pt x="96" y="11"/>
                      </a:moveTo>
                      <a:cubicBezTo>
                        <a:pt x="92" y="16"/>
                        <a:pt x="97" y="21"/>
                        <a:pt x="98" y="24"/>
                      </a:cubicBezTo>
                      <a:cubicBezTo>
                        <a:pt x="99" y="27"/>
                        <a:pt x="98" y="30"/>
                        <a:pt x="96" y="31"/>
                      </a:cubicBezTo>
                      <a:cubicBezTo>
                        <a:pt x="89" y="32"/>
                        <a:pt x="50" y="36"/>
                        <a:pt x="39" y="32"/>
                      </a:cubicBezTo>
                      <a:cubicBezTo>
                        <a:pt x="38" y="32"/>
                        <a:pt x="38" y="34"/>
                        <a:pt x="34" y="33"/>
                      </a:cubicBezTo>
                      <a:cubicBezTo>
                        <a:pt x="23" y="40"/>
                        <a:pt x="0" y="37"/>
                        <a:pt x="7" y="26"/>
                      </a:cubicBezTo>
                      <a:cubicBezTo>
                        <a:pt x="7" y="23"/>
                        <a:pt x="10" y="21"/>
                        <a:pt x="13" y="22"/>
                      </a:cubicBezTo>
                      <a:cubicBezTo>
                        <a:pt x="11" y="20"/>
                        <a:pt x="17" y="15"/>
                        <a:pt x="20" y="18"/>
                      </a:cubicBezTo>
                      <a:cubicBezTo>
                        <a:pt x="20" y="15"/>
                        <a:pt x="22" y="11"/>
                        <a:pt x="24" y="12"/>
                      </a:cubicBezTo>
                      <a:cubicBezTo>
                        <a:pt x="24" y="10"/>
                        <a:pt x="28" y="8"/>
                        <a:pt x="29" y="9"/>
                      </a:cubicBezTo>
                      <a:cubicBezTo>
                        <a:pt x="30" y="7"/>
                        <a:pt x="35" y="6"/>
                        <a:pt x="38" y="8"/>
                      </a:cubicBezTo>
                      <a:cubicBezTo>
                        <a:pt x="46" y="7"/>
                        <a:pt x="55" y="8"/>
                        <a:pt x="58" y="7"/>
                      </a:cubicBezTo>
                      <a:cubicBezTo>
                        <a:pt x="62" y="0"/>
                        <a:pt x="80" y="5"/>
                        <a:pt x="96" y="11"/>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27" name="Freeform 51"/>
                <p:cNvSpPr>
                  <a:spLocks/>
                </p:cNvSpPr>
                <p:nvPr/>
              </p:nvSpPr>
              <p:spPr bwMode="auto">
                <a:xfrm flipH="1">
                  <a:off x="453" y="871"/>
                  <a:ext cx="249" cy="97"/>
                </a:xfrm>
                <a:custGeom>
                  <a:avLst/>
                  <a:gdLst>
                    <a:gd name="T0" fmla="*/ 5 w 95"/>
                    <a:gd name="T1" fmla="*/ 0 h 37"/>
                    <a:gd name="T2" fmla="*/ 1 w 95"/>
                    <a:gd name="T3" fmla="*/ 15 h 37"/>
                    <a:gd name="T4" fmla="*/ 3 w 95"/>
                    <a:gd name="T5" fmla="*/ 22 h 37"/>
                    <a:gd name="T6" fmla="*/ 20 w 95"/>
                    <a:gd name="T7" fmla="*/ 23 h 37"/>
                    <a:gd name="T8" fmla="*/ 66 w 95"/>
                    <a:gd name="T9" fmla="*/ 33 h 37"/>
                    <a:gd name="T10" fmla="*/ 70 w 95"/>
                    <a:gd name="T11" fmla="*/ 35 h 37"/>
                    <a:gd name="T12" fmla="*/ 91 w 95"/>
                    <a:gd name="T13" fmla="*/ 26 h 37"/>
                    <a:gd name="T14" fmla="*/ 86 w 95"/>
                    <a:gd name="T15" fmla="*/ 23 h 37"/>
                    <a:gd name="T16" fmla="*/ 80 w 95"/>
                    <a:gd name="T17" fmla="*/ 17 h 37"/>
                    <a:gd name="T18" fmla="*/ 77 w 95"/>
                    <a:gd name="T19" fmla="*/ 11 h 37"/>
                    <a:gd name="T20" fmla="*/ 72 w 95"/>
                    <a:gd name="T21" fmla="*/ 7 h 37"/>
                    <a:gd name="T22" fmla="*/ 64 w 95"/>
                    <a:gd name="T23" fmla="*/ 5 h 37"/>
                    <a:gd name="T24" fmla="*/ 52 w 95"/>
                    <a:gd name="T25" fmla="*/ 2 h 37"/>
                    <a:gd name="T26" fmla="*/ 5 w 9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7">
                      <a:moveTo>
                        <a:pt x="5" y="0"/>
                      </a:moveTo>
                      <a:cubicBezTo>
                        <a:pt x="7" y="5"/>
                        <a:pt x="3" y="12"/>
                        <a:pt x="1" y="15"/>
                      </a:cubicBezTo>
                      <a:cubicBezTo>
                        <a:pt x="0" y="18"/>
                        <a:pt x="1" y="21"/>
                        <a:pt x="3" y="22"/>
                      </a:cubicBezTo>
                      <a:cubicBezTo>
                        <a:pt x="5" y="23"/>
                        <a:pt x="13" y="25"/>
                        <a:pt x="20" y="23"/>
                      </a:cubicBezTo>
                      <a:cubicBezTo>
                        <a:pt x="32" y="32"/>
                        <a:pt x="59" y="34"/>
                        <a:pt x="66" y="33"/>
                      </a:cubicBezTo>
                      <a:cubicBezTo>
                        <a:pt x="67" y="33"/>
                        <a:pt x="67" y="35"/>
                        <a:pt x="70" y="35"/>
                      </a:cubicBezTo>
                      <a:cubicBezTo>
                        <a:pt x="79" y="37"/>
                        <a:pt x="95" y="36"/>
                        <a:pt x="91" y="26"/>
                      </a:cubicBezTo>
                      <a:cubicBezTo>
                        <a:pt x="92" y="24"/>
                        <a:pt x="90" y="21"/>
                        <a:pt x="86" y="23"/>
                      </a:cubicBezTo>
                      <a:cubicBezTo>
                        <a:pt x="88" y="21"/>
                        <a:pt x="84" y="15"/>
                        <a:pt x="80" y="17"/>
                      </a:cubicBezTo>
                      <a:cubicBezTo>
                        <a:pt x="81" y="14"/>
                        <a:pt x="79" y="10"/>
                        <a:pt x="77" y="11"/>
                      </a:cubicBezTo>
                      <a:cubicBezTo>
                        <a:pt x="77" y="9"/>
                        <a:pt x="74" y="6"/>
                        <a:pt x="72" y="7"/>
                      </a:cubicBezTo>
                      <a:cubicBezTo>
                        <a:pt x="72" y="4"/>
                        <a:pt x="67" y="3"/>
                        <a:pt x="64" y="5"/>
                      </a:cubicBezTo>
                      <a:cubicBezTo>
                        <a:pt x="57" y="2"/>
                        <a:pt x="55" y="4"/>
                        <a:pt x="52" y="2"/>
                      </a:cubicBezTo>
                      <a:cubicBezTo>
                        <a:pt x="45" y="0"/>
                        <a:pt x="18" y="3"/>
                        <a:pt x="5" y="0"/>
                      </a:cubicBezTo>
                      <a:close/>
                    </a:path>
                  </a:pathLst>
                </a:custGeom>
                <a:solidFill>
                  <a:srgbClr val="BF9243"/>
                </a:solidFill>
                <a:ln w="4763" cap="rnd">
                  <a:solidFill>
                    <a:srgbClr val="25221E"/>
                  </a:solidFill>
                  <a:prstDash val="solid"/>
                  <a:round/>
                  <a:headEnd/>
                  <a:tailEnd/>
                </a:ln>
              </p:spPr>
              <p:txBody>
                <a:bodyPr/>
                <a:lstStyle/>
                <a:p>
                  <a:endParaRPr lang="vi-VN"/>
                </a:p>
              </p:txBody>
            </p:sp>
            <p:sp>
              <p:nvSpPr>
                <p:cNvPr id="229428" name="Freeform 52"/>
                <p:cNvSpPr>
                  <a:spLocks/>
                </p:cNvSpPr>
                <p:nvPr/>
              </p:nvSpPr>
              <p:spPr bwMode="auto">
                <a:xfrm flipH="1">
                  <a:off x="924" y="874"/>
                  <a:ext cx="10" cy="5"/>
                </a:xfrm>
                <a:custGeom>
                  <a:avLst/>
                  <a:gdLst>
                    <a:gd name="T0" fmla="*/ 0 w 4"/>
                    <a:gd name="T1" fmla="*/ 2 h 2"/>
                    <a:gd name="T2" fmla="*/ 4 w 4"/>
                    <a:gd name="T3" fmla="*/ 0 h 2"/>
                  </a:gdLst>
                  <a:ahLst/>
                  <a:cxnLst>
                    <a:cxn ang="0">
                      <a:pos x="T0" y="T1"/>
                    </a:cxn>
                    <a:cxn ang="0">
                      <a:pos x="T2" y="T3"/>
                    </a:cxn>
                  </a:cxnLst>
                  <a:rect l="0" t="0" r="r" b="b"/>
                  <a:pathLst>
                    <a:path w="4" h="2">
                      <a:moveTo>
                        <a:pt x="0" y="2"/>
                      </a:moveTo>
                      <a:cubicBezTo>
                        <a:pt x="2" y="2"/>
                        <a:pt x="3" y="1"/>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29" name="Freeform 53"/>
                <p:cNvSpPr>
                  <a:spLocks/>
                </p:cNvSpPr>
                <p:nvPr/>
              </p:nvSpPr>
              <p:spPr bwMode="auto">
                <a:xfrm flipH="1">
                  <a:off x="529" y="885"/>
                  <a:ext cx="7" cy="2"/>
                </a:xfrm>
                <a:custGeom>
                  <a:avLst/>
                  <a:gdLst>
                    <a:gd name="T0" fmla="*/ 3 w 3"/>
                    <a:gd name="T1" fmla="*/ 1 h 1"/>
                    <a:gd name="T2" fmla="*/ 0 w 3"/>
                    <a:gd name="T3" fmla="*/ 0 h 1"/>
                  </a:gdLst>
                  <a:ahLst/>
                  <a:cxnLst>
                    <a:cxn ang="0">
                      <a:pos x="T0" y="T1"/>
                    </a:cxn>
                    <a:cxn ang="0">
                      <a:pos x="T2" y="T3"/>
                    </a:cxn>
                  </a:cxnLst>
                  <a:rect l="0" t="0" r="r" b="b"/>
                  <a:pathLst>
                    <a:path w="3" h="1">
                      <a:moveTo>
                        <a:pt x="3" y="1"/>
                      </a:moveTo>
                      <a:cubicBezTo>
                        <a:pt x="1" y="1"/>
                        <a:pt x="1"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0" name="Freeform 54"/>
                <p:cNvSpPr>
                  <a:spLocks/>
                </p:cNvSpPr>
                <p:nvPr/>
              </p:nvSpPr>
              <p:spPr bwMode="auto">
                <a:xfrm flipH="1">
                  <a:off x="940" y="877"/>
                  <a:ext cx="10" cy="2"/>
                </a:xfrm>
                <a:custGeom>
                  <a:avLst/>
                  <a:gdLst>
                    <a:gd name="T0" fmla="*/ 0 w 4"/>
                    <a:gd name="T1" fmla="*/ 0 h 1"/>
                    <a:gd name="T2" fmla="*/ 4 w 4"/>
                    <a:gd name="T3" fmla="*/ 1 h 1"/>
                  </a:gdLst>
                  <a:ahLst/>
                  <a:cxnLst>
                    <a:cxn ang="0">
                      <a:pos x="T0" y="T1"/>
                    </a:cxn>
                    <a:cxn ang="0">
                      <a:pos x="T2" y="T3"/>
                    </a:cxn>
                  </a:cxnLst>
                  <a:rect l="0" t="0" r="r" b="b"/>
                  <a:pathLst>
                    <a:path w="4" h="1">
                      <a:moveTo>
                        <a:pt x="0" y="0"/>
                      </a:moveTo>
                      <a:cubicBezTo>
                        <a:pt x="0" y="0"/>
                        <a:pt x="4" y="0"/>
                        <a:pt x="4"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1" name="Freeform 55"/>
                <p:cNvSpPr>
                  <a:spLocks/>
                </p:cNvSpPr>
                <p:nvPr/>
              </p:nvSpPr>
              <p:spPr bwMode="auto">
                <a:xfrm flipH="1">
                  <a:off x="510" y="887"/>
                  <a:ext cx="13" cy="3"/>
                </a:xfrm>
                <a:custGeom>
                  <a:avLst/>
                  <a:gdLst>
                    <a:gd name="T0" fmla="*/ 5 w 5"/>
                    <a:gd name="T1" fmla="*/ 1 h 1"/>
                    <a:gd name="T2" fmla="*/ 0 w 5"/>
                    <a:gd name="T3" fmla="*/ 1 h 1"/>
                  </a:gdLst>
                  <a:ahLst/>
                  <a:cxnLst>
                    <a:cxn ang="0">
                      <a:pos x="T0" y="T1"/>
                    </a:cxn>
                    <a:cxn ang="0">
                      <a:pos x="T2" y="T3"/>
                    </a:cxn>
                  </a:cxnLst>
                  <a:rect l="0" t="0" r="r" b="b"/>
                  <a:pathLst>
                    <a:path w="5" h="1">
                      <a:moveTo>
                        <a:pt x="5" y="1"/>
                      </a:moveTo>
                      <a:cubicBezTo>
                        <a:pt x="5" y="1"/>
                        <a:pt x="1" y="0"/>
                        <a:pt x="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2" name="Freeform 56"/>
                <p:cNvSpPr>
                  <a:spLocks/>
                </p:cNvSpPr>
                <p:nvPr/>
              </p:nvSpPr>
              <p:spPr bwMode="auto">
                <a:xfrm flipH="1">
                  <a:off x="945" y="885"/>
                  <a:ext cx="18" cy="5"/>
                </a:xfrm>
                <a:custGeom>
                  <a:avLst/>
                  <a:gdLst>
                    <a:gd name="T0" fmla="*/ 0 w 7"/>
                    <a:gd name="T1" fmla="*/ 0 h 2"/>
                    <a:gd name="T2" fmla="*/ 7 w 7"/>
                    <a:gd name="T3" fmla="*/ 2 h 2"/>
                  </a:gdLst>
                  <a:ahLst/>
                  <a:cxnLst>
                    <a:cxn ang="0">
                      <a:pos x="T0" y="T1"/>
                    </a:cxn>
                    <a:cxn ang="0">
                      <a:pos x="T2" y="T3"/>
                    </a:cxn>
                  </a:cxnLst>
                  <a:rect l="0" t="0" r="r" b="b"/>
                  <a:pathLst>
                    <a:path w="7" h="2">
                      <a:moveTo>
                        <a:pt x="0" y="0"/>
                      </a:moveTo>
                      <a:cubicBezTo>
                        <a:pt x="0" y="0"/>
                        <a:pt x="5" y="2"/>
                        <a:pt x="7" y="2"/>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3" name="Freeform 57"/>
                <p:cNvSpPr>
                  <a:spLocks/>
                </p:cNvSpPr>
                <p:nvPr/>
              </p:nvSpPr>
              <p:spPr bwMode="auto">
                <a:xfrm flipH="1">
                  <a:off x="500" y="900"/>
                  <a:ext cx="19" cy="1"/>
                </a:xfrm>
                <a:custGeom>
                  <a:avLst/>
                  <a:gdLst>
                    <a:gd name="T0" fmla="*/ 7 w 7"/>
                    <a:gd name="T1" fmla="*/ 0 w 7"/>
                  </a:gdLst>
                  <a:ahLst/>
                  <a:cxnLst>
                    <a:cxn ang="0">
                      <a:pos x="T0" y="0"/>
                    </a:cxn>
                    <a:cxn ang="0">
                      <a:pos x="T1" y="0"/>
                    </a:cxn>
                  </a:cxnLst>
                  <a:rect l="0" t="0" r="r" b="b"/>
                  <a:pathLst>
                    <a:path w="7">
                      <a:moveTo>
                        <a:pt x="7" y="0"/>
                      </a:moveTo>
                      <a:cubicBezTo>
                        <a:pt x="7" y="0"/>
                        <a:pt x="2"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4" name="Freeform 58"/>
                <p:cNvSpPr>
                  <a:spLocks/>
                </p:cNvSpPr>
                <p:nvPr/>
              </p:nvSpPr>
              <p:spPr bwMode="auto">
                <a:xfrm flipH="1">
                  <a:off x="947" y="900"/>
                  <a:ext cx="27" cy="5"/>
                </a:xfrm>
                <a:custGeom>
                  <a:avLst/>
                  <a:gdLst>
                    <a:gd name="T0" fmla="*/ 0 w 10"/>
                    <a:gd name="T1" fmla="*/ 0 h 2"/>
                    <a:gd name="T2" fmla="*/ 10 w 10"/>
                    <a:gd name="T3" fmla="*/ 1 h 2"/>
                  </a:gdLst>
                  <a:ahLst/>
                  <a:cxnLst>
                    <a:cxn ang="0">
                      <a:pos x="T0" y="T1"/>
                    </a:cxn>
                    <a:cxn ang="0">
                      <a:pos x="T2" y="T3"/>
                    </a:cxn>
                  </a:cxnLst>
                  <a:rect l="0" t="0" r="r" b="b"/>
                  <a:pathLst>
                    <a:path w="10" h="2">
                      <a:moveTo>
                        <a:pt x="0" y="0"/>
                      </a:moveTo>
                      <a:cubicBezTo>
                        <a:pt x="0" y="0"/>
                        <a:pt x="8" y="2"/>
                        <a:pt x="1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5" name="Freeform 59"/>
                <p:cNvSpPr>
                  <a:spLocks/>
                </p:cNvSpPr>
                <p:nvPr/>
              </p:nvSpPr>
              <p:spPr bwMode="auto">
                <a:xfrm flipH="1">
                  <a:off x="492" y="913"/>
                  <a:ext cx="23" cy="3"/>
                </a:xfrm>
                <a:custGeom>
                  <a:avLst/>
                  <a:gdLst>
                    <a:gd name="T0" fmla="*/ 9 w 9"/>
                    <a:gd name="T1" fmla="*/ 1 h 1"/>
                    <a:gd name="T2" fmla="*/ 0 w 9"/>
                    <a:gd name="T3" fmla="*/ 0 h 1"/>
                  </a:gdLst>
                  <a:ahLst/>
                  <a:cxnLst>
                    <a:cxn ang="0">
                      <a:pos x="T0" y="T1"/>
                    </a:cxn>
                    <a:cxn ang="0">
                      <a:pos x="T2" y="T3"/>
                    </a:cxn>
                  </a:cxnLst>
                  <a:rect l="0" t="0" r="r" b="b"/>
                  <a:pathLst>
                    <a:path w="9" h="1">
                      <a:moveTo>
                        <a:pt x="9" y="1"/>
                      </a:moveTo>
                      <a:cubicBezTo>
                        <a:pt x="9" y="1"/>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6" name="Freeform 60"/>
                <p:cNvSpPr>
                  <a:spLocks/>
                </p:cNvSpPr>
                <p:nvPr/>
              </p:nvSpPr>
              <p:spPr bwMode="auto">
                <a:xfrm flipH="1">
                  <a:off x="945" y="913"/>
                  <a:ext cx="47" cy="3"/>
                </a:xfrm>
                <a:custGeom>
                  <a:avLst/>
                  <a:gdLst>
                    <a:gd name="T0" fmla="*/ 0 w 18"/>
                    <a:gd name="T1" fmla="*/ 0 h 1"/>
                    <a:gd name="T2" fmla="*/ 4 w 18"/>
                    <a:gd name="T3" fmla="*/ 1 h 1"/>
                    <a:gd name="T4" fmla="*/ 18 w 18"/>
                    <a:gd name="T5" fmla="*/ 1 h 1"/>
                  </a:gdLst>
                  <a:ahLst/>
                  <a:cxnLst>
                    <a:cxn ang="0">
                      <a:pos x="T0" y="T1"/>
                    </a:cxn>
                    <a:cxn ang="0">
                      <a:pos x="T2" y="T3"/>
                    </a:cxn>
                    <a:cxn ang="0">
                      <a:pos x="T4" y="T5"/>
                    </a:cxn>
                  </a:cxnLst>
                  <a:rect l="0" t="0" r="r" b="b"/>
                  <a:pathLst>
                    <a:path w="18" h="1">
                      <a:moveTo>
                        <a:pt x="0" y="0"/>
                      </a:moveTo>
                      <a:cubicBezTo>
                        <a:pt x="0" y="0"/>
                        <a:pt x="2" y="1"/>
                        <a:pt x="4" y="1"/>
                      </a:cubicBezTo>
                      <a:cubicBezTo>
                        <a:pt x="6" y="1"/>
                        <a:pt x="16" y="1"/>
                        <a:pt x="18"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7" name="Freeform 61"/>
                <p:cNvSpPr>
                  <a:spLocks/>
                </p:cNvSpPr>
                <p:nvPr/>
              </p:nvSpPr>
              <p:spPr bwMode="auto">
                <a:xfrm flipH="1">
                  <a:off x="476" y="926"/>
                  <a:ext cx="45" cy="8"/>
                </a:xfrm>
                <a:custGeom>
                  <a:avLst/>
                  <a:gdLst>
                    <a:gd name="T0" fmla="*/ 17 w 17"/>
                    <a:gd name="T1" fmla="*/ 2 h 3"/>
                    <a:gd name="T2" fmla="*/ 13 w 17"/>
                    <a:gd name="T3" fmla="*/ 3 h 3"/>
                    <a:gd name="T4" fmla="*/ 0 w 17"/>
                    <a:gd name="T5" fmla="*/ 0 h 3"/>
                  </a:gdLst>
                  <a:ahLst/>
                  <a:cxnLst>
                    <a:cxn ang="0">
                      <a:pos x="T0" y="T1"/>
                    </a:cxn>
                    <a:cxn ang="0">
                      <a:pos x="T2" y="T3"/>
                    </a:cxn>
                    <a:cxn ang="0">
                      <a:pos x="T4" y="T5"/>
                    </a:cxn>
                  </a:cxnLst>
                  <a:rect l="0" t="0" r="r" b="b"/>
                  <a:pathLst>
                    <a:path w="17" h="3">
                      <a:moveTo>
                        <a:pt x="17" y="2"/>
                      </a:moveTo>
                      <a:cubicBezTo>
                        <a:pt x="17" y="2"/>
                        <a:pt x="15" y="3"/>
                        <a:pt x="13" y="3"/>
                      </a:cubicBezTo>
                      <a:cubicBezTo>
                        <a:pt x="11" y="2"/>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438" name="Freeform 62"/>
                <p:cNvSpPr>
                  <a:spLocks/>
                </p:cNvSpPr>
                <p:nvPr/>
              </p:nvSpPr>
              <p:spPr bwMode="auto">
                <a:xfrm flipH="1">
                  <a:off x="981" y="911"/>
                  <a:ext cx="27" cy="10"/>
                </a:xfrm>
                <a:custGeom>
                  <a:avLst/>
                  <a:gdLst>
                    <a:gd name="T0" fmla="*/ 10 w 10"/>
                    <a:gd name="T1" fmla="*/ 2 h 4"/>
                    <a:gd name="T2" fmla="*/ 0 w 10"/>
                    <a:gd name="T3" fmla="*/ 2 h 4"/>
                    <a:gd name="T4" fmla="*/ 4 w 10"/>
                    <a:gd name="T5" fmla="*/ 0 h 4"/>
                    <a:gd name="T6" fmla="*/ 10 w 10"/>
                    <a:gd name="T7" fmla="*/ 2 h 4"/>
                  </a:gdLst>
                  <a:ahLst/>
                  <a:cxnLst>
                    <a:cxn ang="0">
                      <a:pos x="T0" y="T1"/>
                    </a:cxn>
                    <a:cxn ang="0">
                      <a:pos x="T2" y="T3"/>
                    </a:cxn>
                    <a:cxn ang="0">
                      <a:pos x="T4" y="T5"/>
                    </a:cxn>
                    <a:cxn ang="0">
                      <a:pos x="T6" y="T7"/>
                    </a:cxn>
                  </a:cxnLst>
                  <a:rect l="0" t="0" r="r" b="b"/>
                  <a:pathLst>
                    <a:path w="10" h="4">
                      <a:moveTo>
                        <a:pt x="10" y="2"/>
                      </a:moveTo>
                      <a:cubicBezTo>
                        <a:pt x="9" y="4"/>
                        <a:pt x="4" y="4"/>
                        <a:pt x="0" y="2"/>
                      </a:cubicBezTo>
                      <a:cubicBezTo>
                        <a:pt x="1" y="1"/>
                        <a:pt x="2" y="0"/>
                        <a:pt x="4" y="0"/>
                      </a:cubicBezTo>
                      <a:cubicBezTo>
                        <a:pt x="6" y="1"/>
                        <a:pt x="8" y="2"/>
                        <a:pt x="10" y="2"/>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39" name="Freeform 63"/>
                <p:cNvSpPr>
                  <a:spLocks/>
                </p:cNvSpPr>
                <p:nvPr/>
              </p:nvSpPr>
              <p:spPr bwMode="auto">
                <a:xfrm flipH="1">
                  <a:off x="461" y="929"/>
                  <a:ext cx="24" cy="13"/>
                </a:xfrm>
                <a:custGeom>
                  <a:avLst/>
                  <a:gdLst>
                    <a:gd name="T0" fmla="*/ 0 w 9"/>
                    <a:gd name="T1" fmla="*/ 2 h 5"/>
                    <a:gd name="T2" fmla="*/ 9 w 9"/>
                    <a:gd name="T3" fmla="*/ 3 h 5"/>
                    <a:gd name="T4" fmla="*/ 6 w 9"/>
                    <a:gd name="T5" fmla="*/ 0 h 5"/>
                    <a:gd name="T6" fmla="*/ 0 w 9"/>
                    <a:gd name="T7" fmla="*/ 2 h 5"/>
                  </a:gdLst>
                  <a:ahLst/>
                  <a:cxnLst>
                    <a:cxn ang="0">
                      <a:pos x="T0" y="T1"/>
                    </a:cxn>
                    <a:cxn ang="0">
                      <a:pos x="T2" y="T3"/>
                    </a:cxn>
                    <a:cxn ang="0">
                      <a:pos x="T4" y="T5"/>
                    </a:cxn>
                    <a:cxn ang="0">
                      <a:pos x="T6" y="T7"/>
                    </a:cxn>
                  </a:cxnLst>
                  <a:rect l="0" t="0" r="r" b="b"/>
                  <a:pathLst>
                    <a:path w="9" h="5">
                      <a:moveTo>
                        <a:pt x="0" y="2"/>
                      </a:moveTo>
                      <a:cubicBezTo>
                        <a:pt x="0" y="4"/>
                        <a:pt x="4" y="5"/>
                        <a:pt x="9" y="3"/>
                      </a:cubicBezTo>
                      <a:cubicBezTo>
                        <a:pt x="9" y="2"/>
                        <a:pt x="8" y="0"/>
                        <a:pt x="6" y="0"/>
                      </a:cubicBezTo>
                      <a:cubicBezTo>
                        <a:pt x="3" y="0"/>
                        <a:pt x="1" y="2"/>
                        <a:pt x="0" y="2"/>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0" name="Freeform 64"/>
                <p:cNvSpPr>
                  <a:spLocks/>
                </p:cNvSpPr>
                <p:nvPr/>
              </p:nvSpPr>
              <p:spPr bwMode="auto">
                <a:xfrm flipH="1">
                  <a:off x="966" y="898"/>
                  <a:ext cx="21" cy="10"/>
                </a:xfrm>
                <a:custGeom>
                  <a:avLst/>
                  <a:gdLst>
                    <a:gd name="T0" fmla="*/ 8 w 8"/>
                    <a:gd name="T1" fmla="*/ 1 h 4"/>
                    <a:gd name="T2" fmla="*/ 0 w 8"/>
                    <a:gd name="T3" fmla="*/ 2 h 4"/>
                    <a:gd name="T4" fmla="*/ 5 w 8"/>
                    <a:gd name="T5" fmla="*/ 0 h 4"/>
                    <a:gd name="T6" fmla="*/ 8 w 8"/>
                    <a:gd name="T7" fmla="*/ 1 h 4"/>
                  </a:gdLst>
                  <a:ahLst/>
                  <a:cxnLst>
                    <a:cxn ang="0">
                      <a:pos x="T0" y="T1"/>
                    </a:cxn>
                    <a:cxn ang="0">
                      <a:pos x="T2" y="T3"/>
                    </a:cxn>
                    <a:cxn ang="0">
                      <a:pos x="T4" y="T5"/>
                    </a:cxn>
                    <a:cxn ang="0">
                      <a:pos x="T6" y="T7"/>
                    </a:cxn>
                  </a:cxnLst>
                  <a:rect l="0" t="0" r="r" b="b"/>
                  <a:pathLst>
                    <a:path w="8" h="4">
                      <a:moveTo>
                        <a:pt x="8" y="1"/>
                      </a:moveTo>
                      <a:cubicBezTo>
                        <a:pt x="8" y="3"/>
                        <a:pt x="3" y="4"/>
                        <a:pt x="0" y="2"/>
                      </a:cubicBezTo>
                      <a:cubicBezTo>
                        <a:pt x="0" y="0"/>
                        <a:pt x="3" y="0"/>
                        <a:pt x="5" y="0"/>
                      </a:cubicBezTo>
                      <a:cubicBezTo>
                        <a:pt x="7" y="2"/>
                        <a:pt x="7" y="1"/>
                        <a:pt x="8"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1" name="Freeform 65"/>
                <p:cNvSpPr>
                  <a:spLocks/>
                </p:cNvSpPr>
                <p:nvPr/>
              </p:nvSpPr>
              <p:spPr bwMode="auto">
                <a:xfrm flipH="1">
                  <a:off x="476" y="913"/>
                  <a:ext cx="24" cy="11"/>
                </a:xfrm>
                <a:custGeom>
                  <a:avLst/>
                  <a:gdLst>
                    <a:gd name="T0" fmla="*/ 0 w 9"/>
                    <a:gd name="T1" fmla="*/ 1 h 4"/>
                    <a:gd name="T2" fmla="*/ 9 w 9"/>
                    <a:gd name="T3" fmla="*/ 2 h 4"/>
                    <a:gd name="T4" fmla="*/ 3 w 9"/>
                    <a:gd name="T5" fmla="*/ 1 h 4"/>
                    <a:gd name="T6" fmla="*/ 0 w 9"/>
                    <a:gd name="T7" fmla="*/ 1 h 4"/>
                  </a:gdLst>
                  <a:ahLst/>
                  <a:cxnLst>
                    <a:cxn ang="0">
                      <a:pos x="T0" y="T1"/>
                    </a:cxn>
                    <a:cxn ang="0">
                      <a:pos x="T2" y="T3"/>
                    </a:cxn>
                    <a:cxn ang="0">
                      <a:pos x="T4" y="T5"/>
                    </a:cxn>
                    <a:cxn ang="0">
                      <a:pos x="T6" y="T7"/>
                    </a:cxn>
                  </a:cxnLst>
                  <a:rect l="0" t="0" r="r" b="b"/>
                  <a:pathLst>
                    <a:path w="9" h="4">
                      <a:moveTo>
                        <a:pt x="0" y="1"/>
                      </a:moveTo>
                      <a:cubicBezTo>
                        <a:pt x="0" y="3"/>
                        <a:pt x="5" y="4"/>
                        <a:pt x="9" y="2"/>
                      </a:cubicBezTo>
                      <a:cubicBezTo>
                        <a:pt x="8" y="0"/>
                        <a:pt x="5" y="0"/>
                        <a:pt x="3" y="1"/>
                      </a:cubicBezTo>
                      <a:cubicBezTo>
                        <a:pt x="1" y="1"/>
                        <a:pt x="2" y="1"/>
                        <a:pt x="0"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2" name="Freeform 66"/>
                <p:cNvSpPr>
                  <a:spLocks/>
                </p:cNvSpPr>
                <p:nvPr/>
              </p:nvSpPr>
              <p:spPr bwMode="auto">
                <a:xfrm flipH="1">
                  <a:off x="953" y="885"/>
                  <a:ext cx="18" cy="10"/>
                </a:xfrm>
                <a:custGeom>
                  <a:avLst/>
                  <a:gdLst>
                    <a:gd name="T0" fmla="*/ 7 w 7"/>
                    <a:gd name="T1" fmla="*/ 1 h 4"/>
                    <a:gd name="T2" fmla="*/ 0 w 7"/>
                    <a:gd name="T3" fmla="*/ 2 h 4"/>
                    <a:gd name="T4" fmla="*/ 4 w 7"/>
                    <a:gd name="T5" fmla="*/ 1 h 4"/>
                    <a:gd name="T6" fmla="*/ 7 w 7"/>
                    <a:gd name="T7" fmla="*/ 1 h 4"/>
                  </a:gdLst>
                  <a:ahLst/>
                  <a:cxnLst>
                    <a:cxn ang="0">
                      <a:pos x="T0" y="T1"/>
                    </a:cxn>
                    <a:cxn ang="0">
                      <a:pos x="T2" y="T3"/>
                    </a:cxn>
                    <a:cxn ang="0">
                      <a:pos x="T4" y="T5"/>
                    </a:cxn>
                    <a:cxn ang="0">
                      <a:pos x="T6" y="T7"/>
                    </a:cxn>
                  </a:cxnLst>
                  <a:rect l="0" t="0" r="r" b="b"/>
                  <a:pathLst>
                    <a:path w="7" h="4">
                      <a:moveTo>
                        <a:pt x="7" y="1"/>
                      </a:moveTo>
                      <a:cubicBezTo>
                        <a:pt x="5" y="2"/>
                        <a:pt x="3" y="4"/>
                        <a:pt x="0" y="2"/>
                      </a:cubicBezTo>
                      <a:cubicBezTo>
                        <a:pt x="1" y="0"/>
                        <a:pt x="2" y="0"/>
                        <a:pt x="4" y="1"/>
                      </a:cubicBezTo>
                      <a:cubicBezTo>
                        <a:pt x="6" y="2"/>
                        <a:pt x="5" y="1"/>
                        <a:pt x="7"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3" name="Freeform 67"/>
                <p:cNvSpPr>
                  <a:spLocks/>
                </p:cNvSpPr>
                <p:nvPr/>
              </p:nvSpPr>
              <p:spPr bwMode="auto">
                <a:xfrm flipH="1">
                  <a:off x="492" y="898"/>
                  <a:ext cx="16" cy="13"/>
                </a:xfrm>
                <a:custGeom>
                  <a:avLst/>
                  <a:gdLst>
                    <a:gd name="T0" fmla="*/ 0 w 6"/>
                    <a:gd name="T1" fmla="*/ 1 h 5"/>
                    <a:gd name="T2" fmla="*/ 6 w 6"/>
                    <a:gd name="T3" fmla="*/ 3 h 5"/>
                    <a:gd name="T4" fmla="*/ 3 w 6"/>
                    <a:gd name="T5" fmla="*/ 1 h 5"/>
                    <a:gd name="T6" fmla="*/ 0 w 6"/>
                    <a:gd name="T7" fmla="*/ 1 h 5"/>
                  </a:gdLst>
                  <a:ahLst/>
                  <a:cxnLst>
                    <a:cxn ang="0">
                      <a:pos x="T0" y="T1"/>
                    </a:cxn>
                    <a:cxn ang="0">
                      <a:pos x="T2" y="T3"/>
                    </a:cxn>
                    <a:cxn ang="0">
                      <a:pos x="T4" y="T5"/>
                    </a:cxn>
                    <a:cxn ang="0">
                      <a:pos x="T6" y="T7"/>
                    </a:cxn>
                  </a:cxnLst>
                  <a:rect l="0" t="0" r="r" b="b"/>
                  <a:pathLst>
                    <a:path w="6" h="5">
                      <a:moveTo>
                        <a:pt x="0" y="1"/>
                      </a:moveTo>
                      <a:cubicBezTo>
                        <a:pt x="1" y="2"/>
                        <a:pt x="2" y="5"/>
                        <a:pt x="6" y="3"/>
                      </a:cubicBezTo>
                      <a:cubicBezTo>
                        <a:pt x="6" y="1"/>
                        <a:pt x="4" y="0"/>
                        <a:pt x="3" y="1"/>
                      </a:cubicBezTo>
                      <a:cubicBezTo>
                        <a:pt x="1" y="2"/>
                        <a:pt x="1" y="1"/>
                        <a:pt x="0" y="1"/>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4" name="Freeform 68"/>
                <p:cNvSpPr>
                  <a:spLocks/>
                </p:cNvSpPr>
                <p:nvPr/>
              </p:nvSpPr>
              <p:spPr bwMode="auto">
                <a:xfrm flipH="1">
                  <a:off x="945" y="877"/>
                  <a:ext cx="16" cy="5"/>
                </a:xfrm>
                <a:custGeom>
                  <a:avLst/>
                  <a:gdLst>
                    <a:gd name="T0" fmla="*/ 6 w 6"/>
                    <a:gd name="T1" fmla="*/ 0 h 2"/>
                    <a:gd name="T2" fmla="*/ 0 w 6"/>
                    <a:gd name="T3" fmla="*/ 1 h 2"/>
                    <a:gd name="T4" fmla="*/ 4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5" y="1"/>
                        <a:pt x="3" y="2"/>
                        <a:pt x="0" y="1"/>
                      </a:cubicBezTo>
                      <a:cubicBezTo>
                        <a:pt x="1" y="0"/>
                        <a:pt x="2" y="1"/>
                        <a:pt x="4" y="0"/>
                      </a:cubicBezTo>
                      <a:cubicBezTo>
                        <a:pt x="6" y="1"/>
                        <a:pt x="5" y="0"/>
                        <a:pt x="6"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5" name="Freeform 69"/>
                <p:cNvSpPr>
                  <a:spLocks/>
                </p:cNvSpPr>
                <p:nvPr/>
              </p:nvSpPr>
              <p:spPr bwMode="auto">
                <a:xfrm flipH="1">
                  <a:off x="500" y="890"/>
                  <a:ext cx="19" cy="5"/>
                </a:xfrm>
                <a:custGeom>
                  <a:avLst/>
                  <a:gdLst>
                    <a:gd name="T0" fmla="*/ 0 w 7"/>
                    <a:gd name="T1" fmla="*/ 0 h 2"/>
                    <a:gd name="T2" fmla="*/ 7 w 7"/>
                    <a:gd name="T3" fmla="*/ 2 h 2"/>
                    <a:gd name="T4" fmla="*/ 3 w 7"/>
                    <a:gd name="T5" fmla="*/ 0 h 2"/>
                    <a:gd name="T6" fmla="*/ 0 w 7"/>
                    <a:gd name="T7" fmla="*/ 0 h 2"/>
                  </a:gdLst>
                  <a:ahLst/>
                  <a:cxnLst>
                    <a:cxn ang="0">
                      <a:pos x="T0" y="T1"/>
                    </a:cxn>
                    <a:cxn ang="0">
                      <a:pos x="T2" y="T3"/>
                    </a:cxn>
                    <a:cxn ang="0">
                      <a:pos x="T4" y="T5"/>
                    </a:cxn>
                    <a:cxn ang="0">
                      <a:pos x="T6" y="T7"/>
                    </a:cxn>
                  </a:cxnLst>
                  <a:rect l="0" t="0" r="r" b="b"/>
                  <a:pathLst>
                    <a:path w="7" h="2">
                      <a:moveTo>
                        <a:pt x="0" y="0"/>
                      </a:moveTo>
                      <a:cubicBezTo>
                        <a:pt x="2" y="1"/>
                        <a:pt x="3" y="2"/>
                        <a:pt x="7" y="2"/>
                      </a:cubicBezTo>
                      <a:cubicBezTo>
                        <a:pt x="6" y="0"/>
                        <a:pt x="5" y="1"/>
                        <a:pt x="3" y="0"/>
                      </a:cubicBezTo>
                      <a:cubicBezTo>
                        <a:pt x="1" y="1"/>
                        <a:pt x="2" y="0"/>
                        <a:pt x="0"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6" name="Freeform 70"/>
                <p:cNvSpPr>
                  <a:spLocks/>
                </p:cNvSpPr>
                <p:nvPr/>
              </p:nvSpPr>
              <p:spPr bwMode="auto">
                <a:xfrm flipH="1">
                  <a:off x="932" y="871"/>
                  <a:ext cx="15" cy="3"/>
                </a:xfrm>
                <a:custGeom>
                  <a:avLst/>
                  <a:gdLst>
                    <a:gd name="T0" fmla="*/ 6 w 6"/>
                    <a:gd name="T1" fmla="*/ 0 h 1"/>
                    <a:gd name="T2" fmla="*/ 0 w 6"/>
                    <a:gd name="T3" fmla="*/ 1 h 1"/>
                    <a:gd name="T4" fmla="*/ 4 w 6"/>
                    <a:gd name="T5" fmla="*/ 0 h 1"/>
                    <a:gd name="T6" fmla="*/ 6 w 6"/>
                    <a:gd name="T7" fmla="*/ 0 h 1"/>
                  </a:gdLst>
                  <a:ahLst/>
                  <a:cxnLst>
                    <a:cxn ang="0">
                      <a:pos x="T0" y="T1"/>
                    </a:cxn>
                    <a:cxn ang="0">
                      <a:pos x="T2" y="T3"/>
                    </a:cxn>
                    <a:cxn ang="0">
                      <a:pos x="T4" y="T5"/>
                    </a:cxn>
                    <a:cxn ang="0">
                      <a:pos x="T6" y="T7"/>
                    </a:cxn>
                  </a:cxnLst>
                  <a:rect l="0" t="0" r="r" b="b"/>
                  <a:pathLst>
                    <a:path w="6" h="1">
                      <a:moveTo>
                        <a:pt x="6" y="0"/>
                      </a:moveTo>
                      <a:cubicBezTo>
                        <a:pt x="5" y="1"/>
                        <a:pt x="4" y="1"/>
                        <a:pt x="0" y="1"/>
                      </a:cubicBezTo>
                      <a:cubicBezTo>
                        <a:pt x="1" y="0"/>
                        <a:pt x="2" y="1"/>
                        <a:pt x="4" y="0"/>
                      </a:cubicBezTo>
                      <a:cubicBezTo>
                        <a:pt x="6" y="1"/>
                        <a:pt x="4" y="0"/>
                        <a:pt x="6"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7" name="Freeform 71"/>
                <p:cNvSpPr>
                  <a:spLocks/>
                </p:cNvSpPr>
                <p:nvPr/>
              </p:nvSpPr>
              <p:spPr bwMode="auto">
                <a:xfrm flipH="1">
                  <a:off x="513" y="882"/>
                  <a:ext cx="16" cy="5"/>
                </a:xfrm>
                <a:custGeom>
                  <a:avLst/>
                  <a:gdLst>
                    <a:gd name="T0" fmla="*/ 1 w 6"/>
                    <a:gd name="T1" fmla="*/ 0 h 2"/>
                    <a:gd name="T2" fmla="*/ 6 w 6"/>
                    <a:gd name="T3" fmla="*/ 2 h 2"/>
                    <a:gd name="T4" fmla="*/ 2 w 6"/>
                    <a:gd name="T5" fmla="*/ 0 h 2"/>
                    <a:gd name="T6" fmla="*/ 1 w 6"/>
                    <a:gd name="T7" fmla="*/ 0 h 2"/>
                  </a:gdLst>
                  <a:ahLst/>
                  <a:cxnLst>
                    <a:cxn ang="0">
                      <a:pos x="T0" y="T1"/>
                    </a:cxn>
                    <a:cxn ang="0">
                      <a:pos x="T2" y="T3"/>
                    </a:cxn>
                    <a:cxn ang="0">
                      <a:pos x="T4" y="T5"/>
                    </a:cxn>
                    <a:cxn ang="0">
                      <a:pos x="T6" y="T7"/>
                    </a:cxn>
                  </a:cxnLst>
                  <a:rect l="0" t="0" r="r" b="b"/>
                  <a:pathLst>
                    <a:path w="6" h="2">
                      <a:moveTo>
                        <a:pt x="1" y="0"/>
                      </a:moveTo>
                      <a:cubicBezTo>
                        <a:pt x="2" y="1"/>
                        <a:pt x="2" y="1"/>
                        <a:pt x="6" y="2"/>
                      </a:cubicBezTo>
                      <a:cubicBezTo>
                        <a:pt x="5" y="0"/>
                        <a:pt x="4" y="1"/>
                        <a:pt x="2" y="0"/>
                      </a:cubicBezTo>
                      <a:cubicBezTo>
                        <a:pt x="0" y="0"/>
                        <a:pt x="2" y="0"/>
                        <a:pt x="1" y="0"/>
                      </a:cubicBezTo>
                      <a:close/>
                    </a:path>
                  </a:pathLst>
                </a:custGeom>
                <a:solidFill>
                  <a:srgbClr val="FA9BB9"/>
                </a:solidFill>
                <a:ln w="4763" cap="rnd">
                  <a:solidFill>
                    <a:srgbClr val="25221E"/>
                  </a:solidFill>
                  <a:prstDash val="solid"/>
                  <a:round/>
                  <a:headEnd/>
                  <a:tailEnd/>
                </a:ln>
              </p:spPr>
              <p:txBody>
                <a:bodyPr/>
                <a:lstStyle/>
                <a:p>
                  <a:endParaRPr lang="vi-VN"/>
                </a:p>
              </p:txBody>
            </p:sp>
            <p:sp>
              <p:nvSpPr>
                <p:cNvPr id="229448" name="Freeform 72"/>
                <p:cNvSpPr>
                  <a:spLocks/>
                </p:cNvSpPr>
                <p:nvPr/>
              </p:nvSpPr>
              <p:spPr bwMode="auto">
                <a:xfrm flipH="1">
                  <a:off x="751" y="832"/>
                  <a:ext cx="126" cy="53"/>
                </a:xfrm>
                <a:custGeom>
                  <a:avLst/>
                  <a:gdLst>
                    <a:gd name="T0" fmla="*/ 5 w 48"/>
                    <a:gd name="T1" fmla="*/ 0 h 20"/>
                    <a:gd name="T2" fmla="*/ 0 w 48"/>
                    <a:gd name="T3" fmla="*/ 15 h 20"/>
                    <a:gd name="T4" fmla="*/ 12 w 48"/>
                    <a:gd name="T5" fmla="*/ 13 h 20"/>
                    <a:gd name="T6" fmla="*/ 26 w 48"/>
                    <a:gd name="T7" fmla="*/ 17 h 20"/>
                    <a:gd name="T8" fmla="*/ 39 w 48"/>
                    <a:gd name="T9" fmla="*/ 20 h 20"/>
                    <a:gd name="T10" fmla="*/ 43 w 48"/>
                    <a:gd name="T11" fmla="*/ 19 h 20"/>
                    <a:gd name="T12" fmla="*/ 47 w 48"/>
                    <a:gd name="T13" fmla="*/ 2 h 20"/>
                    <a:gd name="T14" fmla="*/ 5 w 4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0">
                      <a:moveTo>
                        <a:pt x="5" y="0"/>
                      </a:moveTo>
                      <a:cubicBezTo>
                        <a:pt x="1" y="5"/>
                        <a:pt x="4" y="10"/>
                        <a:pt x="0" y="15"/>
                      </a:cubicBezTo>
                      <a:cubicBezTo>
                        <a:pt x="4" y="14"/>
                        <a:pt x="7" y="13"/>
                        <a:pt x="12" y="13"/>
                      </a:cubicBezTo>
                      <a:cubicBezTo>
                        <a:pt x="19" y="15"/>
                        <a:pt x="25" y="14"/>
                        <a:pt x="26" y="17"/>
                      </a:cubicBezTo>
                      <a:cubicBezTo>
                        <a:pt x="32" y="18"/>
                        <a:pt x="37" y="18"/>
                        <a:pt x="39" y="20"/>
                      </a:cubicBezTo>
                      <a:cubicBezTo>
                        <a:pt x="39" y="20"/>
                        <a:pt x="43" y="20"/>
                        <a:pt x="43" y="19"/>
                      </a:cubicBezTo>
                      <a:cubicBezTo>
                        <a:pt x="44" y="19"/>
                        <a:pt x="48" y="2"/>
                        <a:pt x="47" y="2"/>
                      </a:cubicBezTo>
                      <a:cubicBezTo>
                        <a:pt x="33" y="0"/>
                        <a:pt x="19" y="0"/>
                        <a:pt x="5" y="0"/>
                      </a:cubicBezTo>
                      <a:close/>
                    </a:path>
                  </a:pathLst>
                </a:custGeom>
                <a:solidFill>
                  <a:srgbClr val="3D6C99"/>
                </a:solidFill>
                <a:ln w="4763" cap="rnd">
                  <a:solidFill>
                    <a:srgbClr val="25221E"/>
                  </a:solidFill>
                  <a:prstDash val="solid"/>
                  <a:round/>
                  <a:headEnd/>
                  <a:tailEnd/>
                </a:ln>
              </p:spPr>
              <p:txBody>
                <a:bodyPr/>
                <a:lstStyle/>
                <a:p>
                  <a:endParaRPr lang="vi-VN"/>
                </a:p>
              </p:txBody>
            </p:sp>
            <p:sp>
              <p:nvSpPr>
                <p:cNvPr id="229449" name="Freeform 73"/>
                <p:cNvSpPr>
                  <a:spLocks/>
                </p:cNvSpPr>
                <p:nvPr/>
              </p:nvSpPr>
              <p:spPr bwMode="auto">
                <a:xfrm flipH="1">
                  <a:off x="560" y="835"/>
                  <a:ext cx="129" cy="50"/>
                </a:xfrm>
                <a:custGeom>
                  <a:avLst/>
                  <a:gdLst>
                    <a:gd name="T0" fmla="*/ 45 w 49"/>
                    <a:gd name="T1" fmla="*/ 2 h 19"/>
                    <a:gd name="T2" fmla="*/ 48 w 49"/>
                    <a:gd name="T3" fmla="*/ 16 h 19"/>
                    <a:gd name="T4" fmla="*/ 35 w 49"/>
                    <a:gd name="T5" fmla="*/ 18 h 19"/>
                    <a:gd name="T6" fmla="*/ 19 w 49"/>
                    <a:gd name="T7" fmla="*/ 18 h 19"/>
                    <a:gd name="T8" fmla="*/ 4 w 49"/>
                    <a:gd name="T9" fmla="*/ 17 h 19"/>
                    <a:gd name="T10" fmla="*/ 1 w 49"/>
                    <a:gd name="T11" fmla="*/ 16 h 19"/>
                    <a:gd name="T12" fmla="*/ 2 w 49"/>
                    <a:gd name="T13" fmla="*/ 3 h 19"/>
                    <a:gd name="T14" fmla="*/ 45 w 49"/>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
                      <a:moveTo>
                        <a:pt x="45" y="2"/>
                      </a:moveTo>
                      <a:cubicBezTo>
                        <a:pt x="48" y="8"/>
                        <a:pt x="49" y="11"/>
                        <a:pt x="48" y="16"/>
                      </a:cubicBezTo>
                      <a:cubicBezTo>
                        <a:pt x="45" y="15"/>
                        <a:pt x="40" y="18"/>
                        <a:pt x="35" y="18"/>
                      </a:cubicBezTo>
                      <a:cubicBezTo>
                        <a:pt x="28" y="19"/>
                        <a:pt x="21" y="16"/>
                        <a:pt x="19" y="18"/>
                      </a:cubicBezTo>
                      <a:cubicBezTo>
                        <a:pt x="13" y="18"/>
                        <a:pt x="7" y="16"/>
                        <a:pt x="4" y="17"/>
                      </a:cubicBezTo>
                      <a:cubicBezTo>
                        <a:pt x="4" y="18"/>
                        <a:pt x="1" y="17"/>
                        <a:pt x="1" y="16"/>
                      </a:cubicBezTo>
                      <a:cubicBezTo>
                        <a:pt x="0" y="16"/>
                        <a:pt x="1" y="3"/>
                        <a:pt x="2" y="3"/>
                      </a:cubicBezTo>
                      <a:cubicBezTo>
                        <a:pt x="16" y="3"/>
                        <a:pt x="30" y="0"/>
                        <a:pt x="45" y="2"/>
                      </a:cubicBezTo>
                      <a:close/>
                    </a:path>
                  </a:pathLst>
                </a:custGeom>
                <a:solidFill>
                  <a:srgbClr val="3D6C99"/>
                </a:solidFill>
                <a:ln w="4763" cap="rnd">
                  <a:solidFill>
                    <a:srgbClr val="25221E"/>
                  </a:solidFill>
                  <a:prstDash val="solid"/>
                  <a:round/>
                  <a:headEnd/>
                  <a:tailEnd/>
                </a:ln>
              </p:spPr>
              <p:txBody>
                <a:bodyPr/>
                <a:lstStyle/>
                <a:p>
                  <a:endParaRPr lang="vi-VN"/>
                </a:p>
              </p:txBody>
            </p:sp>
            <p:sp>
              <p:nvSpPr>
                <p:cNvPr id="229450" name="Freeform 74"/>
                <p:cNvSpPr>
                  <a:spLocks/>
                </p:cNvSpPr>
                <p:nvPr/>
              </p:nvSpPr>
              <p:spPr bwMode="auto">
                <a:xfrm flipH="1">
                  <a:off x="670" y="843"/>
                  <a:ext cx="11" cy="36"/>
                </a:xfrm>
                <a:custGeom>
                  <a:avLst/>
                  <a:gdLst>
                    <a:gd name="T0" fmla="*/ 1 w 4"/>
                    <a:gd name="T1" fmla="*/ 0 h 14"/>
                    <a:gd name="T2" fmla="*/ 0 w 4"/>
                    <a:gd name="T3" fmla="*/ 14 h 14"/>
                    <a:gd name="T4" fmla="*/ 4 w 4"/>
                    <a:gd name="T5" fmla="*/ 14 h 14"/>
                    <a:gd name="T6" fmla="*/ 4 w 4"/>
                    <a:gd name="T7" fmla="*/ 0 h 14"/>
                    <a:gd name="T8" fmla="*/ 1 w 4"/>
                    <a:gd name="T9" fmla="*/ 0 h 14"/>
                  </a:gdLst>
                  <a:ahLst/>
                  <a:cxnLst>
                    <a:cxn ang="0">
                      <a:pos x="T0" y="T1"/>
                    </a:cxn>
                    <a:cxn ang="0">
                      <a:pos x="T2" y="T3"/>
                    </a:cxn>
                    <a:cxn ang="0">
                      <a:pos x="T4" y="T5"/>
                    </a:cxn>
                    <a:cxn ang="0">
                      <a:pos x="T6" y="T7"/>
                    </a:cxn>
                    <a:cxn ang="0">
                      <a:pos x="T8" y="T9"/>
                    </a:cxn>
                  </a:cxnLst>
                  <a:rect l="0" t="0" r="r" b="b"/>
                  <a:pathLst>
                    <a:path w="4" h="14">
                      <a:moveTo>
                        <a:pt x="1" y="0"/>
                      </a:moveTo>
                      <a:lnTo>
                        <a:pt x="0" y="14"/>
                      </a:lnTo>
                      <a:lnTo>
                        <a:pt x="4" y="14"/>
                      </a:lnTo>
                      <a:cubicBezTo>
                        <a:pt x="4" y="14"/>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1" name="Freeform 75"/>
                <p:cNvSpPr>
                  <a:spLocks/>
                </p:cNvSpPr>
                <p:nvPr/>
              </p:nvSpPr>
              <p:spPr bwMode="auto">
                <a:xfrm flipH="1">
                  <a:off x="424" y="249"/>
                  <a:ext cx="40" cy="55"/>
                </a:xfrm>
                <a:custGeom>
                  <a:avLst/>
                  <a:gdLst>
                    <a:gd name="T0" fmla="*/ 13 w 15"/>
                    <a:gd name="T1" fmla="*/ 0 h 21"/>
                    <a:gd name="T2" fmla="*/ 1 w 15"/>
                    <a:gd name="T3" fmla="*/ 21 h 21"/>
                    <a:gd name="T4" fmla="*/ 4 w 15"/>
                    <a:gd name="T5" fmla="*/ 21 h 21"/>
                    <a:gd name="T6" fmla="*/ 15 w 15"/>
                    <a:gd name="T7" fmla="*/ 2 h 21"/>
                    <a:gd name="T8" fmla="*/ 13 w 15"/>
                    <a:gd name="T9" fmla="*/ 0 h 21"/>
                  </a:gdLst>
                  <a:ahLst/>
                  <a:cxnLst>
                    <a:cxn ang="0">
                      <a:pos x="T0" y="T1"/>
                    </a:cxn>
                    <a:cxn ang="0">
                      <a:pos x="T2" y="T3"/>
                    </a:cxn>
                    <a:cxn ang="0">
                      <a:pos x="T4" y="T5"/>
                    </a:cxn>
                    <a:cxn ang="0">
                      <a:pos x="T6" y="T7"/>
                    </a:cxn>
                    <a:cxn ang="0">
                      <a:pos x="T8" y="T9"/>
                    </a:cxn>
                  </a:cxnLst>
                  <a:rect l="0" t="0" r="r" b="b"/>
                  <a:pathLst>
                    <a:path w="15" h="21">
                      <a:moveTo>
                        <a:pt x="13" y="0"/>
                      </a:moveTo>
                      <a:cubicBezTo>
                        <a:pt x="7" y="5"/>
                        <a:pt x="0" y="18"/>
                        <a:pt x="1" y="21"/>
                      </a:cubicBezTo>
                      <a:cubicBezTo>
                        <a:pt x="2" y="20"/>
                        <a:pt x="3" y="20"/>
                        <a:pt x="4" y="21"/>
                      </a:cubicBezTo>
                      <a:cubicBezTo>
                        <a:pt x="2" y="21"/>
                        <a:pt x="12" y="2"/>
                        <a:pt x="15" y="2"/>
                      </a:cubicBezTo>
                      <a:cubicBezTo>
                        <a:pt x="14" y="2"/>
                        <a:pt x="13" y="1"/>
                        <a:pt x="13"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2" name="Freeform 76"/>
                <p:cNvSpPr>
                  <a:spLocks/>
                </p:cNvSpPr>
                <p:nvPr/>
              </p:nvSpPr>
              <p:spPr bwMode="auto">
                <a:xfrm flipH="1">
                  <a:off x="641" y="843"/>
                  <a:ext cx="10" cy="39"/>
                </a:xfrm>
                <a:custGeom>
                  <a:avLst/>
                  <a:gdLst>
                    <a:gd name="T0" fmla="*/ 1 w 4"/>
                    <a:gd name="T1" fmla="*/ 0 h 15"/>
                    <a:gd name="T2" fmla="*/ 0 w 4"/>
                    <a:gd name="T3" fmla="*/ 15 h 15"/>
                    <a:gd name="T4" fmla="*/ 4 w 4"/>
                    <a:gd name="T5" fmla="*/ 15 h 15"/>
                    <a:gd name="T6" fmla="*/ 4 w 4"/>
                    <a:gd name="T7" fmla="*/ 0 h 15"/>
                    <a:gd name="T8" fmla="*/ 1 w 4"/>
                    <a:gd name="T9" fmla="*/ 0 h 15"/>
                  </a:gdLst>
                  <a:ahLst/>
                  <a:cxnLst>
                    <a:cxn ang="0">
                      <a:pos x="T0" y="T1"/>
                    </a:cxn>
                    <a:cxn ang="0">
                      <a:pos x="T2" y="T3"/>
                    </a:cxn>
                    <a:cxn ang="0">
                      <a:pos x="T4" y="T5"/>
                    </a:cxn>
                    <a:cxn ang="0">
                      <a:pos x="T6" y="T7"/>
                    </a:cxn>
                    <a:cxn ang="0">
                      <a:pos x="T8" y="T9"/>
                    </a:cxn>
                  </a:cxnLst>
                  <a:rect l="0" t="0" r="r" b="b"/>
                  <a:pathLst>
                    <a:path w="4" h="15">
                      <a:moveTo>
                        <a:pt x="1" y="0"/>
                      </a:moveTo>
                      <a:lnTo>
                        <a:pt x="0" y="15"/>
                      </a:lnTo>
                      <a:lnTo>
                        <a:pt x="4" y="15"/>
                      </a:lnTo>
                      <a:cubicBezTo>
                        <a:pt x="4" y="15"/>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3" name="Freeform 77"/>
                <p:cNvSpPr>
                  <a:spLocks/>
                </p:cNvSpPr>
                <p:nvPr/>
              </p:nvSpPr>
              <p:spPr bwMode="auto">
                <a:xfrm flipH="1">
                  <a:off x="406" y="262"/>
                  <a:ext cx="34" cy="53"/>
                </a:xfrm>
                <a:custGeom>
                  <a:avLst/>
                  <a:gdLst>
                    <a:gd name="T0" fmla="*/ 9 w 13"/>
                    <a:gd name="T1" fmla="*/ 0 h 20"/>
                    <a:gd name="T2" fmla="*/ 0 w 13"/>
                    <a:gd name="T3" fmla="*/ 18 h 20"/>
                    <a:gd name="T4" fmla="*/ 3 w 13"/>
                    <a:gd name="T5" fmla="*/ 20 h 20"/>
                    <a:gd name="T6" fmla="*/ 13 w 13"/>
                    <a:gd name="T7" fmla="*/ 4 h 20"/>
                    <a:gd name="T8" fmla="*/ 9 w 13"/>
                    <a:gd name="T9" fmla="*/ 0 h 20"/>
                  </a:gdLst>
                  <a:ahLst/>
                  <a:cxnLst>
                    <a:cxn ang="0">
                      <a:pos x="T0" y="T1"/>
                    </a:cxn>
                    <a:cxn ang="0">
                      <a:pos x="T2" y="T3"/>
                    </a:cxn>
                    <a:cxn ang="0">
                      <a:pos x="T4" y="T5"/>
                    </a:cxn>
                    <a:cxn ang="0">
                      <a:pos x="T6" y="T7"/>
                    </a:cxn>
                    <a:cxn ang="0">
                      <a:pos x="T8" y="T9"/>
                    </a:cxn>
                  </a:cxnLst>
                  <a:rect l="0" t="0" r="r" b="b"/>
                  <a:pathLst>
                    <a:path w="13" h="20">
                      <a:moveTo>
                        <a:pt x="9" y="0"/>
                      </a:moveTo>
                      <a:cubicBezTo>
                        <a:pt x="4" y="6"/>
                        <a:pt x="1" y="12"/>
                        <a:pt x="0" y="18"/>
                      </a:cubicBezTo>
                      <a:cubicBezTo>
                        <a:pt x="1" y="19"/>
                        <a:pt x="2" y="20"/>
                        <a:pt x="3" y="20"/>
                      </a:cubicBezTo>
                      <a:cubicBezTo>
                        <a:pt x="2" y="20"/>
                        <a:pt x="11" y="3"/>
                        <a:pt x="13" y="4"/>
                      </a:cubicBezTo>
                      <a:cubicBezTo>
                        <a:pt x="11" y="2"/>
                        <a:pt x="10" y="1"/>
                        <a:pt x="9"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4" name="Freeform 78"/>
                <p:cNvSpPr>
                  <a:spLocks/>
                </p:cNvSpPr>
                <p:nvPr/>
              </p:nvSpPr>
              <p:spPr bwMode="auto">
                <a:xfrm flipH="1">
                  <a:off x="1034" y="236"/>
                  <a:ext cx="29" cy="58"/>
                </a:xfrm>
                <a:custGeom>
                  <a:avLst/>
                  <a:gdLst>
                    <a:gd name="T0" fmla="*/ 0 w 11"/>
                    <a:gd name="T1" fmla="*/ 2 h 22"/>
                    <a:gd name="T2" fmla="*/ 6 w 11"/>
                    <a:gd name="T3" fmla="*/ 22 h 22"/>
                    <a:gd name="T4" fmla="*/ 11 w 11"/>
                    <a:gd name="T5" fmla="*/ 19 h 22"/>
                    <a:gd name="T6" fmla="*/ 5 w 11"/>
                    <a:gd name="T7" fmla="*/ 0 h 22"/>
                    <a:gd name="T8" fmla="*/ 0 w 11"/>
                    <a:gd name="T9" fmla="*/ 2 h 22"/>
                  </a:gdLst>
                  <a:ahLst/>
                  <a:cxnLst>
                    <a:cxn ang="0">
                      <a:pos x="T0" y="T1"/>
                    </a:cxn>
                    <a:cxn ang="0">
                      <a:pos x="T2" y="T3"/>
                    </a:cxn>
                    <a:cxn ang="0">
                      <a:pos x="T4" y="T5"/>
                    </a:cxn>
                    <a:cxn ang="0">
                      <a:pos x="T6" y="T7"/>
                    </a:cxn>
                    <a:cxn ang="0">
                      <a:pos x="T8" y="T9"/>
                    </a:cxn>
                  </a:cxnLst>
                  <a:rect l="0" t="0" r="r" b="b"/>
                  <a:pathLst>
                    <a:path w="11" h="22">
                      <a:moveTo>
                        <a:pt x="0" y="2"/>
                      </a:moveTo>
                      <a:cubicBezTo>
                        <a:pt x="1" y="8"/>
                        <a:pt x="4" y="16"/>
                        <a:pt x="6" y="22"/>
                      </a:cubicBezTo>
                      <a:cubicBezTo>
                        <a:pt x="8" y="21"/>
                        <a:pt x="9" y="19"/>
                        <a:pt x="11" y="19"/>
                      </a:cubicBezTo>
                      <a:cubicBezTo>
                        <a:pt x="9" y="19"/>
                        <a:pt x="3" y="0"/>
                        <a:pt x="5" y="0"/>
                      </a:cubicBezTo>
                      <a:cubicBezTo>
                        <a:pt x="3" y="0"/>
                        <a:pt x="0" y="1"/>
                        <a:pt x="0" y="2"/>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5" name="Freeform 79"/>
                <p:cNvSpPr>
                  <a:spLocks/>
                </p:cNvSpPr>
                <p:nvPr/>
              </p:nvSpPr>
              <p:spPr bwMode="auto">
                <a:xfrm flipH="1">
                  <a:off x="882" y="396"/>
                  <a:ext cx="55" cy="31"/>
                </a:xfrm>
                <a:custGeom>
                  <a:avLst/>
                  <a:gdLst>
                    <a:gd name="T0" fmla="*/ 0 w 21"/>
                    <a:gd name="T1" fmla="*/ 3 h 12"/>
                    <a:gd name="T2" fmla="*/ 18 w 21"/>
                    <a:gd name="T3" fmla="*/ 12 h 12"/>
                    <a:gd name="T4" fmla="*/ 21 w 21"/>
                    <a:gd name="T5" fmla="*/ 8 h 12"/>
                    <a:gd name="T6" fmla="*/ 4 w 21"/>
                    <a:gd name="T7" fmla="*/ 0 h 12"/>
                    <a:gd name="T8" fmla="*/ 0 w 21"/>
                    <a:gd name="T9" fmla="*/ 3 h 12"/>
                  </a:gdLst>
                  <a:ahLst/>
                  <a:cxnLst>
                    <a:cxn ang="0">
                      <a:pos x="T0" y="T1"/>
                    </a:cxn>
                    <a:cxn ang="0">
                      <a:pos x="T2" y="T3"/>
                    </a:cxn>
                    <a:cxn ang="0">
                      <a:pos x="T4" y="T5"/>
                    </a:cxn>
                    <a:cxn ang="0">
                      <a:pos x="T6" y="T7"/>
                    </a:cxn>
                    <a:cxn ang="0">
                      <a:pos x="T8" y="T9"/>
                    </a:cxn>
                  </a:cxnLst>
                  <a:rect l="0" t="0" r="r" b="b"/>
                  <a:pathLst>
                    <a:path w="21" h="12">
                      <a:moveTo>
                        <a:pt x="0" y="3"/>
                      </a:moveTo>
                      <a:cubicBezTo>
                        <a:pt x="5" y="7"/>
                        <a:pt x="12" y="10"/>
                        <a:pt x="18" y="12"/>
                      </a:cubicBezTo>
                      <a:cubicBezTo>
                        <a:pt x="19" y="11"/>
                        <a:pt x="20" y="9"/>
                        <a:pt x="21" y="8"/>
                      </a:cubicBezTo>
                      <a:cubicBezTo>
                        <a:pt x="20" y="9"/>
                        <a:pt x="3" y="1"/>
                        <a:pt x="4" y="0"/>
                      </a:cubicBezTo>
                      <a:cubicBezTo>
                        <a:pt x="3" y="2"/>
                        <a:pt x="2" y="3"/>
                        <a:pt x="0" y="3"/>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6" name="Freeform 80"/>
                <p:cNvSpPr>
                  <a:spLocks/>
                </p:cNvSpPr>
                <p:nvPr/>
              </p:nvSpPr>
              <p:spPr bwMode="auto">
                <a:xfrm flipH="1">
                  <a:off x="832" y="832"/>
                  <a:ext cx="16" cy="37"/>
                </a:xfrm>
                <a:custGeom>
                  <a:avLst/>
                  <a:gdLst>
                    <a:gd name="T0" fmla="*/ 2 w 6"/>
                    <a:gd name="T1" fmla="*/ 1 h 14"/>
                    <a:gd name="T2" fmla="*/ 0 w 6"/>
                    <a:gd name="T3" fmla="*/ 13 h 14"/>
                    <a:gd name="T4" fmla="*/ 4 w 6"/>
                    <a:gd name="T5" fmla="*/ 14 h 14"/>
                    <a:gd name="T6" fmla="*/ 6 w 6"/>
                    <a:gd name="T7" fmla="*/ 0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lnTo>
                        <a:pt x="0" y="13"/>
                      </a:lnTo>
                      <a:lnTo>
                        <a:pt x="4" y="14"/>
                      </a:lnTo>
                      <a:cubicBezTo>
                        <a:pt x="4" y="14"/>
                        <a:pt x="6" y="0"/>
                        <a:pt x="6" y="0"/>
                      </a:cubicBezTo>
                      <a:lnTo>
                        <a:pt x="2" y="1"/>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7" name="Freeform 81"/>
                <p:cNvSpPr>
                  <a:spLocks/>
                </p:cNvSpPr>
                <p:nvPr/>
              </p:nvSpPr>
              <p:spPr bwMode="auto">
                <a:xfrm flipH="1">
                  <a:off x="613" y="843"/>
                  <a:ext cx="10" cy="39"/>
                </a:xfrm>
                <a:custGeom>
                  <a:avLst/>
                  <a:gdLst>
                    <a:gd name="T0" fmla="*/ 0 w 4"/>
                    <a:gd name="T1" fmla="*/ 0 h 15"/>
                    <a:gd name="T2" fmla="*/ 0 w 4"/>
                    <a:gd name="T3" fmla="*/ 15 h 15"/>
                    <a:gd name="T4" fmla="*/ 4 w 4"/>
                    <a:gd name="T5" fmla="*/ 15 h 15"/>
                    <a:gd name="T6" fmla="*/ 4 w 4"/>
                    <a:gd name="T7" fmla="*/ 0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15"/>
                      </a:lnTo>
                      <a:lnTo>
                        <a:pt x="4" y="15"/>
                      </a:lnTo>
                      <a:cubicBezTo>
                        <a:pt x="4" y="15"/>
                        <a:pt x="4" y="0"/>
                        <a:pt x="4" y="0"/>
                      </a:cubicBezTo>
                      <a:lnTo>
                        <a:pt x="0"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58" name="Freeform 82"/>
                <p:cNvSpPr>
                  <a:spLocks/>
                </p:cNvSpPr>
                <p:nvPr/>
              </p:nvSpPr>
              <p:spPr bwMode="auto">
                <a:xfrm flipH="1">
                  <a:off x="387" y="278"/>
                  <a:ext cx="32" cy="50"/>
                </a:xfrm>
                <a:custGeom>
                  <a:avLst/>
                  <a:gdLst>
                    <a:gd name="T0" fmla="*/ 8 w 12"/>
                    <a:gd name="T1" fmla="*/ 0 h 19"/>
                    <a:gd name="T2" fmla="*/ 0 w 12"/>
                    <a:gd name="T3" fmla="*/ 17 h 19"/>
                    <a:gd name="T4" fmla="*/ 3 w 12"/>
                    <a:gd name="T5" fmla="*/ 19 h 19"/>
                    <a:gd name="T6" fmla="*/ 11 w 12"/>
                    <a:gd name="T7" fmla="*/ 1 h 19"/>
                    <a:gd name="T8" fmla="*/ 8 w 12"/>
                    <a:gd name="T9" fmla="*/ 0 h 19"/>
                  </a:gdLst>
                  <a:ahLst/>
                  <a:cxnLst>
                    <a:cxn ang="0">
                      <a:pos x="T0" y="T1"/>
                    </a:cxn>
                    <a:cxn ang="0">
                      <a:pos x="T2" y="T3"/>
                    </a:cxn>
                    <a:cxn ang="0">
                      <a:pos x="T4" y="T5"/>
                    </a:cxn>
                    <a:cxn ang="0">
                      <a:pos x="T6" y="T7"/>
                    </a:cxn>
                    <a:cxn ang="0">
                      <a:pos x="T8" y="T9"/>
                    </a:cxn>
                  </a:cxnLst>
                  <a:rect l="0" t="0" r="r" b="b"/>
                  <a:pathLst>
                    <a:path w="12" h="19">
                      <a:moveTo>
                        <a:pt x="8" y="0"/>
                      </a:moveTo>
                      <a:cubicBezTo>
                        <a:pt x="6" y="6"/>
                        <a:pt x="4" y="12"/>
                        <a:pt x="0" y="17"/>
                      </a:cubicBezTo>
                      <a:cubicBezTo>
                        <a:pt x="1" y="17"/>
                        <a:pt x="2" y="18"/>
                        <a:pt x="3" y="19"/>
                      </a:cubicBezTo>
                      <a:cubicBezTo>
                        <a:pt x="4" y="19"/>
                        <a:pt x="12" y="1"/>
                        <a:pt x="11" y="1"/>
                      </a:cubicBezTo>
                      <a:cubicBezTo>
                        <a:pt x="10" y="1"/>
                        <a:pt x="9" y="0"/>
                        <a:pt x="8"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59" name="Freeform 83"/>
                <p:cNvSpPr>
                  <a:spLocks/>
                </p:cNvSpPr>
                <p:nvPr/>
              </p:nvSpPr>
              <p:spPr bwMode="auto">
                <a:xfrm flipH="1">
                  <a:off x="1013" y="231"/>
                  <a:ext cx="21" cy="50"/>
                </a:xfrm>
                <a:custGeom>
                  <a:avLst/>
                  <a:gdLst>
                    <a:gd name="T0" fmla="*/ 0 w 8"/>
                    <a:gd name="T1" fmla="*/ 1 h 19"/>
                    <a:gd name="T2" fmla="*/ 5 w 8"/>
                    <a:gd name="T3" fmla="*/ 19 h 19"/>
                    <a:gd name="T4" fmla="*/ 8 w 8"/>
                    <a:gd name="T5" fmla="*/ 18 h 19"/>
                    <a:gd name="T6" fmla="*/ 4 w 8"/>
                    <a:gd name="T7" fmla="*/ 0 h 19"/>
                    <a:gd name="T8" fmla="*/ 0 w 8"/>
                    <a:gd name="T9" fmla="*/ 1 h 19"/>
                  </a:gdLst>
                  <a:ahLst/>
                  <a:cxnLst>
                    <a:cxn ang="0">
                      <a:pos x="T0" y="T1"/>
                    </a:cxn>
                    <a:cxn ang="0">
                      <a:pos x="T2" y="T3"/>
                    </a:cxn>
                    <a:cxn ang="0">
                      <a:pos x="T4" y="T5"/>
                    </a:cxn>
                    <a:cxn ang="0">
                      <a:pos x="T6" y="T7"/>
                    </a:cxn>
                    <a:cxn ang="0">
                      <a:pos x="T8" y="T9"/>
                    </a:cxn>
                  </a:cxnLst>
                  <a:rect l="0" t="0" r="r" b="b"/>
                  <a:pathLst>
                    <a:path w="8" h="19">
                      <a:moveTo>
                        <a:pt x="0" y="1"/>
                      </a:moveTo>
                      <a:lnTo>
                        <a:pt x="5" y="19"/>
                      </a:lnTo>
                      <a:lnTo>
                        <a:pt x="8" y="18"/>
                      </a:lnTo>
                      <a:cubicBezTo>
                        <a:pt x="8" y="18"/>
                        <a:pt x="4" y="1"/>
                        <a:pt x="4" y="0"/>
                      </a:cubicBezTo>
                      <a:cubicBezTo>
                        <a:pt x="2" y="0"/>
                        <a:pt x="1" y="1"/>
                        <a:pt x="0" y="1"/>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0" name="Freeform 84"/>
                <p:cNvSpPr>
                  <a:spLocks/>
                </p:cNvSpPr>
                <p:nvPr/>
              </p:nvSpPr>
              <p:spPr bwMode="auto">
                <a:xfrm flipH="1">
                  <a:off x="872" y="372"/>
                  <a:ext cx="49" cy="37"/>
                </a:xfrm>
                <a:custGeom>
                  <a:avLst/>
                  <a:gdLst>
                    <a:gd name="T0" fmla="*/ 0 w 19"/>
                    <a:gd name="T1" fmla="*/ 5 h 14"/>
                    <a:gd name="T2" fmla="*/ 17 w 19"/>
                    <a:gd name="T3" fmla="*/ 14 h 14"/>
                    <a:gd name="T4" fmla="*/ 18 w 19"/>
                    <a:gd name="T5" fmla="*/ 11 h 14"/>
                    <a:gd name="T6" fmla="*/ 1 w 19"/>
                    <a:gd name="T7" fmla="*/ 0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cubicBezTo>
                        <a:pt x="6" y="7"/>
                        <a:pt x="11" y="10"/>
                        <a:pt x="17" y="14"/>
                      </a:cubicBezTo>
                      <a:lnTo>
                        <a:pt x="18" y="11"/>
                      </a:lnTo>
                      <a:cubicBezTo>
                        <a:pt x="19" y="8"/>
                        <a:pt x="3" y="1"/>
                        <a:pt x="1" y="0"/>
                      </a:cubicBezTo>
                      <a:cubicBezTo>
                        <a:pt x="1" y="1"/>
                        <a:pt x="1" y="4"/>
                        <a:pt x="0" y="5"/>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1" name="Freeform 85"/>
                <p:cNvSpPr>
                  <a:spLocks/>
                </p:cNvSpPr>
                <p:nvPr/>
              </p:nvSpPr>
              <p:spPr bwMode="auto">
                <a:xfrm flipH="1">
                  <a:off x="866" y="346"/>
                  <a:ext cx="50" cy="34"/>
                </a:xfrm>
                <a:custGeom>
                  <a:avLst/>
                  <a:gdLst>
                    <a:gd name="T0" fmla="*/ 0 w 19"/>
                    <a:gd name="T1" fmla="*/ 6 h 13"/>
                    <a:gd name="T2" fmla="*/ 18 w 19"/>
                    <a:gd name="T3" fmla="*/ 13 h 13"/>
                    <a:gd name="T4" fmla="*/ 19 w 19"/>
                    <a:gd name="T5" fmla="*/ 9 h 13"/>
                    <a:gd name="T6" fmla="*/ 1 w 19"/>
                    <a:gd name="T7" fmla="*/ 1 h 13"/>
                    <a:gd name="T8" fmla="*/ 0 w 19"/>
                    <a:gd name="T9" fmla="*/ 6 h 13"/>
                  </a:gdLst>
                  <a:ahLst/>
                  <a:cxnLst>
                    <a:cxn ang="0">
                      <a:pos x="T0" y="T1"/>
                    </a:cxn>
                    <a:cxn ang="0">
                      <a:pos x="T2" y="T3"/>
                    </a:cxn>
                    <a:cxn ang="0">
                      <a:pos x="T4" y="T5"/>
                    </a:cxn>
                    <a:cxn ang="0">
                      <a:pos x="T6" y="T7"/>
                    </a:cxn>
                    <a:cxn ang="0">
                      <a:pos x="T8" y="T9"/>
                    </a:cxn>
                  </a:cxnLst>
                  <a:rect l="0" t="0" r="r" b="b"/>
                  <a:pathLst>
                    <a:path w="19" h="13">
                      <a:moveTo>
                        <a:pt x="0" y="6"/>
                      </a:moveTo>
                      <a:cubicBezTo>
                        <a:pt x="6" y="7"/>
                        <a:pt x="12" y="8"/>
                        <a:pt x="18" y="13"/>
                      </a:cubicBezTo>
                      <a:cubicBezTo>
                        <a:pt x="18" y="12"/>
                        <a:pt x="19" y="10"/>
                        <a:pt x="19" y="9"/>
                      </a:cubicBezTo>
                      <a:cubicBezTo>
                        <a:pt x="19" y="6"/>
                        <a:pt x="2" y="0"/>
                        <a:pt x="1" y="1"/>
                      </a:cubicBezTo>
                      <a:cubicBezTo>
                        <a:pt x="0" y="2"/>
                        <a:pt x="1" y="4"/>
                        <a:pt x="0" y="6"/>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2" name="Freeform 86"/>
                <p:cNvSpPr>
                  <a:spLocks/>
                </p:cNvSpPr>
                <p:nvPr/>
              </p:nvSpPr>
              <p:spPr bwMode="auto">
                <a:xfrm flipH="1">
                  <a:off x="798" y="832"/>
                  <a:ext cx="21" cy="42"/>
                </a:xfrm>
                <a:custGeom>
                  <a:avLst/>
                  <a:gdLst>
                    <a:gd name="T0" fmla="*/ 3 w 8"/>
                    <a:gd name="T1" fmla="*/ 0 h 16"/>
                    <a:gd name="T2" fmla="*/ 0 w 8"/>
                    <a:gd name="T3" fmla="*/ 15 h 16"/>
                    <a:gd name="T4" fmla="*/ 4 w 8"/>
                    <a:gd name="T5" fmla="*/ 16 h 16"/>
                    <a:gd name="T6" fmla="*/ 8 w 8"/>
                    <a:gd name="T7" fmla="*/ 0 h 16"/>
                    <a:gd name="T8" fmla="*/ 3 w 8"/>
                    <a:gd name="T9" fmla="*/ 0 h 16"/>
                  </a:gdLst>
                  <a:ahLst/>
                  <a:cxnLst>
                    <a:cxn ang="0">
                      <a:pos x="T0" y="T1"/>
                    </a:cxn>
                    <a:cxn ang="0">
                      <a:pos x="T2" y="T3"/>
                    </a:cxn>
                    <a:cxn ang="0">
                      <a:pos x="T4" y="T5"/>
                    </a:cxn>
                    <a:cxn ang="0">
                      <a:pos x="T6" y="T7"/>
                    </a:cxn>
                    <a:cxn ang="0">
                      <a:pos x="T8" y="T9"/>
                    </a:cxn>
                  </a:cxnLst>
                  <a:rect l="0" t="0" r="r" b="b"/>
                  <a:pathLst>
                    <a:path w="8" h="16">
                      <a:moveTo>
                        <a:pt x="3" y="0"/>
                      </a:moveTo>
                      <a:lnTo>
                        <a:pt x="0" y="15"/>
                      </a:lnTo>
                      <a:lnTo>
                        <a:pt x="4" y="16"/>
                      </a:lnTo>
                      <a:cubicBezTo>
                        <a:pt x="4" y="16"/>
                        <a:pt x="8" y="0"/>
                        <a:pt x="8" y="0"/>
                      </a:cubicBezTo>
                      <a:lnTo>
                        <a:pt x="3"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3" name="Freeform 87"/>
                <p:cNvSpPr>
                  <a:spLocks/>
                </p:cNvSpPr>
                <p:nvPr/>
              </p:nvSpPr>
              <p:spPr bwMode="auto">
                <a:xfrm flipH="1">
                  <a:off x="583" y="840"/>
                  <a:ext cx="11" cy="42"/>
                </a:xfrm>
                <a:custGeom>
                  <a:avLst/>
                  <a:gdLst>
                    <a:gd name="T0" fmla="*/ 0 w 4"/>
                    <a:gd name="T1" fmla="*/ 0 h 16"/>
                    <a:gd name="T2" fmla="*/ 1 w 4"/>
                    <a:gd name="T3" fmla="*/ 16 h 16"/>
                    <a:gd name="T4" fmla="*/ 4 w 4"/>
                    <a:gd name="T5" fmla="*/ 15 h 16"/>
                    <a:gd name="T6" fmla="*/ 3 w 4"/>
                    <a:gd name="T7" fmla="*/ 0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lnTo>
                        <a:pt x="1" y="16"/>
                      </a:lnTo>
                      <a:lnTo>
                        <a:pt x="4" y="15"/>
                      </a:lnTo>
                      <a:cubicBezTo>
                        <a:pt x="4" y="15"/>
                        <a:pt x="3" y="0"/>
                        <a:pt x="3" y="0"/>
                      </a:cubicBezTo>
                      <a:lnTo>
                        <a:pt x="0"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4" name="Freeform 88"/>
                <p:cNvSpPr>
                  <a:spLocks/>
                </p:cNvSpPr>
                <p:nvPr/>
              </p:nvSpPr>
              <p:spPr bwMode="auto">
                <a:xfrm flipH="1">
                  <a:off x="369" y="283"/>
                  <a:ext cx="29" cy="66"/>
                </a:xfrm>
                <a:custGeom>
                  <a:avLst/>
                  <a:gdLst>
                    <a:gd name="T0" fmla="*/ 7 w 11"/>
                    <a:gd name="T1" fmla="*/ 0 h 25"/>
                    <a:gd name="T2" fmla="*/ 0 w 11"/>
                    <a:gd name="T3" fmla="*/ 19 h 25"/>
                    <a:gd name="T4" fmla="*/ 0 w 11"/>
                    <a:gd name="T5" fmla="*/ 22 h 25"/>
                    <a:gd name="T6" fmla="*/ 9 w 11"/>
                    <a:gd name="T7" fmla="*/ 0 h 25"/>
                    <a:gd name="T8" fmla="*/ 7 w 11"/>
                    <a:gd name="T9" fmla="*/ 0 h 25"/>
                  </a:gdLst>
                  <a:ahLst/>
                  <a:cxnLst>
                    <a:cxn ang="0">
                      <a:pos x="T0" y="T1"/>
                    </a:cxn>
                    <a:cxn ang="0">
                      <a:pos x="T2" y="T3"/>
                    </a:cxn>
                    <a:cxn ang="0">
                      <a:pos x="T4" y="T5"/>
                    </a:cxn>
                    <a:cxn ang="0">
                      <a:pos x="T6" y="T7"/>
                    </a:cxn>
                    <a:cxn ang="0">
                      <a:pos x="T8" y="T9"/>
                    </a:cxn>
                  </a:cxnLst>
                  <a:rect l="0" t="0" r="r" b="b"/>
                  <a:pathLst>
                    <a:path w="11" h="25">
                      <a:moveTo>
                        <a:pt x="7" y="0"/>
                      </a:moveTo>
                      <a:cubicBezTo>
                        <a:pt x="6" y="8"/>
                        <a:pt x="2" y="13"/>
                        <a:pt x="0" y="19"/>
                      </a:cubicBezTo>
                      <a:cubicBezTo>
                        <a:pt x="2" y="21"/>
                        <a:pt x="0" y="21"/>
                        <a:pt x="0" y="22"/>
                      </a:cubicBezTo>
                      <a:cubicBezTo>
                        <a:pt x="3" y="25"/>
                        <a:pt x="11" y="2"/>
                        <a:pt x="9" y="0"/>
                      </a:cubicBezTo>
                      <a:cubicBezTo>
                        <a:pt x="8" y="0"/>
                        <a:pt x="8" y="0"/>
                        <a:pt x="7" y="0"/>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5" name="Freeform 89"/>
                <p:cNvSpPr>
                  <a:spLocks/>
                </p:cNvSpPr>
                <p:nvPr/>
              </p:nvSpPr>
              <p:spPr bwMode="auto">
                <a:xfrm flipH="1">
                  <a:off x="992" y="220"/>
                  <a:ext cx="21" cy="53"/>
                </a:xfrm>
                <a:custGeom>
                  <a:avLst/>
                  <a:gdLst>
                    <a:gd name="T0" fmla="*/ 0 w 8"/>
                    <a:gd name="T1" fmla="*/ 1 h 20"/>
                    <a:gd name="T2" fmla="*/ 5 w 8"/>
                    <a:gd name="T3" fmla="*/ 20 h 20"/>
                    <a:gd name="T4" fmla="*/ 7 w 8"/>
                    <a:gd name="T5" fmla="*/ 19 h 20"/>
                    <a:gd name="T6" fmla="*/ 2 w 8"/>
                    <a:gd name="T7" fmla="*/ 0 h 20"/>
                    <a:gd name="T8" fmla="*/ 0 w 8"/>
                    <a:gd name="T9" fmla="*/ 1 h 20"/>
                  </a:gdLst>
                  <a:ahLst/>
                  <a:cxnLst>
                    <a:cxn ang="0">
                      <a:pos x="T0" y="T1"/>
                    </a:cxn>
                    <a:cxn ang="0">
                      <a:pos x="T2" y="T3"/>
                    </a:cxn>
                    <a:cxn ang="0">
                      <a:pos x="T4" y="T5"/>
                    </a:cxn>
                    <a:cxn ang="0">
                      <a:pos x="T6" y="T7"/>
                    </a:cxn>
                    <a:cxn ang="0">
                      <a:pos x="T8" y="T9"/>
                    </a:cxn>
                  </a:cxnLst>
                  <a:rect l="0" t="0" r="r" b="b"/>
                  <a:pathLst>
                    <a:path w="8" h="20">
                      <a:moveTo>
                        <a:pt x="0" y="1"/>
                      </a:moveTo>
                      <a:cubicBezTo>
                        <a:pt x="4" y="8"/>
                        <a:pt x="4" y="14"/>
                        <a:pt x="5" y="20"/>
                      </a:cubicBezTo>
                      <a:cubicBezTo>
                        <a:pt x="6" y="19"/>
                        <a:pt x="7" y="20"/>
                        <a:pt x="7" y="19"/>
                      </a:cubicBezTo>
                      <a:cubicBezTo>
                        <a:pt x="8" y="12"/>
                        <a:pt x="4" y="0"/>
                        <a:pt x="2" y="0"/>
                      </a:cubicBezTo>
                      <a:cubicBezTo>
                        <a:pt x="1" y="0"/>
                        <a:pt x="0" y="1"/>
                        <a:pt x="0" y="1"/>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6" name="Freeform 90"/>
                <p:cNvSpPr>
                  <a:spLocks/>
                </p:cNvSpPr>
                <p:nvPr/>
              </p:nvSpPr>
              <p:spPr bwMode="auto">
                <a:xfrm flipH="1">
                  <a:off x="864" y="328"/>
                  <a:ext cx="49" cy="28"/>
                </a:xfrm>
                <a:custGeom>
                  <a:avLst/>
                  <a:gdLst>
                    <a:gd name="T0" fmla="*/ 0 w 19"/>
                    <a:gd name="T1" fmla="*/ 4 h 11"/>
                    <a:gd name="T2" fmla="*/ 18 w 19"/>
                    <a:gd name="T3" fmla="*/ 11 h 11"/>
                    <a:gd name="T4" fmla="*/ 18 w 19"/>
                    <a:gd name="T5" fmla="*/ 7 h 11"/>
                    <a:gd name="T6" fmla="*/ 0 w 19"/>
                    <a:gd name="T7" fmla="*/ 2 h 11"/>
                    <a:gd name="T8" fmla="*/ 0 w 19"/>
                    <a:gd name="T9" fmla="*/ 4 h 11"/>
                  </a:gdLst>
                  <a:ahLst/>
                  <a:cxnLst>
                    <a:cxn ang="0">
                      <a:pos x="T0" y="T1"/>
                    </a:cxn>
                    <a:cxn ang="0">
                      <a:pos x="T2" y="T3"/>
                    </a:cxn>
                    <a:cxn ang="0">
                      <a:pos x="T4" y="T5"/>
                    </a:cxn>
                    <a:cxn ang="0">
                      <a:pos x="T6" y="T7"/>
                    </a:cxn>
                    <a:cxn ang="0">
                      <a:pos x="T8" y="T9"/>
                    </a:cxn>
                  </a:cxnLst>
                  <a:rect l="0" t="0" r="r" b="b"/>
                  <a:pathLst>
                    <a:path w="19" h="11">
                      <a:moveTo>
                        <a:pt x="0" y="4"/>
                      </a:moveTo>
                      <a:cubicBezTo>
                        <a:pt x="9" y="4"/>
                        <a:pt x="14" y="7"/>
                        <a:pt x="18" y="11"/>
                      </a:cubicBezTo>
                      <a:cubicBezTo>
                        <a:pt x="18" y="10"/>
                        <a:pt x="19" y="8"/>
                        <a:pt x="18" y="7"/>
                      </a:cubicBezTo>
                      <a:cubicBezTo>
                        <a:pt x="13" y="1"/>
                        <a:pt x="1" y="0"/>
                        <a:pt x="0" y="2"/>
                      </a:cubicBezTo>
                      <a:cubicBezTo>
                        <a:pt x="0" y="3"/>
                        <a:pt x="0" y="3"/>
                        <a:pt x="0" y="4"/>
                      </a:cubicBezTo>
                      <a:close/>
                    </a:path>
                  </a:pathLst>
                </a:custGeom>
                <a:solidFill>
                  <a:srgbClr val="F4C700"/>
                </a:solidFill>
                <a:ln w="4763" cap="rnd">
                  <a:solidFill>
                    <a:srgbClr val="25221E"/>
                  </a:solidFill>
                  <a:prstDash val="solid"/>
                  <a:round/>
                  <a:headEnd/>
                  <a:tailEnd/>
                </a:ln>
              </p:spPr>
              <p:txBody>
                <a:bodyPr/>
                <a:lstStyle/>
                <a:p>
                  <a:endParaRPr lang="vi-VN"/>
                </a:p>
              </p:txBody>
            </p:sp>
            <p:sp>
              <p:nvSpPr>
                <p:cNvPr id="229467" name="Freeform 91"/>
                <p:cNvSpPr>
                  <a:spLocks/>
                </p:cNvSpPr>
                <p:nvPr/>
              </p:nvSpPr>
              <p:spPr bwMode="auto">
                <a:xfrm flipH="1">
                  <a:off x="772" y="835"/>
                  <a:ext cx="19" cy="47"/>
                </a:xfrm>
                <a:custGeom>
                  <a:avLst/>
                  <a:gdLst>
                    <a:gd name="T0" fmla="*/ 3 w 7"/>
                    <a:gd name="T1" fmla="*/ 0 h 18"/>
                    <a:gd name="T2" fmla="*/ 0 w 7"/>
                    <a:gd name="T3" fmla="*/ 17 h 18"/>
                    <a:gd name="T4" fmla="*/ 4 w 7"/>
                    <a:gd name="T5" fmla="*/ 18 h 18"/>
                    <a:gd name="T6" fmla="*/ 7 w 7"/>
                    <a:gd name="T7" fmla="*/ 1 h 18"/>
                    <a:gd name="T8" fmla="*/ 3 w 7"/>
                    <a:gd name="T9" fmla="*/ 0 h 18"/>
                  </a:gdLst>
                  <a:ahLst/>
                  <a:cxnLst>
                    <a:cxn ang="0">
                      <a:pos x="T0" y="T1"/>
                    </a:cxn>
                    <a:cxn ang="0">
                      <a:pos x="T2" y="T3"/>
                    </a:cxn>
                    <a:cxn ang="0">
                      <a:pos x="T4" y="T5"/>
                    </a:cxn>
                    <a:cxn ang="0">
                      <a:pos x="T6" y="T7"/>
                    </a:cxn>
                    <a:cxn ang="0">
                      <a:pos x="T8" y="T9"/>
                    </a:cxn>
                  </a:cxnLst>
                  <a:rect l="0" t="0" r="r" b="b"/>
                  <a:pathLst>
                    <a:path w="7" h="18">
                      <a:moveTo>
                        <a:pt x="3" y="0"/>
                      </a:moveTo>
                      <a:lnTo>
                        <a:pt x="0" y="17"/>
                      </a:lnTo>
                      <a:lnTo>
                        <a:pt x="4" y="18"/>
                      </a:lnTo>
                      <a:cubicBezTo>
                        <a:pt x="4" y="18"/>
                        <a:pt x="7" y="1"/>
                        <a:pt x="7" y="1"/>
                      </a:cubicBezTo>
                      <a:lnTo>
                        <a:pt x="3" y="0"/>
                      </a:lnTo>
                      <a:close/>
                    </a:path>
                  </a:pathLst>
                </a:custGeom>
                <a:solidFill>
                  <a:srgbClr val="F4C700"/>
                </a:solidFill>
                <a:ln w="4763" cap="rnd">
                  <a:solidFill>
                    <a:srgbClr val="25221E"/>
                  </a:solidFill>
                  <a:prstDash val="solid"/>
                  <a:round/>
                  <a:headEnd/>
                  <a:tailEnd/>
                </a:ln>
              </p:spPr>
              <p:txBody>
                <a:bodyPr/>
                <a:lstStyle/>
                <a:p>
                  <a:endParaRPr lang="vi-VN"/>
                </a:p>
              </p:txBody>
            </p:sp>
            <p:sp>
              <p:nvSpPr>
                <p:cNvPr id="229468" name="Oval 92"/>
                <p:cNvSpPr>
                  <a:spLocks noChangeArrowheads="1"/>
                </p:cNvSpPr>
                <p:nvPr/>
              </p:nvSpPr>
              <p:spPr bwMode="auto">
                <a:xfrm flipH="1">
                  <a:off x="657" y="856"/>
                  <a:ext cx="8" cy="13"/>
                </a:xfrm>
                <a:prstGeom prst="ellipse">
                  <a:avLst/>
                </a:prstGeom>
                <a:solidFill>
                  <a:srgbClr val="EB3D00"/>
                </a:solidFill>
                <a:ln w="4763" cap="rnd">
                  <a:solidFill>
                    <a:srgbClr val="25221E"/>
                  </a:solidFill>
                  <a:round/>
                  <a:headEnd/>
                  <a:tailEnd/>
                </a:ln>
              </p:spPr>
              <p:txBody>
                <a:bodyPr/>
                <a:lstStyle/>
                <a:p>
                  <a:endParaRPr lang="vi-VN"/>
                </a:p>
              </p:txBody>
            </p:sp>
            <p:sp>
              <p:nvSpPr>
                <p:cNvPr id="229469" name="Freeform 93"/>
                <p:cNvSpPr>
                  <a:spLocks/>
                </p:cNvSpPr>
                <p:nvPr/>
              </p:nvSpPr>
              <p:spPr bwMode="auto">
                <a:xfrm flipH="1">
                  <a:off x="432" y="281"/>
                  <a:ext cx="10" cy="10"/>
                </a:xfrm>
                <a:custGeom>
                  <a:avLst/>
                  <a:gdLst>
                    <a:gd name="T0" fmla="*/ 3 w 4"/>
                    <a:gd name="T1" fmla="*/ 0 h 4"/>
                    <a:gd name="T2" fmla="*/ 3 w 4"/>
                    <a:gd name="T3" fmla="*/ 3 h 4"/>
                    <a:gd name="T4" fmla="*/ 0 w 4"/>
                    <a:gd name="T5" fmla="*/ 4 h 4"/>
                    <a:gd name="T6" fmla="*/ 0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4" y="2"/>
                        <a:pt x="3" y="3"/>
                      </a:cubicBezTo>
                      <a:cubicBezTo>
                        <a:pt x="2" y="4"/>
                        <a:pt x="1" y="4"/>
                        <a:pt x="0" y="4"/>
                      </a:cubicBezTo>
                      <a:cubicBezTo>
                        <a:pt x="0" y="3"/>
                        <a:pt x="0" y="2"/>
                        <a:pt x="0" y="1"/>
                      </a:cubicBezTo>
                      <a:cubicBezTo>
                        <a:pt x="1" y="0"/>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0" name="Freeform 94"/>
                <p:cNvSpPr>
                  <a:spLocks/>
                </p:cNvSpPr>
                <p:nvPr/>
              </p:nvSpPr>
              <p:spPr bwMode="auto">
                <a:xfrm flipH="1">
                  <a:off x="451" y="265"/>
                  <a:ext cx="10" cy="13"/>
                </a:xfrm>
                <a:custGeom>
                  <a:avLst/>
                  <a:gdLst>
                    <a:gd name="T0" fmla="*/ 3 w 4"/>
                    <a:gd name="T1" fmla="*/ 1 h 5"/>
                    <a:gd name="T2" fmla="*/ 3 w 4"/>
                    <a:gd name="T3" fmla="*/ 4 h 5"/>
                    <a:gd name="T4" fmla="*/ 0 w 4"/>
                    <a:gd name="T5" fmla="*/ 5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2"/>
                        <a:pt x="4" y="3"/>
                        <a:pt x="3" y="4"/>
                      </a:cubicBezTo>
                      <a:cubicBezTo>
                        <a:pt x="2" y="5"/>
                        <a:pt x="1" y="5"/>
                        <a:pt x="0" y="5"/>
                      </a:cubicBezTo>
                      <a:cubicBezTo>
                        <a:pt x="0" y="4"/>
                        <a:pt x="1" y="4"/>
                        <a:pt x="1" y="2"/>
                      </a:cubicBezTo>
                      <a:cubicBezTo>
                        <a:pt x="2" y="1"/>
                        <a:pt x="2"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1" name="Freeform 95"/>
                <p:cNvSpPr>
                  <a:spLocks/>
                </p:cNvSpPr>
                <p:nvPr/>
              </p:nvSpPr>
              <p:spPr bwMode="auto">
                <a:xfrm flipH="1">
                  <a:off x="1060" y="260"/>
                  <a:ext cx="8" cy="13"/>
                </a:xfrm>
                <a:custGeom>
                  <a:avLst/>
                  <a:gdLst>
                    <a:gd name="T0" fmla="*/ 1 w 3"/>
                    <a:gd name="T1" fmla="*/ 1 h 5"/>
                    <a:gd name="T2" fmla="*/ 3 w 3"/>
                    <a:gd name="T3" fmla="*/ 3 h 5"/>
                    <a:gd name="T4" fmla="*/ 2 w 3"/>
                    <a:gd name="T5" fmla="*/ 5 h 5"/>
                    <a:gd name="T6" fmla="*/ 1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2"/>
                        <a:pt x="3" y="3"/>
                      </a:cubicBezTo>
                      <a:cubicBezTo>
                        <a:pt x="3" y="4"/>
                        <a:pt x="3" y="5"/>
                        <a:pt x="2" y="5"/>
                      </a:cubicBezTo>
                      <a:cubicBezTo>
                        <a:pt x="1" y="5"/>
                        <a:pt x="1" y="4"/>
                        <a:pt x="1"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2" name="Freeform 96"/>
                <p:cNvSpPr>
                  <a:spLocks/>
                </p:cNvSpPr>
                <p:nvPr/>
              </p:nvSpPr>
              <p:spPr bwMode="auto">
                <a:xfrm flipH="1">
                  <a:off x="913" y="422"/>
                  <a:ext cx="19" cy="8"/>
                </a:xfrm>
                <a:custGeom>
                  <a:avLst/>
                  <a:gdLst>
                    <a:gd name="T0" fmla="*/ 1 w 7"/>
                    <a:gd name="T1" fmla="*/ 1 h 3"/>
                    <a:gd name="T2" fmla="*/ 5 w 7"/>
                    <a:gd name="T3" fmla="*/ 0 h 3"/>
                    <a:gd name="T4" fmla="*/ 6 w 7"/>
                    <a:gd name="T5" fmla="*/ 3 h 3"/>
                    <a:gd name="T6" fmla="*/ 4 w 7"/>
                    <a:gd name="T7" fmla="*/ 2 h 3"/>
                    <a:gd name="T8" fmla="*/ 1 w 7"/>
                    <a:gd name="T9" fmla="*/ 1 h 3"/>
                  </a:gdLst>
                  <a:ahLst/>
                  <a:cxnLst>
                    <a:cxn ang="0">
                      <a:pos x="T0" y="T1"/>
                    </a:cxn>
                    <a:cxn ang="0">
                      <a:pos x="T2" y="T3"/>
                    </a:cxn>
                    <a:cxn ang="0">
                      <a:pos x="T4" y="T5"/>
                    </a:cxn>
                    <a:cxn ang="0">
                      <a:pos x="T6" y="T7"/>
                    </a:cxn>
                    <a:cxn ang="0">
                      <a:pos x="T8" y="T9"/>
                    </a:cxn>
                  </a:cxnLst>
                  <a:rect l="0" t="0" r="r" b="b"/>
                  <a:pathLst>
                    <a:path w="7" h="3">
                      <a:moveTo>
                        <a:pt x="1" y="1"/>
                      </a:moveTo>
                      <a:cubicBezTo>
                        <a:pt x="2" y="0"/>
                        <a:pt x="4" y="0"/>
                        <a:pt x="5" y="0"/>
                      </a:cubicBezTo>
                      <a:cubicBezTo>
                        <a:pt x="5" y="1"/>
                        <a:pt x="7" y="2"/>
                        <a:pt x="6" y="3"/>
                      </a:cubicBezTo>
                      <a:cubicBezTo>
                        <a:pt x="6" y="3"/>
                        <a:pt x="5" y="3"/>
                        <a:pt x="4" y="2"/>
                      </a:cubicBezTo>
                      <a:cubicBezTo>
                        <a:pt x="3" y="2"/>
                        <a:pt x="0" y="2"/>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3" name="Freeform 97"/>
                <p:cNvSpPr>
                  <a:spLocks/>
                </p:cNvSpPr>
                <p:nvPr/>
              </p:nvSpPr>
              <p:spPr bwMode="auto">
                <a:xfrm flipH="1">
                  <a:off x="372" y="307"/>
                  <a:ext cx="7" cy="13"/>
                </a:xfrm>
                <a:custGeom>
                  <a:avLst/>
                  <a:gdLst>
                    <a:gd name="T0" fmla="*/ 2 w 3"/>
                    <a:gd name="T1" fmla="*/ 1 h 5"/>
                    <a:gd name="T2" fmla="*/ 1 w 3"/>
                    <a:gd name="T3" fmla="*/ 3 h 5"/>
                    <a:gd name="T4" fmla="*/ 2 w 3"/>
                    <a:gd name="T5" fmla="*/ 5 h 5"/>
                    <a:gd name="T6" fmla="*/ 2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0"/>
                        <a:pt x="1" y="2"/>
                        <a:pt x="1" y="3"/>
                      </a:cubicBezTo>
                      <a:cubicBezTo>
                        <a:pt x="0" y="4"/>
                        <a:pt x="1" y="5"/>
                        <a:pt x="2" y="5"/>
                      </a:cubicBezTo>
                      <a:cubicBezTo>
                        <a:pt x="2" y="4"/>
                        <a:pt x="1" y="3"/>
                        <a:pt x="2" y="2"/>
                      </a:cubicBezTo>
                      <a:cubicBezTo>
                        <a:pt x="3" y="2"/>
                        <a:pt x="3" y="1"/>
                        <a:pt x="2"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4" name="Freeform 98"/>
                <p:cNvSpPr>
                  <a:spLocks/>
                </p:cNvSpPr>
                <p:nvPr/>
              </p:nvSpPr>
              <p:spPr bwMode="auto">
                <a:xfrm flipH="1">
                  <a:off x="989" y="236"/>
                  <a:ext cx="8" cy="13"/>
                </a:xfrm>
                <a:custGeom>
                  <a:avLst/>
                  <a:gdLst>
                    <a:gd name="T0" fmla="*/ 1 w 3"/>
                    <a:gd name="T1" fmla="*/ 1 h 5"/>
                    <a:gd name="T2" fmla="*/ 1 w 3"/>
                    <a:gd name="T3" fmla="*/ 3 h 5"/>
                    <a:gd name="T4" fmla="*/ 3 w 3"/>
                    <a:gd name="T5" fmla="*/ 4 h 5"/>
                    <a:gd name="T6" fmla="*/ 3 w 3"/>
                    <a:gd name="T7" fmla="*/ 2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0" y="1"/>
                        <a:pt x="1" y="2"/>
                        <a:pt x="1" y="3"/>
                      </a:cubicBezTo>
                      <a:cubicBezTo>
                        <a:pt x="2" y="4"/>
                        <a:pt x="3" y="5"/>
                        <a:pt x="3" y="4"/>
                      </a:cubicBezTo>
                      <a:cubicBezTo>
                        <a:pt x="3" y="4"/>
                        <a:pt x="3" y="3"/>
                        <a:pt x="3" y="2"/>
                      </a:cubicBezTo>
                      <a:cubicBezTo>
                        <a:pt x="2" y="1"/>
                        <a:pt x="2" y="0"/>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5" name="Freeform 99"/>
                <p:cNvSpPr>
                  <a:spLocks/>
                </p:cNvSpPr>
                <p:nvPr/>
              </p:nvSpPr>
              <p:spPr bwMode="auto">
                <a:xfrm flipH="1">
                  <a:off x="890" y="322"/>
                  <a:ext cx="10" cy="8"/>
                </a:xfrm>
                <a:custGeom>
                  <a:avLst/>
                  <a:gdLst>
                    <a:gd name="T0" fmla="*/ 0 w 4"/>
                    <a:gd name="T1" fmla="*/ 1 h 3"/>
                    <a:gd name="T2" fmla="*/ 2 w 4"/>
                    <a:gd name="T3" fmla="*/ 2 h 3"/>
                    <a:gd name="T4" fmla="*/ 4 w 4"/>
                    <a:gd name="T5" fmla="*/ 1 h 3"/>
                    <a:gd name="T6" fmla="*/ 2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0" y="2"/>
                        <a:pt x="1" y="2"/>
                        <a:pt x="2" y="2"/>
                      </a:cubicBezTo>
                      <a:cubicBezTo>
                        <a:pt x="3" y="3"/>
                        <a:pt x="4" y="2"/>
                        <a:pt x="4" y="1"/>
                      </a:cubicBezTo>
                      <a:cubicBezTo>
                        <a:pt x="4" y="1"/>
                        <a:pt x="3" y="1"/>
                        <a:pt x="2" y="0"/>
                      </a:cubicBezTo>
                      <a:cubicBezTo>
                        <a:pt x="0" y="0"/>
                        <a:pt x="0" y="0"/>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6" name="Freeform 100"/>
                <p:cNvSpPr>
                  <a:spLocks/>
                </p:cNvSpPr>
                <p:nvPr/>
              </p:nvSpPr>
              <p:spPr bwMode="auto">
                <a:xfrm flipH="1">
                  <a:off x="851" y="840"/>
                  <a:ext cx="10" cy="13"/>
                </a:xfrm>
                <a:custGeom>
                  <a:avLst/>
                  <a:gdLst>
                    <a:gd name="T0" fmla="*/ 3 w 4"/>
                    <a:gd name="T1" fmla="*/ 0 h 5"/>
                    <a:gd name="T2" fmla="*/ 4 w 4"/>
                    <a:gd name="T3" fmla="*/ 3 h 5"/>
                    <a:gd name="T4" fmla="*/ 1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3" y="0"/>
                        <a:pt x="4" y="2"/>
                        <a:pt x="4" y="3"/>
                      </a:cubicBezTo>
                      <a:cubicBezTo>
                        <a:pt x="3" y="4"/>
                        <a:pt x="2" y="5"/>
                        <a:pt x="1" y="5"/>
                      </a:cubicBezTo>
                      <a:cubicBezTo>
                        <a:pt x="1" y="4"/>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7" name="Oval 101"/>
                <p:cNvSpPr>
                  <a:spLocks noChangeArrowheads="1"/>
                </p:cNvSpPr>
                <p:nvPr/>
              </p:nvSpPr>
              <p:spPr bwMode="auto">
                <a:xfrm flipH="1">
                  <a:off x="628" y="856"/>
                  <a:ext cx="8" cy="13"/>
                </a:xfrm>
                <a:prstGeom prst="ellipse">
                  <a:avLst/>
                </a:prstGeom>
                <a:solidFill>
                  <a:srgbClr val="EB3D00"/>
                </a:solidFill>
                <a:ln w="4763" cap="rnd">
                  <a:solidFill>
                    <a:srgbClr val="25221E"/>
                  </a:solidFill>
                  <a:round/>
                  <a:headEnd/>
                  <a:tailEnd/>
                </a:ln>
              </p:spPr>
              <p:txBody>
                <a:bodyPr/>
                <a:lstStyle/>
                <a:p>
                  <a:endParaRPr lang="vi-VN"/>
                </a:p>
              </p:txBody>
            </p:sp>
            <p:sp>
              <p:nvSpPr>
                <p:cNvPr id="229478" name="Freeform 102"/>
                <p:cNvSpPr>
                  <a:spLocks/>
                </p:cNvSpPr>
                <p:nvPr/>
              </p:nvSpPr>
              <p:spPr bwMode="auto">
                <a:xfrm flipH="1">
                  <a:off x="411" y="291"/>
                  <a:ext cx="10" cy="13"/>
                </a:xfrm>
                <a:custGeom>
                  <a:avLst/>
                  <a:gdLst>
                    <a:gd name="T0" fmla="*/ 3 w 4"/>
                    <a:gd name="T1" fmla="*/ 1 h 5"/>
                    <a:gd name="T2" fmla="*/ 3 w 4"/>
                    <a:gd name="T3" fmla="*/ 3 h 5"/>
                    <a:gd name="T4" fmla="*/ 1 w 4"/>
                    <a:gd name="T5" fmla="*/ 4 h 5"/>
                    <a:gd name="T6" fmla="*/ 0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3" y="3"/>
                      </a:cubicBezTo>
                      <a:cubicBezTo>
                        <a:pt x="3" y="4"/>
                        <a:pt x="1" y="5"/>
                        <a:pt x="1" y="4"/>
                      </a:cubicBezTo>
                      <a:cubicBezTo>
                        <a:pt x="0" y="4"/>
                        <a:pt x="0" y="3"/>
                        <a:pt x="0" y="2"/>
                      </a:cubicBezTo>
                      <a:cubicBezTo>
                        <a:pt x="1" y="1"/>
                        <a:pt x="2"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79" name="Freeform 103"/>
                <p:cNvSpPr>
                  <a:spLocks/>
                </p:cNvSpPr>
                <p:nvPr/>
              </p:nvSpPr>
              <p:spPr bwMode="auto">
                <a:xfrm flipH="1">
                  <a:off x="1034" y="252"/>
                  <a:ext cx="8" cy="13"/>
                </a:xfrm>
                <a:custGeom>
                  <a:avLst/>
                  <a:gdLst>
                    <a:gd name="T0" fmla="*/ 1 w 3"/>
                    <a:gd name="T1" fmla="*/ 1 h 5"/>
                    <a:gd name="T2" fmla="*/ 3 w 3"/>
                    <a:gd name="T3" fmla="*/ 2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2"/>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0" name="Freeform 104"/>
                <p:cNvSpPr>
                  <a:spLocks/>
                </p:cNvSpPr>
                <p:nvPr/>
              </p:nvSpPr>
              <p:spPr bwMode="auto">
                <a:xfrm flipH="1">
                  <a:off x="900" y="396"/>
                  <a:ext cx="11" cy="10"/>
                </a:xfrm>
                <a:custGeom>
                  <a:avLst/>
                  <a:gdLst>
                    <a:gd name="T0" fmla="*/ 0 w 4"/>
                    <a:gd name="T1" fmla="*/ 1 h 4"/>
                    <a:gd name="T2" fmla="*/ 3 w 4"/>
                    <a:gd name="T3" fmla="*/ 1 h 4"/>
                    <a:gd name="T4" fmla="*/ 4 w 4"/>
                    <a:gd name="T5" fmla="*/ 4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1"/>
                      </a:cubicBezTo>
                      <a:cubicBezTo>
                        <a:pt x="4" y="2"/>
                        <a:pt x="4" y="3"/>
                        <a:pt x="4" y="4"/>
                      </a:cubicBezTo>
                      <a:cubicBezTo>
                        <a:pt x="3" y="4"/>
                        <a:pt x="2" y="4"/>
                        <a:pt x="1" y="3"/>
                      </a:cubicBezTo>
                      <a:cubicBezTo>
                        <a:pt x="0" y="3"/>
                        <a:pt x="0" y="2"/>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1" name="Freeform 105"/>
                <p:cNvSpPr>
                  <a:spLocks/>
                </p:cNvSpPr>
                <p:nvPr/>
              </p:nvSpPr>
              <p:spPr bwMode="auto">
                <a:xfrm flipH="1">
                  <a:off x="882" y="346"/>
                  <a:ext cx="13" cy="8"/>
                </a:xfrm>
                <a:custGeom>
                  <a:avLst/>
                  <a:gdLst>
                    <a:gd name="T0" fmla="*/ 1 w 5"/>
                    <a:gd name="T1" fmla="*/ 1 h 3"/>
                    <a:gd name="T2" fmla="*/ 3 w 5"/>
                    <a:gd name="T3" fmla="*/ 0 h 3"/>
                    <a:gd name="T4" fmla="*/ 5 w 5"/>
                    <a:gd name="T5" fmla="*/ 2 h 3"/>
                    <a:gd name="T6" fmla="*/ 2 w 5"/>
                    <a:gd name="T7" fmla="*/ 3 h 3"/>
                    <a:gd name="T8" fmla="*/ 1 w 5"/>
                    <a:gd name="T9" fmla="*/ 1 h 3"/>
                  </a:gdLst>
                  <a:ahLst/>
                  <a:cxnLst>
                    <a:cxn ang="0">
                      <a:pos x="T0" y="T1"/>
                    </a:cxn>
                    <a:cxn ang="0">
                      <a:pos x="T2" y="T3"/>
                    </a:cxn>
                    <a:cxn ang="0">
                      <a:pos x="T4" y="T5"/>
                    </a:cxn>
                    <a:cxn ang="0">
                      <a:pos x="T6" y="T7"/>
                    </a:cxn>
                    <a:cxn ang="0">
                      <a:pos x="T8" y="T9"/>
                    </a:cxn>
                  </a:cxnLst>
                  <a:rect l="0" t="0" r="r" b="b"/>
                  <a:pathLst>
                    <a:path w="5" h="3">
                      <a:moveTo>
                        <a:pt x="1" y="1"/>
                      </a:moveTo>
                      <a:cubicBezTo>
                        <a:pt x="1" y="0"/>
                        <a:pt x="2" y="0"/>
                        <a:pt x="3" y="0"/>
                      </a:cubicBezTo>
                      <a:cubicBezTo>
                        <a:pt x="4" y="1"/>
                        <a:pt x="5" y="2"/>
                        <a:pt x="5" y="2"/>
                      </a:cubicBezTo>
                      <a:cubicBezTo>
                        <a:pt x="4" y="3"/>
                        <a:pt x="3" y="3"/>
                        <a:pt x="2" y="3"/>
                      </a:cubicBezTo>
                      <a:cubicBezTo>
                        <a:pt x="1" y="3"/>
                        <a:pt x="0" y="2"/>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2" name="Freeform 106"/>
                <p:cNvSpPr>
                  <a:spLocks/>
                </p:cNvSpPr>
                <p:nvPr/>
              </p:nvSpPr>
              <p:spPr bwMode="auto">
                <a:xfrm flipH="1">
                  <a:off x="819" y="845"/>
                  <a:ext cx="11" cy="13"/>
                </a:xfrm>
                <a:custGeom>
                  <a:avLst/>
                  <a:gdLst>
                    <a:gd name="T0" fmla="*/ 3 w 4"/>
                    <a:gd name="T1" fmla="*/ 0 h 5"/>
                    <a:gd name="T2" fmla="*/ 4 w 4"/>
                    <a:gd name="T3" fmla="*/ 3 h 5"/>
                    <a:gd name="T4" fmla="*/ 2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4" y="1"/>
                        <a:pt x="4" y="2"/>
                        <a:pt x="4" y="3"/>
                      </a:cubicBezTo>
                      <a:cubicBezTo>
                        <a:pt x="3" y="4"/>
                        <a:pt x="2" y="5"/>
                        <a:pt x="2" y="5"/>
                      </a:cubicBezTo>
                      <a:cubicBezTo>
                        <a:pt x="1" y="5"/>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3" name="Oval 107"/>
                <p:cNvSpPr>
                  <a:spLocks noChangeArrowheads="1"/>
                </p:cNvSpPr>
                <p:nvPr/>
              </p:nvSpPr>
              <p:spPr bwMode="auto">
                <a:xfrm flipH="1">
                  <a:off x="600" y="858"/>
                  <a:ext cx="7" cy="11"/>
                </a:xfrm>
                <a:prstGeom prst="ellipse">
                  <a:avLst/>
                </a:prstGeom>
                <a:solidFill>
                  <a:srgbClr val="EB3D00"/>
                </a:solidFill>
                <a:ln w="4763" cap="rnd">
                  <a:solidFill>
                    <a:srgbClr val="25221E"/>
                  </a:solidFill>
                  <a:round/>
                  <a:headEnd/>
                  <a:tailEnd/>
                </a:ln>
              </p:spPr>
              <p:txBody>
                <a:bodyPr/>
                <a:lstStyle/>
                <a:p>
                  <a:endParaRPr lang="vi-VN"/>
                </a:p>
              </p:txBody>
            </p:sp>
            <p:sp>
              <p:nvSpPr>
                <p:cNvPr id="229484" name="Freeform 108"/>
                <p:cNvSpPr>
                  <a:spLocks/>
                </p:cNvSpPr>
                <p:nvPr/>
              </p:nvSpPr>
              <p:spPr bwMode="auto">
                <a:xfrm flipH="1">
                  <a:off x="390" y="304"/>
                  <a:ext cx="10" cy="13"/>
                </a:xfrm>
                <a:custGeom>
                  <a:avLst/>
                  <a:gdLst>
                    <a:gd name="T0" fmla="*/ 3 w 4"/>
                    <a:gd name="T1" fmla="*/ 1 h 5"/>
                    <a:gd name="T2" fmla="*/ 4 w 4"/>
                    <a:gd name="T3" fmla="*/ 3 h 5"/>
                    <a:gd name="T4" fmla="*/ 1 w 4"/>
                    <a:gd name="T5" fmla="*/ 4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4" y="3"/>
                      </a:cubicBezTo>
                      <a:cubicBezTo>
                        <a:pt x="3" y="4"/>
                        <a:pt x="2" y="5"/>
                        <a:pt x="1" y="4"/>
                      </a:cubicBezTo>
                      <a:cubicBezTo>
                        <a:pt x="0" y="4"/>
                        <a:pt x="0" y="3"/>
                        <a:pt x="1" y="2"/>
                      </a:cubicBezTo>
                      <a:cubicBezTo>
                        <a:pt x="2" y="1"/>
                        <a:pt x="3" y="0"/>
                        <a:pt x="3"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5" name="Freeform 109"/>
                <p:cNvSpPr>
                  <a:spLocks/>
                </p:cNvSpPr>
                <p:nvPr/>
              </p:nvSpPr>
              <p:spPr bwMode="auto">
                <a:xfrm flipH="1">
                  <a:off x="1008" y="247"/>
                  <a:ext cx="7" cy="13"/>
                </a:xfrm>
                <a:custGeom>
                  <a:avLst/>
                  <a:gdLst>
                    <a:gd name="T0" fmla="*/ 2 w 3"/>
                    <a:gd name="T1" fmla="*/ 0 h 5"/>
                    <a:gd name="T2" fmla="*/ 3 w 3"/>
                    <a:gd name="T3" fmla="*/ 2 h 5"/>
                    <a:gd name="T4" fmla="*/ 2 w 3"/>
                    <a:gd name="T5" fmla="*/ 4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0"/>
                        <a:pt x="3" y="1"/>
                        <a:pt x="3" y="2"/>
                      </a:cubicBezTo>
                      <a:cubicBezTo>
                        <a:pt x="3" y="3"/>
                        <a:pt x="3" y="4"/>
                        <a:pt x="2" y="4"/>
                      </a:cubicBezTo>
                      <a:cubicBezTo>
                        <a:pt x="1"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6" name="Freeform 110"/>
                <p:cNvSpPr>
                  <a:spLocks/>
                </p:cNvSpPr>
                <p:nvPr/>
              </p:nvSpPr>
              <p:spPr bwMode="auto">
                <a:xfrm flipH="1">
                  <a:off x="885" y="372"/>
                  <a:ext cx="13" cy="11"/>
                </a:xfrm>
                <a:custGeom>
                  <a:avLst/>
                  <a:gdLst>
                    <a:gd name="T0" fmla="*/ 0 w 5"/>
                    <a:gd name="T1" fmla="*/ 1 h 4"/>
                    <a:gd name="T2" fmla="*/ 3 w 5"/>
                    <a:gd name="T3" fmla="*/ 0 h 4"/>
                    <a:gd name="T4" fmla="*/ 4 w 5"/>
                    <a:gd name="T5" fmla="*/ 3 h 4"/>
                    <a:gd name="T6" fmla="*/ 2 w 5"/>
                    <a:gd name="T7" fmla="*/ 3 h 4"/>
                    <a:gd name="T8" fmla="*/ 0 w 5"/>
                    <a:gd name="T9" fmla="*/ 1 h 4"/>
                  </a:gdLst>
                  <a:ahLst/>
                  <a:cxnLst>
                    <a:cxn ang="0">
                      <a:pos x="T0" y="T1"/>
                    </a:cxn>
                    <a:cxn ang="0">
                      <a:pos x="T2" y="T3"/>
                    </a:cxn>
                    <a:cxn ang="0">
                      <a:pos x="T4" y="T5"/>
                    </a:cxn>
                    <a:cxn ang="0">
                      <a:pos x="T6" y="T7"/>
                    </a:cxn>
                    <a:cxn ang="0">
                      <a:pos x="T8" y="T9"/>
                    </a:cxn>
                  </a:cxnLst>
                  <a:rect l="0" t="0" r="r" b="b"/>
                  <a:pathLst>
                    <a:path w="5" h="4">
                      <a:moveTo>
                        <a:pt x="0" y="1"/>
                      </a:moveTo>
                      <a:cubicBezTo>
                        <a:pt x="1" y="0"/>
                        <a:pt x="2" y="0"/>
                        <a:pt x="3" y="0"/>
                      </a:cubicBezTo>
                      <a:cubicBezTo>
                        <a:pt x="4" y="1"/>
                        <a:pt x="5" y="2"/>
                        <a:pt x="4" y="3"/>
                      </a:cubicBezTo>
                      <a:cubicBezTo>
                        <a:pt x="4" y="4"/>
                        <a:pt x="3" y="4"/>
                        <a:pt x="2" y="3"/>
                      </a:cubicBezTo>
                      <a:cubicBezTo>
                        <a:pt x="1" y="2"/>
                        <a:pt x="0" y="1"/>
                        <a:pt x="0"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7" name="Freeform 111"/>
                <p:cNvSpPr>
                  <a:spLocks/>
                </p:cNvSpPr>
                <p:nvPr/>
              </p:nvSpPr>
              <p:spPr bwMode="auto">
                <a:xfrm flipH="1">
                  <a:off x="793" y="853"/>
                  <a:ext cx="8" cy="13"/>
                </a:xfrm>
                <a:custGeom>
                  <a:avLst/>
                  <a:gdLst>
                    <a:gd name="T0" fmla="*/ 2 w 3"/>
                    <a:gd name="T1" fmla="*/ 1 h 5"/>
                    <a:gd name="T2" fmla="*/ 3 w 3"/>
                    <a:gd name="T3" fmla="*/ 3 h 5"/>
                    <a:gd name="T4" fmla="*/ 1 w 3"/>
                    <a:gd name="T5" fmla="*/ 5 h 5"/>
                    <a:gd name="T6" fmla="*/ 0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1"/>
                        <a:pt x="3" y="2"/>
                        <a:pt x="3" y="3"/>
                      </a:cubicBezTo>
                      <a:cubicBezTo>
                        <a:pt x="3" y="4"/>
                        <a:pt x="2" y="5"/>
                        <a:pt x="1" y="5"/>
                      </a:cubicBezTo>
                      <a:cubicBezTo>
                        <a:pt x="0" y="5"/>
                        <a:pt x="0" y="3"/>
                        <a:pt x="0" y="2"/>
                      </a:cubicBezTo>
                      <a:cubicBezTo>
                        <a:pt x="1" y="1"/>
                        <a:pt x="1" y="0"/>
                        <a:pt x="2"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8" name="Freeform 112"/>
                <p:cNvSpPr>
                  <a:spLocks/>
                </p:cNvSpPr>
                <p:nvPr/>
              </p:nvSpPr>
              <p:spPr bwMode="auto">
                <a:xfrm flipH="1">
                  <a:off x="570" y="853"/>
                  <a:ext cx="9" cy="13"/>
                </a:xfrm>
                <a:custGeom>
                  <a:avLst/>
                  <a:gdLst>
                    <a:gd name="T0" fmla="*/ 1 w 3"/>
                    <a:gd name="T1" fmla="*/ 1 h 5"/>
                    <a:gd name="T2" fmla="*/ 3 w 3"/>
                    <a:gd name="T3" fmla="*/ 3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3"/>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89" name="Freeform 113"/>
                <p:cNvSpPr>
                  <a:spLocks/>
                </p:cNvSpPr>
                <p:nvPr/>
              </p:nvSpPr>
              <p:spPr bwMode="auto">
                <a:xfrm flipH="1">
                  <a:off x="764" y="858"/>
                  <a:ext cx="8" cy="13"/>
                </a:xfrm>
                <a:custGeom>
                  <a:avLst/>
                  <a:gdLst>
                    <a:gd name="T0" fmla="*/ 2 w 3"/>
                    <a:gd name="T1" fmla="*/ 0 h 5"/>
                    <a:gd name="T2" fmla="*/ 3 w 3"/>
                    <a:gd name="T3" fmla="*/ 3 h 5"/>
                    <a:gd name="T4" fmla="*/ 1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3" y="0"/>
                        <a:pt x="3" y="1"/>
                        <a:pt x="3" y="3"/>
                      </a:cubicBezTo>
                      <a:cubicBezTo>
                        <a:pt x="3" y="4"/>
                        <a:pt x="2" y="5"/>
                        <a:pt x="1" y="5"/>
                      </a:cubicBezTo>
                      <a:cubicBezTo>
                        <a:pt x="0"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p>
              </p:txBody>
            </p:sp>
            <p:sp>
              <p:nvSpPr>
                <p:cNvPr id="229490" name="Freeform 114"/>
                <p:cNvSpPr>
                  <a:spLocks/>
                </p:cNvSpPr>
                <p:nvPr/>
              </p:nvSpPr>
              <p:spPr bwMode="auto">
                <a:xfrm flipH="1">
                  <a:off x="513" y="573"/>
                  <a:ext cx="403" cy="275"/>
                </a:xfrm>
                <a:custGeom>
                  <a:avLst/>
                  <a:gdLst>
                    <a:gd name="T0" fmla="*/ 18 w 154"/>
                    <a:gd name="T1" fmla="*/ 0 h 105"/>
                    <a:gd name="T2" fmla="*/ 2 w 154"/>
                    <a:gd name="T3" fmla="*/ 98 h 105"/>
                    <a:gd name="T4" fmla="*/ 75 w 154"/>
                    <a:gd name="T5" fmla="*/ 105 h 105"/>
                    <a:gd name="T6" fmla="*/ 154 w 154"/>
                    <a:gd name="T7" fmla="*/ 98 h 105"/>
                    <a:gd name="T8" fmla="*/ 144 w 154"/>
                    <a:gd name="T9" fmla="*/ 71 h 105"/>
                    <a:gd name="T10" fmla="*/ 135 w 154"/>
                    <a:gd name="T11" fmla="*/ 3 h 105"/>
                    <a:gd name="T12" fmla="*/ 34 w 154"/>
                    <a:gd name="T13" fmla="*/ 1 h 105"/>
                    <a:gd name="T14" fmla="*/ 18 w 154"/>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05">
                      <a:moveTo>
                        <a:pt x="18" y="0"/>
                      </a:moveTo>
                      <a:cubicBezTo>
                        <a:pt x="22" y="27"/>
                        <a:pt x="0" y="80"/>
                        <a:pt x="2" y="98"/>
                      </a:cubicBezTo>
                      <a:cubicBezTo>
                        <a:pt x="32" y="100"/>
                        <a:pt x="55" y="97"/>
                        <a:pt x="75" y="105"/>
                      </a:cubicBezTo>
                      <a:cubicBezTo>
                        <a:pt x="107" y="101"/>
                        <a:pt x="136" y="105"/>
                        <a:pt x="154" y="98"/>
                      </a:cubicBezTo>
                      <a:cubicBezTo>
                        <a:pt x="152" y="90"/>
                        <a:pt x="149" y="81"/>
                        <a:pt x="144" y="71"/>
                      </a:cubicBezTo>
                      <a:cubicBezTo>
                        <a:pt x="143" y="47"/>
                        <a:pt x="145" y="23"/>
                        <a:pt x="135" y="3"/>
                      </a:cubicBezTo>
                      <a:cubicBezTo>
                        <a:pt x="134" y="2"/>
                        <a:pt x="66" y="2"/>
                        <a:pt x="34" y="1"/>
                      </a:cubicBezTo>
                      <a:cubicBezTo>
                        <a:pt x="24" y="0"/>
                        <a:pt x="18" y="0"/>
                        <a:pt x="18" y="0"/>
                      </a:cubicBezTo>
                      <a:close/>
                    </a:path>
                  </a:pathLst>
                </a:custGeom>
                <a:solidFill>
                  <a:srgbClr val="885A51"/>
                </a:solidFill>
                <a:ln w="4763" cap="rnd">
                  <a:solidFill>
                    <a:srgbClr val="25221E"/>
                  </a:solidFill>
                  <a:prstDash val="solid"/>
                  <a:round/>
                  <a:headEnd/>
                  <a:tailEnd/>
                </a:ln>
              </p:spPr>
              <p:txBody>
                <a:bodyPr/>
                <a:lstStyle/>
                <a:p>
                  <a:endParaRPr lang="vi-VN"/>
                </a:p>
              </p:txBody>
            </p:sp>
            <p:sp>
              <p:nvSpPr>
                <p:cNvPr id="229491" name="Freeform 115"/>
                <p:cNvSpPr>
                  <a:spLocks/>
                </p:cNvSpPr>
                <p:nvPr/>
              </p:nvSpPr>
              <p:spPr bwMode="auto">
                <a:xfrm flipH="1">
                  <a:off x="591" y="576"/>
                  <a:ext cx="260" cy="178"/>
                </a:xfrm>
                <a:custGeom>
                  <a:avLst/>
                  <a:gdLst>
                    <a:gd name="T0" fmla="*/ 10 w 99"/>
                    <a:gd name="T1" fmla="*/ 0 h 68"/>
                    <a:gd name="T2" fmla="*/ 0 w 99"/>
                    <a:gd name="T3" fmla="*/ 66 h 68"/>
                    <a:gd name="T4" fmla="*/ 99 w 99"/>
                    <a:gd name="T5" fmla="*/ 65 h 68"/>
                    <a:gd name="T6" fmla="*/ 93 w 99"/>
                    <a:gd name="T7" fmla="*/ 0 h 68"/>
                    <a:gd name="T8" fmla="*/ 10 w 99"/>
                    <a:gd name="T9" fmla="*/ 0 h 68"/>
                  </a:gdLst>
                  <a:ahLst/>
                  <a:cxnLst>
                    <a:cxn ang="0">
                      <a:pos x="T0" y="T1"/>
                    </a:cxn>
                    <a:cxn ang="0">
                      <a:pos x="T2" y="T3"/>
                    </a:cxn>
                    <a:cxn ang="0">
                      <a:pos x="T4" y="T5"/>
                    </a:cxn>
                    <a:cxn ang="0">
                      <a:pos x="T6" y="T7"/>
                    </a:cxn>
                    <a:cxn ang="0">
                      <a:pos x="T8" y="T9"/>
                    </a:cxn>
                  </a:cxnLst>
                  <a:rect l="0" t="0" r="r" b="b"/>
                  <a:pathLst>
                    <a:path w="99" h="68">
                      <a:moveTo>
                        <a:pt x="10" y="0"/>
                      </a:moveTo>
                      <a:cubicBezTo>
                        <a:pt x="9" y="22"/>
                        <a:pt x="5" y="44"/>
                        <a:pt x="0" y="66"/>
                      </a:cubicBezTo>
                      <a:cubicBezTo>
                        <a:pt x="34" y="64"/>
                        <a:pt x="68" y="68"/>
                        <a:pt x="99" y="65"/>
                      </a:cubicBezTo>
                      <a:cubicBezTo>
                        <a:pt x="99" y="54"/>
                        <a:pt x="91" y="7"/>
                        <a:pt x="93" y="0"/>
                      </a:cubicBezTo>
                      <a:cubicBezTo>
                        <a:pt x="66" y="0"/>
                        <a:pt x="39" y="1"/>
                        <a:pt x="10" y="0"/>
                      </a:cubicBezTo>
                      <a:close/>
                    </a:path>
                  </a:pathLst>
                </a:custGeom>
                <a:solidFill>
                  <a:srgbClr val="25221E"/>
                </a:solidFill>
                <a:ln w="4763" cap="rnd">
                  <a:solidFill>
                    <a:srgbClr val="25221E"/>
                  </a:solidFill>
                  <a:prstDash val="solid"/>
                  <a:round/>
                  <a:headEnd/>
                  <a:tailEnd/>
                </a:ln>
              </p:spPr>
              <p:txBody>
                <a:bodyPr/>
                <a:lstStyle/>
                <a:p>
                  <a:endParaRPr lang="vi-VN"/>
                </a:p>
              </p:txBody>
            </p:sp>
            <p:sp>
              <p:nvSpPr>
                <p:cNvPr id="229492" name="Freeform 116"/>
                <p:cNvSpPr>
                  <a:spLocks/>
                </p:cNvSpPr>
                <p:nvPr/>
              </p:nvSpPr>
              <p:spPr bwMode="auto">
                <a:xfrm flipH="1">
                  <a:off x="591" y="730"/>
                  <a:ext cx="260" cy="19"/>
                </a:xfrm>
                <a:custGeom>
                  <a:avLst/>
                  <a:gdLst>
                    <a:gd name="T0" fmla="*/ 0 w 99"/>
                    <a:gd name="T1" fmla="*/ 6 h 7"/>
                    <a:gd name="T2" fmla="*/ 11 w 99"/>
                    <a:gd name="T3" fmla="*/ 2 h 7"/>
                    <a:gd name="T4" fmla="*/ 17 w 99"/>
                    <a:gd name="T5" fmla="*/ 3 h 7"/>
                    <a:gd name="T6" fmla="*/ 25 w 99"/>
                    <a:gd name="T7" fmla="*/ 0 h 7"/>
                    <a:gd name="T8" fmla="*/ 32 w 99"/>
                    <a:gd name="T9" fmla="*/ 4 h 7"/>
                    <a:gd name="T10" fmla="*/ 39 w 99"/>
                    <a:gd name="T11" fmla="*/ 0 h 7"/>
                    <a:gd name="T12" fmla="*/ 44 w 99"/>
                    <a:gd name="T13" fmla="*/ 4 h 7"/>
                    <a:gd name="T14" fmla="*/ 52 w 99"/>
                    <a:gd name="T15" fmla="*/ 1 h 7"/>
                    <a:gd name="T16" fmla="*/ 58 w 99"/>
                    <a:gd name="T17" fmla="*/ 5 h 7"/>
                    <a:gd name="T18" fmla="*/ 65 w 99"/>
                    <a:gd name="T19" fmla="*/ 1 h 7"/>
                    <a:gd name="T20" fmla="*/ 71 w 99"/>
                    <a:gd name="T21" fmla="*/ 4 h 7"/>
                    <a:gd name="T22" fmla="*/ 77 w 99"/>
                    <a:gd name="T23" fmla="*/ 2 h 7"/>
                    <a:gd name="T24" fmla="*/ 83 w 99"/>
                    <a:gd name="T25" fmla="*/ 4 h 7"/>
                    <a:gd name="T26" fmla="*/ 86 w 99"/>
                    <a:gd name="T27" fmla="*/ 2 h 7"/>
                    <a:gd name="T28" fmla="*/ 90 w 99"/>
                    <a:gd name="T29" fmla="*/ 4 h 7"/>
                    <a:gd name="T30" fmla="*/ 95 w 99"/>
                    <a:gd name="T31" fmla="*/ 0 h 7"/>
                    <a:gd name="T32" fmla="*/ 99 w 99"/>
                    <a:gd name="T33" fmla="*/ 6 h 7"/>
                    <a:gd name="T34" fmla="*/ 96 w 99"/>
                    <a:gd name="T35" fmla="*/ 6 h 7"/>
                    <a:gd name="T36" fmla="*/ 94 w 99"/>
                    <a:gd name="T37" fmla="*/ 5 h 7"/>
                    <a:gd name="T38" fmla="*/ 90 w 99"/>
                    <a:gd name="T39" fmla="*/ 6 h 7"/>
                    <a:gd name="T40" fmla="*/ 86 w 99"/>
                    <a:gd name="T41" fmla="*/ 5 h 7"/>
                    <a:gd name="T42" fmla="*/ 82 w 99"/>
                    <a:gd name="T43" fmla="*/ 7 h 7"/>
                    <a:gd name="T44" fmla="*/ 78 w 99"/>
                    <a:gd name="T45" fmla="*/ 5 h 7"/>
                    <a:gd name="T46" fmla="*/ 72 w 99"/>
                    <a:gd name="T47" fmla="*/ 7 h 7"/>
                    <a:gd name="T48" fmla="*/ 65 w 99"/>
                    <a:gd name="T49" fmla="*/ 4 h 7"/>
                    <a:gd name="T50" fmla="*/ 57 w 99"/>
                    <a:gd name="T51" fmla="*/ 7 h 7"/>
                    <a:gd name="T52" fmla="*/ 52 w 99"/>
                    <a:gd name="T53" fmla="*/ 4 h 7"/>
                    <a:gd name="T54" fmla="*/ 44 w 99"/>
                    <a:gd name="T55" fmla="*/ 7 h 7"/>
                    <a:gd name="T56" fmla="*/ 39 w 99"/>
                    <a:gd name="T57" fmla="*/ 4 h 7"/>
                    <a:gd name="T58" fmla="*/ 32 w 99"/>
                    <a:gd name="T59" fmla="*/ 7 h 7"/>
                    <a:gd name="T60" fmla="*/ 25 w 99"/>
                    <a:gd name="T61" fmla="*/ 4 h 7"/>
                    <a:gd name="T62" fmla="*/ 18 w 99"/>
                    <a:gd name="T63" fmla="*/ 6 h 7"/>
                    <a:gd name="T64" fmla="*/ 11 w 99"/>
                    <a:gd name="T65" fmla="*/ 5 h 7"/>
                    <a:gd name="T66" fmla="*/ 6 w 99"/>
                    <a:gd name="T67" fmla="*/ 7 h 7"/>
                    <a:gd name="T68" fmla="*/ 0 w 99"/>
                    <a:gd name="T6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7">
                      <a:moveTo>
                        <a:pt x="0" y="6"/>
                      </a:moveTo>
                      <a:lnTo>
                        <a:pt x="11" y="2"/>
                      </a:lnTo>
                      <a:lnTo>
                        <a:pt x="17" y="3"/>
                      </a:lnTo>
                      <a:lnTo>
                        <a:pt x="25" y="0"/>
                      </a:lnTo>
                      <a:lnTo>
                        <a:pt x="32" y="4"/>
                      </a:lnTo>
                      <a:lnTo>
                        <a:pt x="39" y="0"/>
                      </a:lnTo>
                      <a:lnTo>
                        <a:pt x="44" y="4"/>
                      </a:lnTo>
                      <a:lnTo>
                        <a:pt x="52" y="1"/>
                      </a:lnTo>
                      <a:lnTo>
                        <a:pt x="58" y="5"/>
                      </a:lnTo>
                      <a:lnTo>
                        <a:pt x="65" y="1"/>
                      </a:lnTo>
                      <a:lnTo>
                        <a:pt x="71" y="4"/>
                      </a:lnTo>
                      <a:lnTo>
                        <a:pt x="77" y="2"/>
                      </a:lnTo>
                      <a:lnTo>
                        <a:pt x="83" y="4"/>
                      </a:lnTo>
                      <a:lnTo>
                        <a:pt x="86" y="2"/>
                      </a:lnTo>
                      <a:lnTo>
                        <a:pt x="90" y="4"/>
                      </a:lnTo>
                      <a:lnTo>
                        <a:pt x="95" y="0"/>
                      </a:lnTo>
                      <a:lnTo>
                        <a:pt x="99" y="6"/>
                      </a:lnTo>
                      <a:lnTo>
                        <a:pt x="96" y="6"/>
                      </a:lnTo>
                      <a:lnTo>
                        <a:pt x="94" y="5"/>
                      </a:lnTo>
                      <a:lnTo>
                        <a:pt x="90" y="6"/>
                      </a:lnTo>
                      <a:lnTo>
                        <a:pt x="86" y="5"/>
                      </a:lnTo>
                      <a:lnTo>
                        <a:pt x="82" y="7"/>
                      </a:lnTo>
                      <a:cubicBezTo>
                        <a:pt x="82" y="7"/>
                        <a:pt x="78" y="5"/>
                        <a:pt x="78" y="5"/>
                      </a:cubicBezTo>
                      <a:lnTo>
                        <a:pt x="72" y="7"/>
                      </a:lnTo>
                      <a:lnTo>
                        <a:pt x="65" y="4"/>
                      </a:lnTo>
                      <a:lnTo>
                        <a:pt x="57" y="7"/>
                      </a:lnTo>
                      <a:cubicBezTo>
                        <a:pt x="57" y="7"/>
                        <a:pt x="52" y="4"/>
                        <a:pt x="52" y="4"/>
                      </a:cubicBezTo>
                      <a:lnTo>
                        <a:pt x="44" y="7"/>
                      </a:lnTo>
                      <a:cubicBezTo>
                        <a:pt x="44" y="7"/>
                        <a:pt x="39" y="4"/>
                        <a:pt x="39" y="4"/>
                      </a:cubicBezTo>
                      <a:lnTo>
                        <a:pt x="32" y="7"/>
                      </a:lnTo>
                      <a:lnTo>
                        <a:pt x="25" y="4"/>
                      </a:lnTo>
                      <a:lnTo>
                        <a:pt x="18" y="6"/>
                      </a:lnTo>
                      <a:lnTo>
                        <a:pt x="11" y="5"/>
                      </a:lnTo>
                      <a:lnTo>
                        <a:pt x="6" y="7"/>
                      </a:lnTo>
                      <a:lnTo>
                        <a:pt x="0" y="6"/>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3" name="Freeform 117"/>
                <p:cNvSpPr>
                  <a:spLocks/>
                </p:cNvSpPr>
                <p:nvPr/>
              </p:nvSpPr>
              <p:spPr bwMode="auto">
                <a:xfrm flipH="1">
                  <a:off x="591" y="576"/>
                  <a:ext cx="32" cy="167"/>
                </a:xfrm>
                <a:custGeom>
                  <a:avLst/>
                  <a:gdLst>
                    <a:gd name="T0" fmla="*/ 12 w 12"/>
                    <a:gd name="T1" fmla="*/ 64 h 64"/>
                    <a:gd name="T2" fmla="*/ 6 w 12"/>
                    <a:gd name="T3" fmla="*/ 57 h 64"/>
                    <a:gd name="T4" fmla="*/ 8 w 12"/>
                    <a:gd name="T5" fmla="*/ 52 h 64"/>
                    <a:gd name="T6" fmla="*/ 4 w 12"/>
                    <a:gd name="T7" fmla="*/ 44 h 64"/>
                    <a:gd name="T8" fmla="*/ 7 w 12"/>
                    <a:gd name="T9" fmla="*/ 37 h 64"/>
                    <a:gd name="T10" fmla="*/ 3 w 12"/>
                    <a:gd name="T11" fmla="*/ 30 h 64"/>
                    <a:gd name="T12" fmla="*/ 4 w 12"/>
                    <a:gd name="T13" fmla="*/ 25 h 64"/>
                    <a:gd name="T14" fmla="*/ 1 w 12"/>
                    <a:gd name="T15" fmla="*/ 17 h 64"/>
                    <a:gd name="T16" fmla="*/ 4 w 12"/>
                    <a:gd name="T17" fmla="*/ 11 h 64"/>
                    <a:gd name="T18" fmla="*/ 0 w 12"/>
                    <a:gd name="T19" fmla="*/ 4 h 64"/>
                    <a:gd name="T20" fmla="*/ 3 w 12"/>
                    <a:gd name="T21" fmla="*/ 0 h 64"/>
                    <a:gd name="T22" fmla="*/ 6 w 12"/>
                    <a:gd name="T23" fmla="*/ 0 h 64"/>
                    <a:gd name="T24" fmla="*/ 4 w 12"/>
                    <a:gd name="T25" fmla="*/ 3 h 64"/>
                    <a:gd name="T26" fmla="*/ 7 w 12"/>
                    <a:gd name="T27" fmla="*/ 11 h 64"/>
                    <a:gd name="T28" fmla="*/ 5 w 12"/>
                    <a:gd name="T29" fmla="*/ 17 h 64"/>
                    <a:gd name="T30" fmla="*/ 8 w 12"/>
                    <a:gd name="T31" fmla="*/ 24 h 64"/>
                    <a:gd name="T32" fmla="*/ 7 w 12"/>
                    <a:gd name="T33" fmla="*/ 30 h 64"/>
                    <a:gd name="T34" fmla="*/ 10 w 12"/>
                    <a:gd name="T35" fmla="*/ 36 h 64"/>
                    <a:gd name="T36" fmla="*/ 8 w 12"/>
                    <a:gd name="T37" fmla="*/ 44 h 64"/>
                    <a:gd name="T38" fmla="*/ 11 w 12"/>
                    <a:gd name="T39" fmla="*/ 51 h 64"/>
                    <a:gd name="T40" fmla="*/ 10 w 12"/>
                    <a:gd name="T41" fmla="*/ 56 h 64"/>
                    <a:gd name="T42" fmla="*/ 12 w 12"/>
                    <a:gd name="T43" fmla="*/ 59 h 64"/>
                    <a:gd name="T44" fmla="*/ 12 w 1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64">
                      <a:moveTo>
                        <a:pt x="12" y="64"/>
                      </a:moveTo>
                      <a:lnTo>
                        <a:pt x="6" y="57"/>
                      </a:lnTo>
                      <a:lnTo>
                        <a:pt x="8" y="52"/>
                      </a:lnTo>
                      <a:lnTo>
                        <a:pt x="4" y="44"/>
                      </a:lnTo>
                      <a:lnTo>
                        <a:pt x="7" y="37"/>
                      </a:lnTo>
                      <a:lnTo>
                        <a:pt x="3" y="30"/>
                      </a:lnTo>
                      <a:lnTo>
                        <a:pt x="4" y="25"/>
                      </a:lnTo>
                      <a:lnTo>
                        <a:pt x="1" y="17"/>
                      </a:lnTo>
                      <a:lnTo>
                        <a:pt x="4" y="11"/>
                      </a:lnTo>
                      <a:lnTo>
                        <a:pt x="0" y="4"/>
                      </a:lnTo>
                      <a:lnTo>
                        <a:pt x="3" y="0"/>
                      </a:lnTo>
                      <a:lnTo>
                        <a:pt x="6" y="0"/>
                      </a:lnTo>
                      <a:lnTo>
                        <a:pt x="4" y="3"/>
                      </a:lnTo>
                      <a:lnTo>
                        <a:pt x="7" y="11"/>
                      </a:lnTo>
                      <a:cubicBezTo>
                        <a:pt x="7" y="11"/>
                        <a:pt x="5" y="17"/>
                        <a:pt x="5" y="17"/>
                      </a:cubicBezTo>
                      <a:lnTo>
                        <a:pt x="8" y="24"/>
                      </a:lnTo>
                      <a:cubicBezTo>
                        <a:pt x="8" y="24"/>
                        <a:pt x="7" y="30"/>
                        <a:pt x="7" y="30"/>
                      </a:cubicBezTo>
                      <a:lnTo>
                        <a:pt x="10" y="36"/>
                      </a:lnTo>
                      <a:lnTo>
                        <a:pt x="8" y="44"/>
                      </a:lnTo>
                      <a:lnTo>
                        <a:pt x="11" y="51"/>
                      </a:lnTo>
                      <a:lnTo>
                        <a:pt x="10" y="56"/>
                      </a:lnTo>
                      <a:lnTo>
                        <a:pt x="12" y="59"/>
                      </a:lnTo>
                      <a:lnTo>
                        <a:pt x="12" y="64"/>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4" name="Freeform 118"/>
                <p:cNvSpPr>
                  <a:spLocks/>
                </p:cNvSpPr>
                <p:nvPr/>
              </p:nvSpPr>
              <p:spPr bwMode="auto">
                <a:xfrm flipH="1">
                  <a:off x="811" y="576"/>
                  <a:ext cx="40" cy="170"/>
                </a:xfrm>
                <a:custGeom>
                  <a:avLst/>
                  <a:gdLst>
                    <a:gd name="T0" fmla="*/ 0 w 15"/>
                    <a:gd name="T1" fmla="*/ 65 h 65"/>
                    <a:gd name="T2" fmla="*/ 6 w 15"/>
                    <a:gd name="T3" fmla="*/ 63 h 65"/>
                    <a:gd name="T4" fmla="*/ 6 w 15"/>
                    <a:gd name="T5" fmla="*/ 52 h 65"/>
                    <a:gd name="T6" fmla="*/ 10 w 15"/>
                    <a:gd name="T7" fmla="*/ 45 h 65"/>
                    <a:gd name="T8" fmla="*/ 8 w 15"/>
                    <a:gd name="T9" fmla="*/ 38 h 65"/>
                    <a:gd name="T10" fmla="*/ 12 w 15"/>
                    <a:gd name="T11" fmla="*/ 31 h 65"/>
                    <a:gd name="T12" fmla="*/ 10 w 15"/>
                    <a:gd name="T13" fmla="*/ 25 h 65"/>
                    <a:gd name="T14" fmla="*/ 13 w 15"/>
                    <a:gd name="T15" fmla="*/ 18 h 65"/>
                    <a:gd name="T16" fmla="*/ 11 w 15"/>
                    <a:gd name="T17" fmla="*/ 12 h 65"/>
                    <a:gd name="T18" fmla="*/ 15 w 15"/>
                    <a:gd name="T19" fmla="*/ 5 h 65"/>
                    <a:gd name="T20" fmla="*/ 13 w 15"/>
                    <a:gd name="T21" fmla="*/ 0 h 65"/>
                    <a:gd name="T22" fmla="*/ 10 w 15"/>
                    <a:gd name="T23" fmla="*/ 0 h 65"/>
                    <a:gd name="T24" fmla="*/ 12 w 15"/>
                    <a:gd name="T25" fmla="*/ 4 h 65"/>
                    <a:gd name="T26" fmla="*/ 8 w 15"/>
                    <a:gd name="T27" fmla="*/ 12 h 65"/>
                    <a:gd name="T28" fmla="*/ 10 w 15"/>
                    <a:gd name="T29" fmla="*/ 18 h 65"/>
                    <a:gd name="T30" fmla="*/ 6 w 15"/>
                    <a:gd name="T31" fmla="*/ 25 h 65"/>
                    <a:gd name="T32" fmla="*/ 9 w 15"/>
                    <a:gd name="T33" fmla="*/ 30 h 65"/>
                    <a:gd name="T34" fmla="*/ 5 w 15"/>
                    <a:gd name="T35" fmla="*/ 37 h 65"/>
                    <a:gd name="T36" fmla="*/ 7 w 15"/>
                    <a:gd name="T37" fmla="*/ 45 h 65"/>
                    <a:gd name="T38" fmla="*/ 3 w 15"/>
                    <a:gd name="T39" fmla="*/ 51 h 65"/>
                    <a:gd name="T40" fmla="*/ 4 w 15"/>
                    <a:gd name="T41" fmla="*/ 59 h 65"/>
                    <a:gd name="T42" fmla="*/ 1 w 15"/>
                    <a:gd name="T43" fmla="*/ 62 h 65"/>
                    <a:gd name="T44" fmla="*/ 0 w 15"/>
                    <a:gd name="T4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65">
                      <a:moveTo>
                        <a:pt x="0" y="65"/>
                      </a:moveTo>
                      <a:lnTo>
                        <a:pt x="6" y="63"/>
                      </a:lnTo>
                      <a:lnTo>
                        <a:pt x="6" y="52"/>
                      </a:lnTo>
                      <a:lnTo>
                        <a:pt x="10" y="45"/>
                      </a:lnTo>
                      <a:lnTo>
                        <a:pt x="8" y="38"/>
                      </a:lnTo>
                      <a:lnTo>
                        <a:pt x="12" y="31"/>
                      </a:lnTo>
                      <a:lnTo>
                        <a:pt x="10" y="25"/>
                      </a:lnTo>
                      <a:lnTo>
                        <a:pt x="13" y="18"/>
                      </a:lnTo>
                      <a:lnTo>
                        <a:pt x="11" y="12"/>
                      </a:lnTo>
                      <a:lnTo>
                        <a:pt x="15" y="5"/>
                      </a:lnTo>
                      <a:lnTo>
                        <a:pt x="13" y="0"/>
                      </a:lnTo>
                      <a:lnTo>
                        <a:pt x="10" y="0"/>
                      </a:lnTo>
                      <a:lnTo>
                        <a:pt x="12" y="4"/>
                      </a:lnTo>
                      <a:lnTo>
                        <a:pt x="8" y="12"/>
                      </a:lnTo>
                      <a:cubicBezTo>
                        <a:pt x="8" y="12"/>
                        <a:pt x="10" y="18"/>
                        <a:pt x="10" y="18"/>
                      </a:cubicBezTo>
                      <a:lnTo>
                        <a:pt x="6" y="25"/>
                      </a:lnTo>
                      <a:cubicBezTo>
                        <a:pt x="6" y="25"/>
                        <a:pt x="9" y="30"/>
                        <a:pt x="9" y="30"/>
                      </a:cubicBezTo>
                      <a:lnTo>
                        <a:pt x="5" y="37"/>
                      </a:lnTo>
                      <a:lnTo>
                        <a:pt x="7" y="45"/>
                      </a:lnTo>
                      <a:lnTo>
                        <a:pt x="3" y="51"/>
                      </a:lnTo>
                      <a:lnTo>
                        <a:pt x="4" y="59"/>
                      </a:lnTo>
                      <a:lnTo>
                        <a:pt x="1" y="62"/>
                      </a:lnTo>
                      <a:lnTo>
                        <a:pt x="0" y="65"/>
                      </a:lnTo>
                      <a:close/>
                    </a:path>
                  </a:pathLst>
                </a:custGeom>
                <a:solidFill>
                  <a:srgbClr val="006D94"/>
                </a:solidFill>
                <a:ln w="4763" cap="rnd">
                  <a:solidFill>
                    <a:srgbClr val="25221E"/>
                  </a:solidFill>
                  <a:prstDash val="solid"/>
                  <a:round/>
                  <a:headEnd/>
                  <a:tailEnd/>
                </a:ln>
              </p:spPr>
              <p:txBody>
                <a:bodyPr/>
                <a:lstStyle/>
                <a:p>
                  <a:endParaRPr lang="vi-VN"/>
                </a:p>
              </p:txBody>
            </p:sp>
            <p:sp>
              <p:nvSpPr>
                <p:cNvPr id="229495" name="Freeform 119"/>
                <p:cNvSpPr>
                  <a:spLocks/>
                </p:cNvSpPr>
                <p:nvPr/>
              </p:nvSpPr>
              <p:spPr bwMode="auto">
                <a:xfrm flipH="1">
                  <a:off x="566" y="532"/>
                  <a:ext cx="300" cy="28"/>
                </a:xfrm>
                <a:custGeom>
                  <a:avLst/>
                  <a:gdLst>
                    <a:gd name="T0" fmla="*/ 1 w 115"/>
                    <a:gd name="T1" fmla="*/ 8 h 11"/>
                    <a:gd name="T2" fmla="*/ 11 w 115"/>
                    <a:gd name="T3" fmla="*/ 0 h 11"/>
                    <a:gd name="T4" fmla="*/ 19 w 115"/>
                    <a:gd name="T5" fmla="*/ 4 h 11"/>
                    <a:gd name="T6" fmla="*/ 28 w 115"/>
                    <a:gd name="T7" fmla="*/ 0 h 11"/>
                    <a:gd name="T8" fmla="*/ 35 w 115"/>
                    <a:gd name="T9" fmla="*/ 5 h 11"/>
                    <a:gd name="T10" fmla="*/ 44 w 115"/>
                    <a:gd name="T11" fmla="*/ 0 h 11"/>
                    <a:gd name="T12" fmla="*/ 49 w 115"/>
                    <a:gd name="T13" fmla="*/ 5 h 11"/>
                    <a:gd name="T14" fmla="*/ 58 w 115"/>
                    <a:gd name="T15" fmla="*/ 1 h 11"/>
                    <a:gd name="T16" fmla="*/ 65 w 115"/>
                    <a:gd name="T17" fmla="*/ 5 h 11"/>
                    <a:gd name="T18" fmla="*/ 73 w 115"/>
                    <a:gd name="T19" fmla="*/ 0 h 11"/>
                    <a:gd name="T20" fmla="*/ 80 w 115"/>
                    <a:gd name="T21" fmla="*/ 5 h 11"/>
                    <a:gd name="T22" fmla="*/ 88 w 115"/>
                    <a:gd name="T23" fmla="*/ 2 h 11"/>
                    <a:gd name="T24" fmla="*/ 93 w 115"/>
                    <a:gd name="T25" fmla="*/ 5 h 11"/>
                    <a:gd name="T26" fmla="*/ 98 w 115"/>
                    <a:gd name="T27" fmla="*/ 2 h 11"/>
                    <a:gd name="T28" fmla="*/ 102 w 115"/>
                    <a:gd name="T29" fmla="*/ 5 h 11"/>
                    <a:gd name="T30" fmla="*/ 107 w 115"/>
                    <a:gd name="T31" fmla="*/ 1 h 11"/>
                    <a:gd name="T32" fmla="*/ 114 w 115"/>
                    <a:gd name="T33" fmla="*/ 6 h 11"/>
                    <a:gd name="T34" fmla="*/ 115 w 115"/>
                    <a:gd name="T35" fmla="*/ 11 h 11"/>
                    <a:gd name="T36" fmla="*/ 107 w 115"/>
                    <a:gd name="T37" fmla="*/ 6 h 11"/>
                    <a:gd name="T38" fmla="*/ 104 w 115"/>
                    <a:gd name="T39" fmla="*/ 10 h 11"/>
                    <a:gd name="T40" fmla="*/ 98 w 115"/>
                    <a:gd name="T41" fmla="*/ 6 h 11"/>
                    <a:gd name="T42" fmla="*/ 92 w 115"/>
                    <a:gd name="T43" fmla="*/ 8 h 11"/>
                    <a:gd name="T44" fmla="*/ 89 w 115"/>
                    <a:gd name="T45" fmla="*/ 5 h 11"/>
                    <a:gd name="T46" fmla="*/ 81 w 115"/>
                    <a:gd name="T47" fmla="*/ 7 h 11"/>
                    <a:gd name="T48" fmla="*/ 74 w 115"/>
                    <a:gd name="T49" fmla="*/ 4 h 11"/>
                    <a:gd name="T50" fmla="*/ 64 w 115"/>
                    <a:gd name="T51" fmla="*/ 8 h 11"/>
                    <a:gd name="T52" fmla="*/ 58 w 115"/>
                    <a:gd name="T53" fmla="*/ 5 h 11"/>
                    <a:gd name="T54" fmla="*/ 49 w 115"/>
                    <a:gd name="T55" fmla="*/ 9 h 11"/>
                    <a:gd name="T56" fmla="*/ 44 w 115"/>
                    <a:gd name="T57" fmla="*/ 5 h 11"/>
                    <a:gd name="T58" fmla="*/ 35 w 115"/>
                    <a:gd name="T59" fmla="*/ 8 h 11"/>
                    <a:gd name="T60" fmla="*/ 27 w 115"/>
                    <a:gd name="T61" fmla="*/ 3 h 11"/>
                    <a:gd name="T62" fmla="*/ 19 w 115"/>
                    <a:gd name="T63" fmla="*/ 7 h 11"/>
                    <a:gd name="T64" fmla="*/ 11 w 115"/>
                    <a:gd name="T65" fmla="*/ 4 h 11"/>
                    <a:gd name="T66" fmla="*/ 0 w 115"/>
                    <a:gd name="T67" fmla="*/ 11 h 11"/>
                    <a:gd name="T68" fmla="*/ 1 w 115"/>
                    <a:gd name="T6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
                      <a:moveTo>
                        <a:pt x="1" y="8"/>
                      </a:moveTo>
                      <a:lnTo>
                        <a:pt x="11" y="0"/>
                      </a:lnTo>
                      <a:lnTo>
                        <a:pt x="19" y="4"/>
                      </a:lnTo>
                      <a:lnTo>
                        <a:pt x="28" y="0"/>
                      </a:lnTo>
                      <a:lnTo>
                        <a:pt x="35" y="5"/>
                      </a:lnTo>
                      <a:lnTo>
                        <a:pt x="44" y="0"/>
                      </a:lnTo>
                      <a:lnTo>
                        <a:pt x="49" y="5"/>
                      </a:lnTo>
                      <a:lnTo>
                        <a:pt x="58" y="1"/>
                      </a:lnTo>
                      <a:lnTo>
                        <a:pt x="65" y="5"/>
                      </a:lnTo>
                      <a:lnTo>
                        <a:pt x="73" y="0"/>
                      </a:lnTo>
                      <a:lnTo>
                        <a:pt x="80" y="5"/>
                      </a:lnTo>
                      <a:lnTo>
                        <a:pt x="88" y="2"/>
                      </a:lnTo>
                      <a:lnTo>
                        <a:pt x="93" y="5"/>
                      </a:lnTo>
                      <a:lnTo>
                        <a:pt x="98" y="2"/>
                      </a:lnTo>
                      <a:lnTo>
                        <a:pt x="102" y="5"/>
                      </a:lnTo>
                      <a:lnTo>
                        <a:pt x="107" y="1"/>
                      </a:lnTo>
                      <a:lnTo>
                        <a:pt x="114" y="6"/>
                      </a:lnTo>
                      <a:lnTo>
                        <a:pt x="115" y="11"/>
                      </a:lnTo>
                      <a:lnTo>
                        <a:pt x="107" y="6"/>
                      </a:lnTo>
                      <a:lnTo>
                        <a:pt x="104" y="10"/>
                      </a:lnTo>
                      <a:lnTo>
                        <a:pt x="98" y="6"/>
                      </a:lnTo>
                      <a:lnTo>
                        <a:pt x="92" y="8"/>
                      </a:lnTo>
                      <a:cubicBezTo>
                        <a:pt x="92" y="8"/>
                        <a:pt x="89" y="5"/>
                        <a:pt x="89" y="5"/>
                      </a:cubicBezTo>
                      <a:lnTo>
                        <a:pt x="81" y="7"/>
                      </a:lnTo>
                      <a:lnTo>
                        <a:pt x="74" y="4"/>
                      </a:lnTo>
                      <a:lnTo>
                        <a:pt x="64" y="8"/>
                      </a:lnTo>
                      <a:cubicBezTo>
                        <a:pt x="64" y="8"/>
                        <a:pt x="58" y="5"/>
                        <a:pt x="58" y="5"/>
                      </a:cubicBezTo>
                      <a:lnTo>
                        <a:pt x="49" y="9"/>
                      </a:lnTo>
                      <a:cubicBezTo>
                        <a:pt x="49" y="9"/>
                        <a:pt x="44" y="5"/>
                        <a:pt x="44" y="5"/>
                      </a:cubicBezTo>
                      <a:lnTo>
                        <a:pt x="35" y="8"/>
                      </a:lnTo>
                      <a:lnTo>
                        <a:pt x="27" y="3"/>
                      </a:lnTo>
                      <a:lnTo>
                        <a:pt x="19" y="7"/>
                      </a:lnTo>
                      <a:lnTo>
                        <a:pt x="11" y="4"/>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6" name="Freeform 120"/>
                <p:cNvSpPr>
                  <a:spLocks/>
                </p:cNvSpPr>
                <p:nvPr/>
              </p:nvSpPr>
              <p:spPr bwMode="auto">
                <a:xfrm flipH="1">
                  <a:off x="576" y="456"/>
                  <a:ext cx="272" cy="31"/>
                </a:xfrm>
                <a:custGeom>
                  <a:avLst/>
                  <a:gdLst>
                    <a:gd name="T0" fmla="*/ 1 w 104"/>
                    <a:gd name="T1" fmla="*/ 8 h 12"/>
                    <a:gd name="T2" fmla="*/ 10 w 104"/>
                    <a:gd name="T3" fmla="*/ 0 h 12"/>
                    <a:gd name="T4" fmla="*/ 17 w 104"/>
                    <a:gd name="T5" fmla="*/ 7 h 12"/>
                    <a:gd name="T6" fmla="*/ 27 w 104"/>
                    <a:gd name="T7" fmla="*/ 0 h 12"/>
                    <a:gd name="T8" fmla="*/ 35 w 104"/>
                    <a:gd name="T9" fmla="*/ 8 h 12"/>
                    <a:gd name="T10" fmla="*/ 43 w 104"/>
                    <a:gd name="T11" fmla="*/ 0 h 12"/>
                    <a:gd name="T12" fmla="*/ 50 w 104"/>
                    <a:gd name="T13" fmla="*/ 7 h 12"/>
                    <a:gd name="T14" fmla="*/ 57 w 104"/>
                    <a:gd name="T15" fmla="*/ 0 h 12"/>
                    <a:gd name="T16" fmla="*/ 66 w 104"/>
                    <a:gd name="T17" fmla="*/ 7 h 12"/>
                    <a:gd name="T18" fmla="*/ 72 w 104"/>
                    <a:gd name="T19" fmla="*/ 0 h 12"/>
                    <a:gd name="T20" fmla="*/ 81 w 104"/>
                    <a:gd name="T21" fmla="*/ 8 h 12"/>
                    <a:gd name="T22" fmla="*/ 87 w 104"/>
                    <a:gd name="T23" fmla="*/ 1 h 12"/>
                    <a:gd name="T24" fmla="*/ 93 w 104"/>
                    <a:gd name="T25" fmla="*/ 6 h 12"/>
                    <a:gd name="T26" fmla="*/ 97 w 104"/>
                    <a:gd name="T27" fmla="*/ 1 h 12"/>
                    <a:gd name="T28" fmla="*/ 103 w 104"/>
                    <a:gd name="T29" fmla="*/ 5 h 12"/>
                    <a:gd name="T30" fmla="*/ 104 w 104"/>
                    <a:gd name="T31" fmla="*/ 10 h 12"/>
                    <a:gd name="T32" fmla="*/ 97 w 104"/>
                    <a:gd name="T33" fmla="*/ 6 h 12"/>
                    <a:gd name="T34" fmla="*/ 93 w 104"/>
                    <a:gd name="T35" fmla="*/ 10 h 12"/>
                    <a:gd name="T36" fmla="*/ 88 w 104"/>
                    <a:gd name="T37" fmla="*/ 5 h 12"/>
                    <a:gd name="T38" fmla="*/ 81 w 104"/>
                    <a:gd name="T39" fmla="*/ 12 h 12"/>
                    <a:gd name="T40" fmla="*/ 73 w 104"/>
                    <a:gd name="T41" fmla="*/ 4 h 12"/>
                    <a:gd name="T42" fmla="*/ 66 w 104"/>
                    <a:gd name="T43" fmla="*/ 10 h 12"/>
                    <a:gd name="T44" fmla="*/ 57 w 104"/>
                    <a:gd name="T45" fmla="*/ 5 h 12"/>
                    <a:gd name="T46" fmla="*/ 50 w 104"/>
                    <a:gd name="T47" fmla="*/ 10 h 12"/>
                    <a:gd name="T48" fmla="*/ 43 w 104"/>
                    <a:gd name="T49" fmla="*/ 4 h 12"/>
                    <a:gd name="T50" fmla="*/ 35 w 104"/>
                    <a:gd name="T51" fmla="*/ 10 h 12"/>
                    <a:gd name="T52" fmla="*/ 26 w 104"/>
                    <a:gd name="T53" fmla="*/ 3 h 12"/>
                    <a:gd name="T54" fmla="*/ 18 w 104"/>
                    <a:gd name="T55" fmla="*/ 10 h 12"/>
                    <a:gd name="T56" fmla="*/ 10 w 104"/>
                    <a:gd name="T57" fmla="*/ 3 h 12"/>
                    <a:gd name="T58" fmla="*/ 0 w 104"/>
                    <a:gd name="T59" fmla="*/ 11 h 12"/>
                    <a:gd name="T60" fmla="*/ 1 w 104"/>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2">
                      <a:moveTo>
                        <a:pt x="1" y="8"/>
                      </a:moveTo>
                      <a:lnTo>
                        <a:pt x="10" y="0"/>
                      </a:lnTo>
                      <a:lnTo>
                        <a:pt x="17" y="7"/>
                      </a:lnTo>
                      <a:lnTo>
                        <a:pt x="27" y="0"/>
                      </a:lnTo>
                      <a:lnTo>
                        <a:pt x="35" y="8"/>
                      </a:lnTo>
                      <a:lnTo>
                        <a:pt x="43" y="0"/>
                      </a:lnTo>
                      <a:lnTo>
                        <a:pt x="50" y="7"/>
                      </a:lnTo>
                      <a:lnTo>
                        <a:pt x="57" y="0"/>
                      </a:lnTo>
                      <a:lnTo>
                        <a:pt x="66" y="7"/>
                      </a:lnTo>
                      <a:lnTo>
                        <a:pt x="72" y="0"/>
                      </a:lnTo>
                      <a:lnTo>
                        <a:pt x="81" y="8"/>
                      </a:lnTo>
                      <a:lnTo>
                        <a:pt x="87" y="1"/>
                      </a:lnTo>
                      <a:lnTo>
                        <a:pt x="93" y="6"/>
                      </a:lnTo>
                      <a:lnTo>
                        <a:pt x="97" y="1"/>
                      </a:lnTo>
                      <a:lnTo>
                        <a:pt x="103" y="5"/>
                      </a:lnTo>
                      <a:lnTo>
                        <a:pt x="104" y="10"/>
                      </a:lnTo>
                      <a:lnTo>
                        <a:pt x="97" y="6"/>
                      </a:lnTo>
                      <a:lnTo>
                        <a:pt x="93" y="10"/>
                      </a:lnTo>
                      <a:cubicBezTo>
                        <a:pt x="93" y="10"/>
                        <a:pt x="88" y="5"/>
                        <a:pt x="88" y="5"/>
                      </a:cubicBezTo>
                      <a:lnTo>
                        <a:pt x="81" y="12"/>
                      </a:lnTo>
                      <a:lnTo>
                        <a:pt x="73" y="4"/>
                      </a:lnTo>
                      <a:lnTo>
                        <a:pt x="66" y="10"/>
                      </a:lnTo>
                      <a:cubicBezTo>
                        <a:pt x="66" y="10"/>
                        <a:pt x="57" y="5"/>
                        <a:pt x="57" y="5"/>
                      </a:cubicBezTo>
                      <a:lnTo>
                        <a:pt x="50" y="10"/>
                      </a:lnTo>
                      <a:cubicBezTo>
                        <a:pt x="50" y="10"/>
                        <a:pt x="43" y="4"/>
                        <a:pt x="43" y="4"/>
                      </a:cubicBezTo>
                      <a:lnTo>
                        <a:pt x="35" y="10"/>
                      </a:lnTo>
                      <a:lnTo>
                        <a:pt x="26" y="3"/>
                      </a:lnTo>
                      <a:lnTo>
                        <a:pt x="18" y="10"/>
                      </a:lnTo>
                      <a:lnTo>
                        <a:pt x="10" y="3"/>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7" name="Freeform 121"/>
                <p:cNvSpPr>
                  <a:spLocks/>
                </p:cNvSpPr>
                <p:nvPr/>
              </p:nvSpPr>
              <p:spPr bwMode="auto">
                <a:xfrm flipH="1">
                  <a:off x="604" y="375"/>
                  <a:ext cx="228" cy="34"/>
                </a:xfrm>
                <a:custGeom>
                  <a:avLst/>
                  <a:gdLst>
                    <a:gd name="T0" fmla="*/ 87 w 87"/>
                    <a:gd name="T1" fmla="*/ 5 h 13"/>
                    <a:gd name="T2" fmla="*/ 80 w 87"/>
                    <a:gd name="T3" fmla="*/ 0 h 13"/>
                    <a:gd name="T4" fmla="*/ 73 w 87"/>
                    <a:gd name="T5" fmla="*/ 7 h 13"/>
                    <a:gd name="T6" fmla="*/ 65 w 87"/>
                    <a:gd name="T7" fmla="*/ 3 h 13"/>
                    <a:gd name="T8" fmla="*/ 57 w 87"/>
                    <a:gd name="T9" fmla="*/ 10 h 13"/>
                    <a:gd name="T10" fmla="*/ 50 w 87"/>
                    <a:gd name="T11" fmla="*/ 4 h 13"/>
                    <a:gd name="T12" fmla="*/ 44 w 87"/>
                    <a:gd name="T13" fmla="*/ 10 h 13"/>
                    <a:gd name="T14" fmla="*/ 37 w 87"/>
                    <a:gd name="T15" fmla="*/ 4 h 13"/>
                    <a:gd name="T16" fmla="*/ 30 w 87"/>
                    <a:gd name="T17" fmla="*/ 9 h 13"/>
                    <a:gd name="T18" fmla="*/ 24 w 87"/>
                    <a:gd name="T19" fmla="*/ 3 h 13"/>
                    <a:gd name="T20" fmla="*/ 15 w 87"/>
                    <a:gd name="T21" fmla="*/ 6 h 13"/>
                    <a:gd name="T22" fmla="*/ 10 w 87"/>
                    <a:gd name="T23" fmla="*/ 0 h 13"/>
                    <a:gd name="T24" fmla="*/ 5 w 87"/>
                    <a:gd name="T25" fmla="*/ 4 h 13"/>
                    <a:gd name="T26" fmla="*/ 0 w 87"/>
                    <a:gd name="T27" fmla="*/ 0 h 13"/>
                    <a:gd name="T28" fmla="*/ 0 w 87"/>
                    <a:gd name="T29" fmla="*/ 4 h 13"/>
                    <a:gd name="T30" fmla="*/ 5 w 87"/>
                    <a:gd name="T31" fmla="*/ 8 h 13"/>
                    <a:gd name="T32" fmla="*/ 9 w 87"/>
                    <a:gd name="T33" fmla="*/ 3 h 13"/>
                    <a:gd name="T34" fmla="*/ 15 w 87"/>
                    <a:gd name="T35" fmla="*/ 9 h 13"/>
                    <a:gd name="T36" fmla="*/ 24 w 87"/>
                    <a:gd name="T37" fmla="*/ 6 h 13"/>
                    <a:gd name="T38" fmla="*/ 30 w 87"/>
                    <a:gd name="T39" fmla="*/ 13 h 13"/>
                    <a:gd name="T40" fmla="*/ 37 w 87"/>
                    <a:gd name="T41" fmla="*/ 8 h 13"/>
                    <a:gd name="T42" fmla="*/ 44 w 87"/>
                    <a:gd name="T43" fmla="*/ 13 h 13"/>
                    <a:gd name="T44" fmla="*/ 51 w 87"/>
                    <a:gd name="T45" fmla="*/ 8 h 13"/>
                    <a:gd name="T46" fmla="*/ 57 w 87"/>
                    <a:gd name="T47" fmla="*/ 13 h 13"/>
                    <a:gd name="T48" fmla="*/ 65 w 87"/>
                    <a:gd name="T49" fmla="*/ 6 h 13"/>
                    <a:gd name="T50" fmla="*/ 73 w 87"/>
                    <a:gd name="T51" fmla="*/ 10 h 13"/>
                    <a:gd name="T52" fmla="*/ 80 w 87"/>
                    <a:gd name="T53" fmla="*/ 3 h 13"/>
                    <a:gd name="T54" fmla="*/ 87 w 87"/>
                    <a:gd name="T55" fmla="*/ 9 h 13"/>
                    <a:gd name="T56" fmla="*/ 87 w 87"/>
                    <a:gd name="T5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3">
                      <a:moveTo>
                        <a:pt x="87" y="5"/>
                      </a:moveTo>
                      <a:lnTo>
                        <a:pt x="80" y="0"/>
                      </a:lnTo>
                      <a:lnTo>
                        <a:pt x="73" y="7"/>
                      </a:lnTo>
                      <a:lnTo>
                        <a:pt x="65" y="3"/>
                      </a:lnTo>
                      <a:lnTo>
                        <a:pt x="57" y="10"/>
                      </a:lnTo>
                      <a:lnTo>
                        <a:pt x="50" y="4"/>
                      </a:lnTo>
                      <a:lnTo>
                        <a:pt x="44" y="10"/>
                      </a:lnTo>
                      <a:lnTo>
                        <a:pt x="37" y="4"/>
                      </a:lnTo>
                      <a:lnTo>
                        <a:pt x="30" y="9"/>
                      </a:lnTo>
                      <a:lnTo>
                        <a:pt x="24" y="3"/>
                      </a:lnTo>
                      <a:lnTo>
                        <a:pt x="15" y="6"/>
                      </a:lnTo>
                      <a:lnTo>
                        <a:pt x="10" y="0"/>
                      </a:lnTo>
                      <a:lnTo>
                        <a:pt x="5" y="4"/>
                      </a:lnTo>
                      <a:lnTo>
                        <a:pt x="0" y="0"/>
                      </a:lnTo>
                      <a:lnTo>
                        <a:pt x="0" y="4"/>
                      </a:lnTo>
                      <a:lnTo>
                        <a:pt x="5" y="8"/>
                      </a:lnTo>
                      <a:cubicBezTo>
                        <a:pt x="5" y="8"/>
                        <a:pt x="9" y="3"/>
                        <a:pt x="9" y="3"/>
                      </a:cubicBezTo>
                      <a:lnTo>
                        <a:pt x="15" y="9"/>
                      </a:lnTo>
                      <a:lnTo>
                        <a:pt x="24" y="6"/>
                      </a:lnTo>
                      <a:lnTo>
                        <a:pt x="30" y="13"/>
                      </a:lnTo>
                      <a:cubicBezTo>
                        <a:pt x="30" y="13"/>
                        <a:pt x="37" y="8"/>
                        <a:pt x="37" y="8"/>
                      </a:cubicBezTo>
                      <a:lnTo>
                        <a:pt x="44" y="13"/>
                      </a:lnTo>
                      <a:cubicBezTo>
                        <a:pt x="44" y="13"/>
                        <a:pt x="51" y="8"/>
                        <a:pt x="51" y="8"/>
                      </a:cubicBezTo>
                      <a:lnTo>
                        <a:pt x="57" y="13"/>
                      </a:lnTo>
                      <a:lnTo>
                        <a:pt x="65" y="6"/>
                      </a:lnTo>
                      <a:lnTo>
                        <a:pt x="73" y="10"/>
                      </a:lnTo>
                      <a:lnTo>
                        <a:pt x="80" y="3"/>
                      </a:lnTo>
                      <a:lnTo>
                        <a:pt x="87" y="9"/>
                      </a:lnTo>
                      <a:lnTo>
                        <a:pt x="87" y="5"/>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8" name="Freeform 122"/>
                <p:cNvSpPr>
                  <a:spLocks/>
                </p:cNvSpPr>
                <p:nvPr/>
              </p:nvSpPr>
              <p:spPr bwMode="auto">
                <a:xfrm flipH="1">
                  <a:off x="600" y="325"/>
                  <a:ext cx="251" cy="42"/>
                </a:xfrm>
                <a:custGeom>
                  <a:avLst/>
                  <a:gdLst>
                    <a:gd name="T0" fmla="*/ 96 w 96"/>
                    <a:gd name="T1" fmla="*/ 6 h 16"/>
                    <a:gd name="T2" fmla="*/ 86 w 96"/>
                    <a:gd name="T3" fmla="*/ 0 h 16"/>
                    <a:gd name="T4" fmla="*/ 80 w 96"/>
                    <a:gd name="T5" fmla="*/ 6 h 16"/>
                    <a:gd name="T6" fmla="*/ 71 w 96"/>
                    <a:gd name="T7" fmla="*/ 3 h 16"/>
                    <a:gd name="T8" fmla="*/ 62 w 96"/>
                    <a:gd name="T9" fmla="*/ 9 h 16"/>
                    <a:gd name="T10" fmla="*/ 57 w 96"/>
                    <a:gd name="T11" fmla="*/ 10 h 16"/>
                    <a:gd name="T12" fmla="*/ 49 w 96"/>
                    <a:gd name="T13" fmla="*/ 13 h 16"/>
                    <a:gd name="T14" fmla="*/ 42 w 96"/>
                    <a:gd name="T15" fmla="*/ 12 h 16"/>
                    <a:gd name="T16" fmla="*/ 35 w 96"/>
                    <a:gd name="T17" fmla="*/ 13 h 16"/>
                    <a:gd name="T18" fmla="*/ 29 w 96"/>
                    <a:gd name="T19" fmla="*/ 10 h 16"/>
                    <a:gd name="T20" fmla="*/ 21 w 96"/>
                    <a:gd name="T21" fmla="*/ 8 h 16"/>
                    <a:gd name="T22" fmla="*/ 16 w 96"/>
                    <a:gd name="T23" fmla="*/ 5 h 16"/>
                    <a:gd name="T24" fmla="*/ 10 w 96"/>
                    <a:gd name="T25" fmla="*/ 7 h 16"/>
                    <a:gd name="T26" fmla="*/ 0 w 96"/>
                    <a:gd name="T27" fmla="*/ 5 h 16"/>
                    <a:gd name="T28" fmla="*/ 3 w 96"/>
                    <a:gd name="T29" fmla="*/ 7 h 16"/>
                    <a:gd name="T30" fmla="*/ 10 w 96"/>
                    <a:gd name="T31" fmla="*/ 9 h 16"/>
                    <a:gd name="T32" fmla="*/ 16 w 96"/>
                    <a:gd name="T33" fmla="*/ 7 h 16"/>
                    <a:gd name="T34" fmla="*/ 21 w 96"/>
                    <a:gd name="T35" fmla="*/ 10 h 16"/>
                    <a:gd name="T36" fmla="*/ 29 w 96"/>
                    <a:gd name="T37" fmla="*/ 12 h 16"/>
                    <a:gd name="T38" fmla="*/ 35 w 96"/>
                    <a:gd name="T39" fmla="*/ 15 h 16"/>
                    <a:gd name="T40" fmla="*/ 42 w 96"/>
                    <a:gd name="T41" fmla="*/ 14 h 16"/>
                    <a:gd name="T42" fmla="*/ 49 w 96"/>
                    <a:gd name="T43" fmla="*/ 16 h 16"/>
                    <a:gd name="T44" fmla="*/ 57 w 96"/>
                    <a:gd name="T45" fmla="*/ 12 h 16"/>
                    <a:gd name="T46" fmla="*/ 64 w 96"/>
                    <a:gd name="T47" fmla="*/ 13 h 16"/>
                    <a:gd name="T48" fmla="*/ 72 w 96"/>
                    <a:gd name="T49" fmla="*/ 7 h 16"/>
                    <a:gd name="T50" fmla="*/ 79 w 96"/>
                    <a:gd name="T51" fmla="*/ 9 h 16"/>
                    <a:gd name="T52" fmla="*/ 86 w 96"/>
                    <a:gd name="T53" fmla="*/ 3 h 16"/>
                    <a:gd name="T54" fmla="*/ 95 w 96"/>
                    <a:gd name="T55" fmla="*/ 8 h 16"/>
                    <a:gd name="T56" fmla="*/ 96 w 96"/>
                    <a:gd name="T5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6">
                      <a:moveTo>
                        <a:pt x="96" y="6"/>
                      </a:moveTo>
                      <a:lnTo>
                        <a:pt x="86" y="0"/>
                      </a:lnTo>
                      <a:lnTo>
                        <a:pt x="80" y="6"/>
                      </a:lnTo>
                      <a:lnTo>
                        <a:pt x="71" y="3"/>
                      </a:lnTo>
                      <a:lnTo>
                        <a:pt x="62" y="9"/>
                      </a:lnTo>
                      <a:lnTo>
                        <a:pt x="57" y="10"/>
                      </a:lnTo>
                      <a:lnTo>
                        <a:pt x="49" y="13"/>
                      </a:lnTo>
                      <a:lnTo>
                        <a:pt x="42" y="12"/>
                      </a:lnTo>
                      <a:lnTo>
                        <a:pt x="35" y="13"/>
                      </a:lnTo>
                      <a:lnTo>
                        <a:pt x="29" y="10"/>
                      </a:lnTo>
                      <a:lnTo>
                        <a:pt x="21" y="8"/>
                      </a:lnTo>
                      <a:lnTo>
                        <a:pt x="16" y="5"/>
                      </a:lnTo>
                      <a:lnTo>
                        <a:pt x="10" y="7"/>
                      </a:lnTo>
                      <a:lnTo>
                        <a:pt x="0" y="5"/>
                      </a:lnTo>
                      <a:lnTo>
                        <a:pt x="3" y="7"/>
                      </a:lnTo>
                      <a:lnTo>
                        <a:pt x="10" y="9"/>
                      </a:lnTo>
                      <a:lnTo>
                        <a:pt x="16" y="7"/>
                      </a:lnTo>
                      <a:lnTo>
                        <a:pt x="21" y="10"/>
                      </a:lnTo>
                      <a:lnTo>
                        <a:pt x="29" y="12"/>
                      </a:lnTo>
                      <a:lnTo>
                        <a:pt x="35" y="15"/>
                      </a:lnTo>
                      <a:lnTo>
                        <a:pt x="42" y="14"/>
                      </a:lnTo>
                      <a:lnTo>
                        <a:pt x="49" y="16"/>
                      </a:lnTo>
                      <a:cubicBezTo>
                        <a:pt x="49" y="16"/>
                        <a:pt x="57" y="12"/>
                        <a:pt x="57" y="12"/>
                      </a:cubicBezTo>
                      <a:lnTo>
                        <a:pt x="64" y="13"/>
                      </a:lnTo>
                      <a:lnTo>
                        <a:pt x="72" y="7"/>
                      </a:lnTo>
                      <a:lnTo>
                        <a:pt x="79" y="9"/>
                      </a:lnTo>
                      <a:lnTo>
                        <a:pt x="86" y="3"/>
                      </a:lnTo>
                      <a:lnTo>
                        <a:pt x="95" y="8"/>
                      </a:lnTo>
                      <a:lnTo>
                        <a:pt x="96" y="6"/>
                      </a:lnTo>
                      <a:close/>
                    </a:path>
                  </a:pathLst>
                </a:custGeom>
                <a:solidFill>
                  <a:srgbClr val="74275D"/>
                </a:solidFill>
                <a:ln w="4763" cap="rnd">
                  <a:solidFill>
                    <a:srgbClr val="25221E"/>
                  </a:solidFill>
                  <a:prstDash val="solid"/>
                  <a:round/>
                  <a:headEnd/>
                  <a:tailEnd/>
                </a:ln>
              </p:spPr>
              <p:txBody>
                <a:bodyPr/>
                <a:lstStyle/>
                <a:p>
                  <a:endParaRPr lang="vi-VN"/>
                </a:p>
              </p:txBody>
            </p:sp>
            <p:sp>
              <p:nvSpPr>
                <p:cNvPr id="229499" name="Freeform 123"/>
                <p:cNvSpPr>
                  <a:spLocks/>
                </p:cNvSpPr>
                <p:nvPr/>
              </p:nvSpPr>
              <p:spPr bwMode="auto">
                <a:xfrm flipH="1">
                  <a:off x="568" y="537"/>
                  <a:ext cx="296" cy="18"/>
                </a:xfrm>
                <a:custGeom>
                  <a:avLst/>
                  <a:gdLst>
                    <a:gd name="T0" fmla="*/ 0 w 113"/>
                    <a:gd name="T1" fmla="*/ 7 h 7"/>
                    <a:gd name="T2" fmla="*/ 11 w 113"/>
                    <a:gd name="T3" fmla="*/ 0 h 7"/>
                    <a:gd name="T4" fmla="*/ 18 w 113"/>
                    <a:gd name="T5" fmla="*/ 4 h 7"/>
                    <a:gd name="T6" fmla="*/ 27 w 113"/>
                    <a:gd name="T7" fmla="*/ 0 h 7"/>
                    <a:gd name="T8" fmla="*/ 34 w 113"/>
                    <a:gd name="T9" fmla="*/ 4 h 7"/>
                    <a:gd name="T10" fmla="*/ 43 w 113"/>
                    <a:gd name="T11" fmla="*/ 0 h 7"/>
                    <a:gd name="T12" fmla="*/ 49 w 113"/>
                    <a:gd name="T13" fmla="*/ 5 h 7"/>
                    <a:gd name="T14" fmla="*/ 57 w 113"/>
                    <a:gd name="T15" fmla="*/ 1 h 7"/>
                    <a:gd name="T16" fmla="*/ 64 w 113"/>
                    <a:gd name="T17" fmla="*/ 5 h 7"/>
                    <a:gd name="T18" fmla="*/ 73 w 113"/>
                    <a:gd name="T19" fmla="*/ 0 h 7"/>
                    <a:gd name="T20" fmla="*/ 79 w 113"/>
                    <a:gd name="T21" fmla="*/ 4 h 7"/>
                    <a:gd name="T22" fmla="*/ 87 w 113"/>
                    <a:gd name="T23" fmla="*/ 2 h 7"/>
                    <a:gd name="T24" fmla="*/ 92 w 113"/>
                    <a:gd name="T25" fmla="*/ 5 h 7"/>
                    <a:gd name="T26" fmla="*/ 97 w 113"/>
                    <a:gd name="T27" fmla="*/ 2 h 7"/>
                    <a:gd name="T28" fmla="*/ 102 w 113"/>
                    <a:gd name="T29" fmla="*/ 5 h 7"/>
                    <a:gd name="T30" fmla="*/ 107 w 113"/>
                    <a:gd name="T31" fmla="*/ 2 h 7"/>
                    <a:gd name="T32" fmla="*/ 113 w 113"/>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7">
                      <a:moveTo>
                        <a:pt x="0" y="7"/>
                      </a:moveTo>
                      <a:lnTo>
                        <a:pt x="11" y="0"/>
                      </a:lnTo>
                      <a:lnTo>
                        <a:pt x="18" y="4"/>
                      </a:lnTo>
                      <a:lnTo>
                        <a:pt x="27" y="0"/>
                      </a:lnTo>
                      <a:lnTo>
                        <a:pt x="34" y="4"/>
                      </a:lnTo>
                      <a:lnTo>
                        <a:pt x="43" y="0"/>
                      </a:lnTo>
                      <a:lnTo>
                        <a:pt x="49" y="5"/>
                      </a:lnTo>
                      <a:lnTo>
                        <a:pt x="57" y="1"/>
                      </a:lnTo>
                      <a:lnTo>
                        <a:pt x="64" y="5"/>
                      </a:lnTo>
                      <a:lnTo>
                        <a:pt x="73" y="0"/>
                      </a:lnTo>
                      <a:lnTo>
                        <a:pt x="79" y="4"/>
                      </a:lnTo>
                      <a:lnTo>
                        <a:pt x="87" y="2"/>
                      </a:lnTo>
                      <a:lnTo>
                        <a:pt x="92" y="5"/>
                      </a:lnTo>
                      <a:lnTo>
                        <a:pt x="97" y="2"/>
                      </a:lnTo>
                      <a:lnTo>
                        <a:pt x="102" y="5"/>
                      </a:lnTo>
                      <a:lnTo>
                        <a:pt x="107" y="2"/>
                      </a:lnTo>
                      <a:lnTo>
                        <a:pt x="113" y="6"/>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0" name="Freeform 124"/>
                <p:cNvSpPr>
                  <a:spLocks/>
                </p:cNvSpPr>
                <p:nvPr/>
              </p:nvSpPr>
              <p:spPr bwMode="auto">
                <a:xfrm flipH="1">
                  <a:off x="579" y="461"/>
                  <a:ext cx="266" cy="24"/>
                </a:xfrm>
                <a:custGeom>
                  <a:avLst/>
                  <a:gdLst>
                    <a:gd name="T0" fmla="*/ 0 w 102"/>
                    <a:gd name="T1" fmla="*/ 7 h 9"/>
                    <a:gd name="T2" fmla="*/ 10 w 102"/>
                    <a:gd name="T3" fmla="*/ 0 h 9"/>
                    <a:gd name="T4" fmla="*/ 17 w 102"/>
                    <a:gd name="T5" fmla="*/ 7 h 9"/>
                    <a:gd name="T6" fmla="*/ 26 w 102"/>
                    <a:gd name="T7" fmla="*/ 0 h 9"/>
                    <a:gd name="T8" fmla="*/ 34 w 102"/>
                    <a:gd name="T9" fmla="*/ 7 h 9"/>
                    <a:gd name="T10" fmla="*/ 42 w 102"/>
                    <a:gd name="T11" fmla="*/ 0 h 9"/>
                    <a:gd name="T12" fmla="*/ 50 w 102"/>
                    <a:gd name="T13" fmla="*/ 6 h 9"/>
                    <a:gd name="T14" fmla="*/ 56 w 102"/>
                    <a:gd name="T15" fmla="*/ 1 h 9"/>
                    <a:gd name="T16" fmla="*/ 65 w 102"/>
                    <a:gd name="T17" fmla="*/ 7 h 9"/>
                    <a:gd name="T18" fmla="*/ 72 w 102"/>
                    <a:gd name="T19" fmla="*/ 0 h 9"/>
                    <a:gd name="T20" fmla="*/ 81 w 102"/>
                    <a:gd name="T21" fmla="*/ 9 h 9"/>
                    <a:gd name="T22" fmla="*/ 86 w 102"/>
                    <a:gd name="T23" fmla="*/ 1 h 9"/>
                    <a:gd name="T24" fmla="*/ 92 w 102"/>
                    <a:gd name="T25" fmla="*/ 7 h 9"/>
                    <a:gd name="T26" fmla="*/ 96 w 102"/>
                    <a:gd name="T27" fmla="*/ 2 h 9"/>
                    <a:gd name="T28" fmla="*/ 102 w 102"/>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9">
                      <a:moveTo>
                        <a:pt x="0" y="7"/>
                      </a:moveTo>
                      <a:lnTo>
                        <a:pt x="10" y="0"/>
                      </a:lnTo>
                      <a:lnTo>
                        <a:pt x="17" y="7"/>
                      </a:lnTo>
                      <a:lnTo>
                        <a:pt x="26" y="0"/>
                      </a:lnTo>
                      <a:lnTo>
                        <a:pt x="34" y="7"/>
                      </a:lnTo>
                      <a:lnTo>
                        <a:pt x="42" y="0"/>
                      </a:lnTo>
                      <a:lnTo>
                        <a:pt x="50" y="6"/>
                      </a:lnTo>
                      <a:lnTo>
                        <a:pt x="56" y="1"/>
                      </a:lnTo>
                      <a:lnTo>
                        <a:pt x="65" y="7"/>
                      </a:lnTo>
                      <a:lnTo>
                        <a:pt x="72" y="0"/>
                      </a:lnTo>
                      <a:lnTo>
                        <a:pt x="81" y="9"/>
                      </a:lnTo>
                      <a:lnTo>
                        <a:pt x="86" y="1"/>
                      </a:lnTo>
                      <a:lnTo>
                        <a:pt x="92" y="7"/>
                      </a:lnTo>
                      <a:lnTo>
                        <a:pt x="96" y="2"/>
                      </a:lnTo>
                      <a:lnTo>
                        <a:pt x="102"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1" name="Freeform 125"/>
                <p:cNvSpPr>
                  <a:spLocks/>
                </p:cNvSpPr>
                <p:nvPr/>
              </p:nvSpPr>
              <p:spPr bwMode="auto">
                <a:xfrm flipH="1">
                  <a:off x="604" y="377"/>
                  <a:ext cx="228" cy="29"/>
                </a:xfrm>
                <a:custGeom>
                  <a:avLst/>
                  <a:gdLst>
                    <a:gd name="T0" fmla="*/ 87 w 87"/>
                    <a:gd name="T1" fmla="*/ 6 h 11"/>
                    <a:gd name="T2" fmla="*/ 80 w 87"/>
                    <a:gd name="T3" fmla="*/ 0 h 11"/>
                    <a:gd name="T4" fmla="*/ 73 w 87"/>
                    <a:gd name="T5" fmla="*/ 8 h 11"/>
                    <a:gd name="T6" fmla="*/ 65 w 87"/>
                    <a:gd name="T7" fmla="*/ 3 h 11"/>
                    <a:gd name="T8" fmla="*/ 57 w 87"/>
                    <a:gd name="T9" fmla="*/ 11 h 11"/>
                    <a:gd name="T10" fmla="*/ 51 w 87"/>
                    <a:gd name="T11" fmla="*/ 5 h 11"/>
                    <a:gd name="T12" fmla="*/ 44 w 87"/>
                    <a:gd name="T13" fmla="*/ 10 h 11"/>
                    <a:gd name="T14" fmla="*/ 38 w 87"/>
                    <a:gd name="T15" fmla="*/ 6 h 11"/>
                    <a:gd name="T16" fmla="*/ 30 w 87"/>
                    <a:gd name="T17" fmla="*/ 10 h 11"/>
                    <a:gd name="T18" fmla="*/ 23 w 87"/>
                    <a:gd name="T19" fmla="*/ 4 h 11"/>
                    <a:gd name="T20" fmla="*/ 15 w 87"/>
                    <a:gd name="T21" fmla="*/ 7 h 11"/>
                    <a:gd name="T22" fmla="*/ 11 w 87"/>
                    <a:gd name="T23" fmla="*/ 0 h 11"/>
                    <a:gd name="T24" fmla="*/ 5 w 87"/>
                    <a:gd name="T25" fmla="*/ 5 h 11"/>
                    <a:gd name="T26" fmla="*/ 0 w 8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
                      <a:moveTo>
                        <a:pt x="87" y="6"/>
                      </a:moveTo>
                      <a:lnTo>
                        <a:pt x="80" y="0"/>
                      </a:lnTo>
                      <a:lnTo>
                        <a:pt x="73" y="8"/>
                      </a:lnTo>
                      <a:lnTo>
                        <a:pt x="65" y="3"/>
                      </a:lnTo>
                      <a:lnTo>
                        <a:pt x="57" y="11"/>
                      </a:lnTo>
                      <a:lnTo>
                        <a:pt x="51" y="5"/>
                      </a:lnTo>
                      <a:lnTo>
                        <a:pt x="44" y="10"/>
                      </a:lnTo>
                      <a:lnTo>
                        <a:pt x="38" y="6"/>
                      </a:lnTo>
                      <a:lnTo>
                        <a:pt x="30" y="10"/>
                      </a:lnTo>
                      <a:lnTo>
                        <a:pt x="23" y="4"/>
                      </a:lnTo>
                      <a:lnTo>
                        <a:pt x="15" y="7"/>
                      </a:lnTo>
                      <a:lnTo>
                        <a:pt x="11" y="0"/>
                      </a:lnTo>
                      <a:lnTo>
                        <a:pt x="5" y="5"/>
                      </a:lnTo>
                      <a:lnTo>
                        <a:pt x="0" y="1"/>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2" name="Freeform 126"/>
                <p:cNvSpPr>
                  <a:spLocks/>
                </p:cNvSpPr>
                <p:nvPr/>
              </p:nvSpPr>
              <p:spPr bwMode="auto">
                <a:xfrm flipH="1">
                  <a:off x="602" y="328"/>
                  <a:ext cx="246" cy="34"/>
                </a:xfrm>
                <a:custGeom>
                  <a:avLst/>
                  <a:gdLst>
                    <a:gd name="T0" fmla="*/ 94 w 94"/>
                    <a:gd name="T1" fmla="*/ 6 h 13"/>
                    <a:gd name="T2" fmla="*/ 85 w 94"/>
                    <a:gd name="T3" fmla="*/ 0 h 13"/>
                    <a:gd name="T4" fmla="*/ 79 w 94"/>
                    <a:gd name="T5" fmla="*/ 6 h 13"/>
                    <a:gd name="T6" fmla="*/ 71 w 94"/>
                    <a:gd name="T7" fmla="*/ 4 h 13"/>
                    <a:gd name="T8" fmla="*/ 62 w 94"/>
                    <a:gd name="T9" fmla="*/ 10 h 13"/>
                    <a:gd name="T10" fmla="*/ 56 w 94"/>
                    <a:gd name="T11" fmla="*/ 10 h 13"/>
                    <a:gd name="T12" fmla="*/ 47 w 94"/>
                    <a:gd name="T13" fmla="*/ 13 h 13"/>
                    <a:gd name="T14" fmla="*/ 42 w 94"/>
                    <a:gd name="T15" fmla="*/ 12 h 13"/>
                    <a:gd name="T16" fmla="*/ 35 w 94"/>
                    <a:gd name="T17" fmla="*/ 13 h 13"/>
                    <a:gd name="T18" fmla="*/ 28 w 94"/>
                    <a:gd name="T19" fmla="*/ 10 h 13"/>
                    <a:gd name="T20" fmla="*/ 20 w 94"/>
                    <a:gd name="T21" fmla="*/ 8 h 13"/>
                    <a:gd name="T22" fmla="*/ 15 w 94"/>
                    <a:gd name="T23" fmla="*/ 5 h 13"/>
                    <a:gd name="T24" fmla="*/ 10 w 94"/>
                    <a:gd name="T25" fmla="*/ 7 h 13"/>
                    <a:gd name="T26" fmla="*/ 0 w 9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
                      <a:moveTo>
                        <a:pt x="94" y="6"/>
                      </a:moveTo>
                      <a:lnTo>
                        <a:pt x="85" y="0"/>
                      </a:lnTo>
                      <a:lnTo>
                        <a:pt x="79" y="6"/>
                      </a:lnTo>
                      <a:lnTo>
                        <a:pt x="71" y="4"/>
                      </a:lnTo>
                      <a:lnTo>
                        <a:pt x="62" y="10"/>
                      </a:lnTo>
                      <a:lnTo>
                        <a:pt x="56" y="10"/>
                      </a:lnTo>
                      <a:lnTo>
                        <a:pt x="47" y="13"/>
                      </a:lnTo>
                      <a:lnTo>
                        <a:pt x="42" y="12"/>
                      </a:lnTo>
                      <a:lnTo>
                        <a:pt x="35" y="13"/>
                      </a:lnTo>
                      <a:lnTo>
                        <a:pt x="28" y="10"/>
                      </a:lnTo>
                      <a:lnTo>
                        <a:pt x="20" y="8"/>
                      </a:lnTo>
                      <a:lnTo>
                        <a:pt x="15" y="5"/>
                      </a:lnTo>
                      <a:lnTo>
                        <a:pt x="10" y="7"/>
                      </a:lnTo>
                      <a:lnTo>
                        <a:pt x="0"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03" name="Freeform 127"/>
                <p:cNvSpPr>
                  <a:spLocks/>
                </p:cNvSpPr>
                <p:nvPr/>
              </p:nvSpPr>
              <p:spPr bwMode="auto">
                <a:xfrm flipH="1">
                  <a:off x="845" y="513"/>
                  <a:ext cx="6" cy="19"/>
                </a:xfrm>
                <a:custGeom>
                  <a:avLst/>
                  <a:gdLst>
                    <a:gd name="T0" fmla="*/ 1 w 2"/>
                    <a:gd name="T1" fmla="*/ 0 h 7"/>
                    <a:gd name="T2" fmla="*/ 1 w 2"/>
                    <a:gd name="T3" fmla="*/ 0 h 7"/>
                    <a:gd name="T4" fmla="*/ 2 w 2"/>
                    <a:gd name="T5" fmla="*/ 0 h 7"/>
                    <a:gd name="T6" fmla="*/ 2 w 2"/>
                    <a:gd name="T7" fmla="*/ 6 h 7"/>
                    <a:gd name="T8" fmla="*/ 1 w 2"/>
                    <a:gd name="T9" fmla="*/ 7 h 7"/>
                    <a:gd name="T10" fmla="*/ 1 w 2"/>
                    <a:gd name="T11" fmla="*/ 7 h 7"/>
                    <a:gd name="T12" fmla="*/ 0 w 2"/>
                    <a:gd name="T13" fmla="*/ 6 h 7"/>
                    <a:gd name="T14" fmla="*/ 0 w 2"/>
                    <a:gd name="T15" fmla="*/ 0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0"/>
                        <a:pt x="2" y="0"/>
                      </a:cubicBezTo>
                      <a:lnTo>
                        <a:pt x="2" y="6"/>
                      </a:lnTo>
                      <a:cubicBezTo>
                        <a:pt x="2" y="6"/>
                        <a:pt x="2" y="7"/>
                        <a:pt x="1" y="7"/>
                      </a:cubicBezTo>
                      <a:lnTo>
                        <a:pt x="1" y="7"/>
                      </a:lnTo>
                      <a:cubicBezTo>
                        <a:pt x="0" y="7"/>
                        <a:pt x="0" y="6"/>
                        <a:pt x="0" y="6"/>
                      </a:cubicBezTo>
                      <a:lnTo>
                        <a:pt x="0" y="0"/>
                      </a:lnTo>
                      <a:cubicBezTo>
                        <a:pt x="0" y="0"/>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4" name="Freeform 128"/>
                <p:cNvSpPr>
                  <a:spLocks/>
                </p:cNvSpPr>
                <p:nvPr/>
              </p:nvSpPr>
              <p:spPr bwMode="auto">
                <a:xfrm flipH="1">
                  <a:off x="597" y="440"/>
                  <a:ext cx="5" cy="11"/>
                </a:xfrm>
                <a:custGeom>
                  <a:avLst/>
                  <a:gdLst>
                    <a:gd name="T0" fmla="*/ 2 w 2"/>
                    <a:gd name="T1" fmla="*/ 0 h 4"/>
                    <a:gd name="T2" fmla="*/ 1 w 2"/>
                    <a:gd name="T3" fmla="*/ 0 h 4"/>
                    <a:gd name="T4" fmla="*/ 0 w 2"/>
                    <a:gd name="T5" fmla="*/ 0 h 4"/>
                    <a:gd name="T6" fmla="*/ 0 w 2"/>
                    <a:gd name="T7" fmla="*/ 3 h 4"/>
                    <a:gd name="T8" fmla="*/ 1 w 2"/>
                    <a:gd name="T9" fmla="*/ 4 h 4"/>
                    <a:gd name="T10" fmla="*/ 2 w 2"/>
                    <a:gd name="T11" fmla="*/ 4 h 4"/>
                    <a:gd name="T12" fmla="*/ 2 w 2"/>
                    <a:gd name="T13" fmla="*/ 3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1" y="0"/>
                      </a:lnTo>
                      <a:cubicBezTo>
                        <a:pt x="0" y="0"/>
                        <a:pt x="0" y="0"/>
                        <a:pt x="0" y="0"/>
                      </a:cubicBezTo>
                      <a:lnTo>
                        <a:pt x="0" y="3"/>
                      </a:lnTo>
                      <a:cubicBezTo>
                        <a:pt x="0" y="4"/>
                        <a:pt x="0" y="4"/>
                        <a:pt x="1" y="4"/>
                      </a:cubicBezTo>
                      <a:lnTo>
                        <a:pt x="2" y="4"/>
                      </a:lnTo>
                      <a:cubicBezTo>
                        <a:pt x="2" y="4"/>
                        <a:pt x="2" y="4"/>
                        <a:pt x="2" y="3"/>
                      </a:cubicBezTo>
                      <a:lnTo>
                        <a:pt x="2" y="0"/>
                      </a:lnTo>
                      <a:cubicBezTo>
                        <a:pt x="2" y="0"/>
                        <a:pt x="2"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5" name="Freeform 129"/>
                <p:cNvSpPr>
                  <a:spLocks/>
                </p:cNvSpPr>
                <p:nvPr/>
              </p:nvSpPr>
              <p:spPr bwMode="auto">
                <a:xfrm flipH="1">
                  <a:off x="817"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2" y="0"/>
                        <a:pt x="3" y="1"/>
                        <a:pt x="3" y="1"/>
                      </a:cubicBezTo>
                      <a:lnTo>
                        <a:pt x="3" y="7"/>
                      </a:lnTo>
                      <a:cubicBezTo>
                        <a:pt x="3" y="7"/>
                        <a:pt x="2"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6" name="Freeform 130"/>
                <p:cNvSpPr>
                  <a:spLocks/>
                </p:cNvSpPr>
                <p:nvPr/>
              </p:nvSpPr>
              <p:spPr bwMode="auto">
                <a:xfrm flipH="1">
                  <a:off x="621" y="435"/>
                  <a:ext cx="4"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7" name="Freeform 131"/>
                <p:cNvSpPr>
                  <a:spLocks/>
                </p:cNvSpPr>
                <p:nvPr/>
              </p:nvSpPr>
              <p:spPr bwMode="auto">
                <a:xfrm flipH="1">
                  <a:off x="783" y="511"/>
                  <a:ext cx="10" cy="18"/>
                </a:xfrm>
                <a:custGeom>
                  <a:avLst/>
                  <a:gdLst>
                    <a:gd name="T0" fmla="*/ 1 w 4"/>
                    <a:gd name="T1" fmla="*/ 0 h 7"/>
                    <a:gd name="T2" fmla="*/ 2 w 4"/>
                    <a:gd name="T3" fmla="*/ 0 h 7"/>
                    <a:gd name="T4" fmla="*/ 4 w 4"/>
                    <a:gd name="T5" fmla="*/ 1 h 7"/>
                    <a:gd name="T6" fmla="*/ 4 w 4"/>
                    <a:gd name="T7" fmla="*/ 7 h 7"/>
                    <a:gd name="T8" fmla="*/ 2 w 4"/>
                    <a:gd name="T9" fmla="*/ 7 h 7"/>
                    <a:gd name="T10" fmla="*/ 1 w 4"/>
                    <a:gd name="T11" fmla="*/ 7 h 7"/>
                    <a:gd name="T12" fmla="*/ 0 w 4"/>
                    <a:gd name="T13" fmla="*/ 7 h 7"/>
                    <a:gd name="T14" fmla="*/ 0 w 4"/>
                    <a:gd name="T15" fmla="*/ 1 h 7"/>
                    <a:gd name="T16" fmla="*/ 1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1" y="0"/>
                      </a:moveTo>
                      <a:lnTo>
                        <a:pt x="2" y="0"/>
                      </a:lnTo>
                      <a:cubicBezTo>
                        <a:pt x="3" y="0"/>
                        <a:pt x="4" y="1"/>
                        <a:pt x="4" y="1"/>
                      </a:cubicBezTo>
                      <a:lnTo>
                        <a:pt x="4" y="7"/>
                      </a:lnTo>
                      <a:cubicBezTo>
                        <a:pt x="4" y="7"/>
                        <a:pt x="3"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8" name="Freeform 132"/>
                <p:cNvSpPr>
                  <a:spLocks/>
                </p:cNvSpPr>
                <p:nvPr/>
              </p:nvSpPr>
              <p:spPr bwMode="auto">
                <a:xfrm flipH="1">
                  <a:off x="649" y="432"/>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09" name="Freeform 133"/>
                <p:cNvSpPr>
                  <a:spLocks/>
                </p:cNvSpPr>
                <p:nvPr/>
              </p:nvSpPr>
              <p:spPr bwMode="auto">
                <a:xfrm flipH="1">
                  <a:off x="749" y="511"/>
                  <a:ext cx="4" cy="21"/>
                </a:xfrm>
                <a:custGeom>
                  <a:avLst/>
                  <a:gdLst>
                    <a:gd name="T0" fmla="*/ 1 w 2"/>
                    <a:gd name="T1" fmla="*/ 0 h 8"/>
                    <a:gd name="T2" fmla="*/ 1 w 2"/>
                    <a:gd name="T3" fmla="*/ 0 h 8"/>
                    <a:gd name="T4" fmla="*/ 2 w 2"/>
                    <a:gd name="T5" fmla="*/ 1 h 8"/>
                    <a:gd name="T6" fmla="*/ 2 w 2"/>
                    <a:gd name="T7" fmla="*/ 7 h 8"/>
                    <a:gd name="T8" fmla="*/ 1 w 2"/>
                    <a:gd name="T9" fmla="*/ 8 h 8"/>
                    <a:gd name="T10" fmla="*/ 1 w 2"/>
                    <a:gd name="T11" fmla="*/ 8 h 8"/>
                    <a:gd name="T12" fmla="*/ 0 w 2"/>
                    <a:gd name="T13" fmla="*/ 7 h 8"/>
                    <a:gd name="T14" fmla="*/ 0 w 2"/>
                    <a:gd name="T15" fmla="*/ 1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lnTo>
                        <a:pt x="1" y="0"/>
                      </a:lnTo>
                      <a:cubicBezTo>
                        <a:pt x="2" y="0"/>
                        <a:pt x="2" y="1"/>
                        <a:pt x="2" y="1"/>
                      </a:cubicBezTo>
                      <a:lnTo>
                        <a:pt x="2" y="7"/>
                      </a:lnTo>
                      <a:cubicBezTo>
                        <a:pt x="2" y="7"/>
                        <a:pt x="2" y="8"/>
                        <a:pt x="1" y="8"/>
                      </a:cubicBezTo>
                      <a:lnTo>
                        <a:pt x="1" y="8"/>
                      </a:lnTo>
                      <a:cubicBezTo>
                        <a:pt x="0" y="8"/>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0" name="Freeform 134"/>
                <p:cNvSpPr>
                  <a:spLocks/>
                </p:cNvSpPr>
                <p:nvPr/>
              </p:nvSpPr>
              <p:spPr bwMode="auto">
                <a:xfrm flipH="1">
                  <a:off x="683" y="432"/>
                  <a:ext cx="6"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0"/>
                        <a:pt x="0" y="1"/>
                      </a:cubicBezTo>
                      <a:lnTo>
                        <a:pt x="0" y="6"/>
                      </a:lnTo>
                      <a:cubicBezTo>
                        <a:pt x="0" y="6"/>
                        <a:pt x="0" y="7"/>
                        <a:pt x="0" y="7"/>
                      </a:cubicBezTo>
                      <a:lnTo>
                        <a:pt x="1" y="7"/>
                      </a:lnTo>
                      <a:cubicBezTo>
                        <a:pt x="2" y="7"/>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1" name="Freeform 135"/>
                <p:cNvSpPr>
                  <a:spLocks/>
                </p:cNvSpPr>
                <p:nvPr/>
              </p:nvSpPr>
              <p:spPr bwMode="auto">
                <a:xfrm flipH="1">
                  <a:off x="709"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3" y="0"/>
                        <a:pt x="3" y="1"/>
                        <a:pt x="3" y="1"/>
                      </a:cubicBezTo>
                      <a:lnTo>
                        <a:pt x="3" y="7"/>
                      </a:lnTo>
                      <a:cubicBezTo>
                        <a:pt x="3" y="7"/>
                        <a:pt x="3" y="7"/>
                        <a:pt x="2"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2" name="Freeform 136"/>
                <p:cNvSpPr>
                  <a:spLocks/>
                </p:cNvSpPr>
                <p:nvPr/>
              </p:nvSpPr>
              <p:spPr bwMode="auto">
                <a:xfrm flipH="1">
                  <a:off x="717" y="435"/>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3" name="Freeform 137"/>
                <p:cNvSpPr>
                  <a:spLocks/>
                </p:cNvSpPr>
                <p:nvPr/>
              </p:nvSpPr>
              <p:spPr bwMode="auto">
                <a:xfrm flipH="1">
                  <a:off x="675" y="511"/>
                  <a:ext cx="6" cy="21"/>
                </a:xfrm>
                <a:custGeom>
                  <a:avLst/>
                  <a:gdLst>
                    <a:gd name="T0" fmla="*/ 0 w 2"/>
                    <a:gd name="T1" fmla="*/ 0 h 8"/>
                    <a:gd name="T2" fmla="*/ 1 w 2"/>
                    <a:gd name="T3" fmla="*/ 0 h 8"/>
                    <a:gd name="T4" fmla="*/ 2 w 2"/>
                    <a:gd name="T5" fmla="*/ 1 h 8"/>
                    <a:gd name="T6" fmla="*/ 2 w 2"/>
                    <a:gd name="T7" fmla="*/ 7 h 8"/>
                    <a:gd name="T8" fmla="*/ 1 w 2"/>
                    <a:gd name="T9" fmla="*/ 8 h 8"/>
                    <a:gd name="T10" fmla="*/ 0 w 2"/>
                    <a:gd name="T11" fmla="*/ 8 h 8"/>
                    <a:gd name="T12" fmla="*/ 0 w 2"/>
                    <a:gd name="T13" fmla="*/ 7 h 8"/>
                    <a:gd name="T14" fmla="*/ 0 w 2"/>
                    <a:gd name="T15" fmla="*/ 1 h 8"/>
                    <a:gd name="T16" fmla="*/ 0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0" y="0"/>
                      </a:moveTo>
                      <a:lnTo>
                        <a:pt x="1" y="0"/>
                      </a:lnTo>
                      <a:cubicBezTo>
                        <a:pt x="2" y="0"/>
                        <a:pt x="2" y="1"/>
                        <a:pt x="2" y="1"/>
                      </a:cubicBezTo>
                      <a:lnTo>
                        <a:pt x="2" y="7"/>
                      </a:lnTo>
                      <a:cubicBezTo>
                        <a:pt x="2" y="7"/>
                        <a:pt x="2" y="8"/>
                        <a:pt x="1" y="8"/>
                      </a:cubicBezTo>
                      <a:lnTo>
                        <a:pt x="0" y="8"/>
                      </a:lnTo>
                      <a:cubicBezTo>
                        <a:pt x="0" y="8"/>
                        <a:pt x="0" y="7"/>
                        <a:pt x="0" y="7"/>
                      </a:cubicBezTo>
                      <a:lnTo>
                        <a:pt x="0" y="1"/>
                      </a:lnTo>
                      <a:cubicBezTo>
                        <a:pt x="0" y="1"/>
                        <a:pt x="0" y="0"/>
                        <a:pt x="0"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4" name="Freeform 138"/>
                <p:cNvSpPr>
                  <a:spLocks/>
                </p:cNvSpPr>
                <p:nvPr/>
              </p:nvSpPr>
              <p:spPr bwMode="auto">
                <a:xfrm flipH="1">
                  <a:off x="749" y="437"/>
                  <a:ext cx="4"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1"/>
                        <a:pt x="0" y="1"/>
                      </a:cubicBezTo>
                      <a:lnTo>
                        <a:pt x="0" y="6"/>
                      </a:lnTo>
                      <a:cubicBezTo>
                        <a:pt x="0" y="7"/>
                        <a:pt x="0" y="7"/>
                        <a:pt x="0" y="7"/>
                      </a:cubicBezTo>
                      <a:lnTo>
                        <a:pt x="1" y="7"/>
                      </a:lnTo>
                      <a:cubicBezTo>
                        <a:pt x="1" y="7"/>
                        <a:pt x="2" y="7"/>
                        <a:pt x="2" y="6"/>
                      </a:cubicBezTo>
                      <a:lnTo>
                        <a:pt x="2" y="1"/>
                      </a:lnTo>
                      <a:cubicBezTo>
                        <a:pt x="2" y="1"/>
                        <a:pt x="1"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5" name="Freeform 139"/>
                <p:cNvSpPr>
                  <a:spLocks/>
                </p:cNvSpPr>
                <p:nvPr/>
              </p:nvSpPr>
              <p:spPr bwMode="auto">
                <a:xfrm flipH="1">
                  <a:off x="641" y="516"/>
                  <a:ext cx="6" cy="18"/>
                </a:xfrm>
                <a:custGeom>
                  <a:avLst/>
                  <a:gdLst>
                    <a:gd name="T0" fmla="*/ 1 w 2"/>
                    <a:gd name="T1" fmla="*/ 0 h 7"/>
                    <a:gd name="T2" fmla="*/ 1 w 2"/>
                    <a:gd name="T3" fmla="*/ 0 h 7"/>
                    <a:gd name="T4" fmla="*/ 2 w 2"/>
                    <a:gd name="T5" fmla="*/ 1 h 7"/>
                    <a:gd name="T6" fmla="*/ 2 w 2"/>
                    <a:gd name="T7" fmla="*/ 7 h 7"/>
                    <a:gd name="T8" fmla="*/ 1 w 2"/>
                    <a:gd name="T9" fmla="*/ 7 h 7"/>
                    <a:gd name="T10" fmla="*/ 1 w 2"/>
                    <a:gd name="T11" fmla="*/ 7 h 7"/>
                    <a:gd name="T12" fmla="*/ 0 w 2"/>
                    <a:gd name="T13" fmla="*/ 7 h 7"/>
                    <a:gd name="T14" fmla="*/ 0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1"/>
                        <a:pt x="2" y="1"/>
                      </a:cubicBezTo>
                      <a:lnTo>
                        <a:pt x="2" y="7"/>
                      </a:lnTo>
                      <a:cubicBezTo>
                        <a:pt x="2" y="7"/>
                        <a:pt x="2" y="7"/>
                        <a:pt x="1"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6" name="Freeform 140"/>
                <p:cNvSpPr>
                  <a:spLocks/>
                </p:cNvSpPr>
                <p:nvPr/>
              </p:nvSpPr>
              <p:spPr bwMode="auto">
                <a:xfrm flipH="1">
                  <a:off x="780" y="437"/>
                  <a:ext cx="5"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7" name="Freeform 141"/>
                <p:cNvSpPr>
                  <a:spLocks/>
                </p:cNvSpPr>
                <p:nvPr/>
              </p:nvSpPr>
              <p:spPr bwMode="auto">
                <a:xfrm flipH="1">
                  <a:off x="594" y="516"/>
                  <a:ext cx="10" cy="21"/>
                </a:xfrm>
                <a:custGeom>
                  <a:avLst/>
                  <a:gdLst>
                    <a:gd name="T0" fmla="*/ 2 w 4"/>
                    <a:gd name="T1" fmla="*/ 0 h 8"/>
                    <a:gd name="T2" fmla="*/ 3 w 4"/>
                    <a:gd name="T3" fmla="*/ 0 h 8"/>
                    <a:gd name="T4" fmla="*/ 4 w 4"/>
                    <a:gd name="T5" fmla="*/ 1 h 8"/>
                    <a:gd name="T6" fmla="*/ 4 w 4"/>
                    <a:gd name="T7" fmla="*/ 7 h 8"/>
                    <a:gd name="T8" fmla="*/ 3 w 4"/>
                    <a:gd name="T9" fmla="*/ 8 h 8"/>
                    <a:gd name="T10" fmla="*/ 2 w 4"/>
                    <a:gd name="T11" fmla="*/ 8 h 8"/>
                    <a:gd name="T12" fmla="*/ 0 w 4"/>
                    <a:gd name="T13" fmla="*/ 7 h 8"/>
                    <a:gd name="T14" fmla="*/ 0 w 4"/>
                    <a:gd name="T15" fmla="*/ 1 h 8"/>
                    <a:gd name="T16" fmla="*/ 2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0"/>
                      </a:moveTo>
                      <a:lnTo>
                        <a:pt x="3" y="0"/>
                      </a:lnTo>
                      <a:cubicBezTo>
                        <a:pt x="3" y="0"/>
                        <a:pt x="4" y="1"/>
                        <a:pt x="4" y="1"/>
                      </a:cubicBezTo>
                      <a:lnTo>
                        <a:pt x="4" y="7"/>
                      </a:lnTo>
                      <a:cubicBezTo>
                        <a:pt x="4" y="7"/>
                        <a:pt x="3" y="8"/>
                        <a:pt x="3" y="8"/>
                      </a:cubicBezTo>
                      <a:lnTo>
                        <a:pt x="2" y="8"/>
                      </a:lnTo>
                      <a:cubicBezTo>
                        <a:pt x="1" y="8"/>
                        <a:pt x="0" y="7"/>
                        <a:pt x="0" y="7"/>
                      </a:cubicBezTo>
                      <a:lnTo>
                        <a:pt x="0" y="1"/>
                      </a:lnTo>
                      <a:cubicBezTo>
                        <a:pt x="0" y="1"/>
                        <a:pt x="1"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8" name="Freeform 142"/>
                <p:cNvSpPr>
                  <a:spLocks/>
                </p:cNvSpPr>
                <p:nvPr/>
              </p:nvSpPr>
              <p:spPr bwMode="auto">
                <a:xfrm flipH="1">
                  <a:off x="819" y="432"/>
                  <a:ext cx="8" cy="19"/>
                </a:xfrm>
                <a:custGeom>
                  <a:avLst/>
                  <a:gdLst>
                    <a:gd name="T0" fmla="*/ 2 w 3"/>
                    <a:gd name="T1" fmla="*/ 0 h 7"/>
                    <a:gd name="T2" fmla="*/ 1 w 3"/>
                    <a:gd name="T3" fmla="*/ 0 h 7"/>
                    <a:gd name="T4" fmla="*/ 0 w 3"/>
                    <a:gd name="T5" fmla="*/ 1 h 7"/>
                    <a:gd name="T6" fmla="*/ 0 w 3"/>
                    <a:gd name="T7" fmla="*/ 6 h 7"/>
                    <a:gd name="T8" fmla="*/ 1 w 3"/>
                    <a:gd name="T9" fmla="*/ 7 h 7"/>
                    <a:gd name="T10" fmla="*/ 2 w 3"/>
                    <a:gd name="T11" fmla="*/ 7 h 7"/>
                    <a:gd name="T12" fmla="*/ 3 w 3"/>
                    <a:gd name="T13" fmla="*/ 6 h 7"/>
                    <a:gd name="T14" fmla="*/ 3 w 3"/>
                    <a:gd name="T15" fmla="*/ 1 h 7"/>
                    <a:gd name="T16" fmla="*/ 2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0"/>
                      </a:moveTo>
                      <a:lnTo>
                        <a:pt x="1" y="0"/>
                      </a:lnTo>
                      <a:cubicBezTo>
                        <a:pt x="0" y="0"/>
                        <a:pt x="0" y="0"/>
                        <a:pt x="0" y="1"/>
                      </a:cubicBezTo>
                      <a:lnTo>
                        <a:pt x="0" y="6"/>
                      </a:lnTo>
                      <a:cubicBezTo>
                        <a:pt x="0" y="6"/>
                        <a:pt x="0" y="7"/>
                        <a:pt x="1" y="7"/>
                      </a:cubicBezTo>
                      <a:lnTo>
                        <a:pt x="2" y="7"/>
                      </a:lnTo>
                      <a:cubicBezTo>
                        <a:pt x="2" y="7"/>
                        <a:pt x="3" y="6"/>
                        <a:pt x="3" y="6"/>
                      </a:cubicBezTo>
                      <a:lnTo>
                        <a:pt x="3" y="1"/>
                      </a:lnTo>
                      <a:cubicBezTo>
                        <a:pt x="3" y="0"/>
                        <a:pt x="2" y="0"/>
                        <a:pt x="2" y="0"/>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19" name="Oval 143"/>
                <p:cNvSpPr>
                  <a:spLocks noChangeArrowheads="1"/>
                </p:cNvSpPr>
                <p:nvPr/>
              </p:nvSpPr>
              <p:spPr bwMode="auto">
                <a:xfrm flipH="1">
                  <a:off x="832" y="513"/>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20" name="Oval 144"/>
                <p:cNvSpPr>
                  <a:spLocks noChangeArrowheads="1"/>
                </p:cNvSpPr>
                <p:nvPr/>
              </p:nvSpPr>
              <p:spPr bwMode="auto">
                <a:xfrm flipH="1">
                  <a:off x="607" y="432"/>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21" name="Oval 145"/>
                <p:cNvSpPr>
                  <a:spLocks noChangeArrowheads="1"/>
                </p:cNvSpPr>
                <p:nvPr/>
              </p:nvSpPr>
              <p:spPr bwMode="auto">
                <a:xfrm flipH="1">
                  <a:off x="832" y="526"/>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22" name="Oval 146"/>
                <p:cNvSpPr>
                  <a:spLocks noChangeArrowheads="1"/>
                </p:cNvSpPr>
                <p:nvPr/>
              </p:nvSpPr>
              <p:spPr bwMode="auto">
                <a:xfrm flipH="1">
                  <a:off x="607" y="445"/>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23" name="Oval 147"/>
                <p:cNvSpPr>
                  <a:spLocks noChangeArrowheads="1"/>
                </p:cNvSpPr>
                <p:nvPr/>
              </p:nvSpPr>
              <p:spPr bwMode="auto">
                <a:xfrm flipH="1">
                  <a:off x="801" y="511"/>
                  <a:ext cx="5" cy="7"/>
                </a:xfrm>
                <a:prstGeom prst="ellipse">
                  <a:avLst/>
                </a:prstGeom>
                <a:solidFill>
                  <a:srgbClr val="C0532E"/>
                </a:solidFill>
                <a:ln w="4763" cap="rnd">
                  <a:solidFill>
                    <a:srgbClr val="25221E"/>
                  </a:solidFill>
                  <a:round/>
                  <a:headEnd/>
                  <a:tailEnd/>
                </a:ln>
              </p:spPr>
              <p:txBody>
                <a:bodyPr/>
                <a:lstStyle/>
                <a:p>
                  <a:endParaRPr lang="vi-VN"/>
                </a:p>
              </p:txBody>
            </p:sp>
            <p:sp>
              <p:nvSpPr>
                <p:cNvPr id="229524" name="Oval 148"/>
                <p:cNvSpPr>
                  <a:spLocks noChangeArrowheads="1"/>
                </p:cNvSpPr>
                <p:nvPr/>
              </p:nvSpPr>
              <p:spPr bwMode="auto">
                <a:xfrm flipH="1">
                  <a:off x="636" y="432"/>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5" name="Oval 149"/>
                <p:cNvSpPr>
                  <a:spLocks noChangeArrowheads="1"/>
                </p:cNvSpPr>
                <p:nvPr/>
              </p:nvSpPr>
              <p:spPr bwMode="auto">
                <a:xfrm flipH="1">
                  <a:off x="801" y="524"/>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6" name="Oval 150"/>
                <p:cNvSpPr>
                  <a:spLocks noChangeArrowheads="1"/>
                </p:cNvSpPr>
                <p:nvPr/>
              </p:nvSpPr>
              <p:spPr bwMode="auto">
                <a:xfrm flipH="1">
                  <a:off x="636" y="443"/>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27" name="Oval 151"/>
                <p:cNvSpPr>
                  <a:spLocks noChangeArrowheads="1"/>
                </p:cNvSpPr>
                <p:nvPr/>
              </p:nvSpPr>
              <p:spPr bwMode="auto">
                <a:xfrm flipH="1">
                  <a:off x="770" y="513"/>
                  <a:ext cx="2" cy="3"/>
                </a:xfrm>
                <a:prstGeom prst="ellipse">
                  <a:avLst/>
                </a:prstGeom>
                <a:solidFill>
                  <a:srgbClr val="C0532E"/>
                </a:solidFill>
                <a:ln w="4763" cap="rnd">
                  <a:solidFill>
                    <a:srgbClr val="25221E"/>
                  </a:solidFill>
                  <a:round/>
                  <a:headEnd/>
                  <a:tailEnd/>
                </a:ln>
              </p:spPr>
              <p:txBody>
                <a:bodyPr/>
                <a:lstStyle/>
                <a:p>
                  <a:endParaRPr lang="vi-VN"/>
                </a:p>
              </p:txBody>
            </p:sp>
            <p:sp>
              <p:nvSpPr>
                <p:cNvPr id="229528" name="Oval 152"/>
                <p:cNvSpPr>
                  <a:spLocks noChangeArrowheads="1"/>
                </p:cNvSpPr>
                <p:nvPr/>
              </p:nvSpPr>
              <p:spPr bwMode="auto">
                <a:xfrm flipH="1">
                  <a:off x="668" y="432"/>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29" name="Oval 153"/>
                <p:cNvSpPr>
                  <a:spLocks noChangeArrowheads="1"/>
                </p:cNvSpPr>
                <p:nvPr/>
              </p:nvSpPr>
              <p:spPr bwMode="auto">
                <a:xfrm flipH="1">
                  <a:off x="767" y="524"/>
                  <a:ext cx="8" cy="8"/>
                </a:xfrm>
                <a:prstGeom prst="ellipse">
                  <a:avLst/>
                </a:prstGeom>
                <a:solidFill>
                  <a:srgbClr val="C0532E"/>
                </a:solidFill>
                <a:ln w="4763" cap="rnd">
                  <a:solidFill>
                    <a:srgbClr val="25221E"/>
                  </a:solidFill>
                  <a:round/>
                  <a:headEnd/>
                  <a:tailEnd/>
                </a:ln>
              </p:spPr>
              <p:txBody>
                <a:bodyPr/>
                <a:lstStyle/>
                <a:p>
                  <a:endParaRPr lang="vi-VN"/>
                </a:p>
              </p:txBody>
            </p:sp>
            <p:sp>
              <p:nvSpPr>
                <p:cNvPr id="229530" name="Oval 154"/>
                <p:cNvSpPr>
                  <a:spLocks noChangeArrowheads="1"/>
                </p:cNvSpPr>
                <p:nvPr/>
              </p:nvSpPr>
              <p:spPr bwMode="auto">
                <a:xfrm flipH="1">
                  <a:off x="665" y="445"/>
                  <a:ext cx="7" cy="6"/>
                </a:xfrm>
                <a:prstGeom prst="ellipse">
                  <a:avLst/>
                </a:prstGeom>
                <a:solidFill>
                  <a:srgbClr val="C0532E"/>
                </a:solidFill>
                <a:ln w="4763" cap="rnd">
                  <a:solidFill>
                    <a:srgbClr val="25221E"/>
                  </a:solidFill>
                  <a:round/>
                  <a:headEnd/>
                  <a:tailEnd/>
                </a:ln>
              </p:spPr>
              <p:txBody>
                <a:bodyPr/>
                <a:lstStyle/>
                <a:p>
                  <a:endParaRPr lang="vi-VN"/>
                </a:p>
              </p:txBody>
            </p:sp>
            <p:sp>
              <p:nvSpPr>
                <p:cNvPr id="229531" name="Oval 155"/>
                <p:cNvSpPr>
                  <a:spLocks noChangeArrowheads="1"/>
                </p:cNvSpPr>
                <p:nvPr/>
              </p:nvSpPr>
              <p:spPr bwMode="auto">
                <a:xfrm flipH="1">
                  <a:off x="728" y="513"/>
                  <a:ext cx="5" cy="3"/>
                </a:xfrm>
                <a:prstGeom prst="ellipse">
                  <a:avLst/>
                </a:prstGeom>
                <a:solidFill>
                  <a:srgbClr val="C0532E"/>
                </a:solidFill>
                <a:ln w="4763" cap="rnd">
                  <a:solidFill>
                    <a:srgbClr val="25221E"/>
                  </a:solidFill>
                  <a:round/>
                  <a:headEnd/>
                  <a:tailEnd/>
                </a:ln>
              </p:spPr>
              <p:txBody>
                <a:bodyPr/>
                <a:lstStyle/>
                <a:p>
                  <a:endParaRPr lang="vi-VN"/>
                </a:p>
              </p:txBody>
            </p:sp>
            <p:sp>
              <p:nvSpPr>
                <p:cNvPr id="229532" name="Oval 156"/>
                <p:cNvSpPr>
                  <a:spLocks noChangeArrowheads="1"/>
                </p:cNvSpPr>
                <p:nvPr/>
              </p:nvSpPr>
              <p:spPr bwMode="auto">
                <a:xfrm flipH="1">
                  <a:off x="704" y="432"/>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33" name="Oval 157"/>
                <p:cNvSpPr>
                  <a:spLocks noChangeArrowheads="1"/>
                </p:cNvSpPr>
                <p:nvPr/>
              </p:nvSpPr>
              <p:spPr bwMode="auto">
                <a:xfrm flipH="1">
                  <a:off x="728" y="526"/>
                  <a:ext cx="8" cy="6"/>
                </a:xfrm>
                <a:prstGeom prst="ellipse">
                  <a:avLst/>
                </a:prstGeom>
                <a:solidFill>
                  <a:srgbClr val="C0532E"/>
                </a:solidFill>
                <a:ln w="4763" cap="rnd">
                  <a:solidFill>
                    <a:srgbClr val="25221E"/>
                  </a:solidFill>
                  <a:round/>
                  <a:headEnd/>
                  <a:tailEnd/>
                </a:ln>
              </p:spPr>
              <p:txBody>
                <a:bodyPr/>
                <a:lstStyle/>
                <a:p>
                  <a:endParaRPr lang="vi-VN"/>
                </a:p>
              </p:txBody>
            </p:sp>
            <p:sp>
              <p:nvSpPr>
                <p:cNvPr id="229534" name="Oval 158"/>
                <p:cNvSpPr>
                  <a:spLocks noChangeArrowheads="1"/>
                </p:cNvSpPr>
                <p:nvPr/>
              </p:nvSpPr>
              <p:spPr bwMode="auto">
                <a:xfrm flipH="1">
                  <a:off x="702" y="445"/>
                  <a:ext cx="7" cy="6"/>
                </a:xfrm>
                <a:prstGeom prst="ellipse">
                  <a:avLst/>
                </a:prstGeom>
                <a:solidFill>
                  <a:srgbClr val="C0532E"/>
                </a:solidFill>
                <a:ln w="4763" cap="rnd">
                  <a:solidFill>
                    <a:srgbClr val="25221E"/>
                  </a:solidFill>
                  <a:round/>
                  <a:headEnd/>
                  <a:tailEnd/>
                </a:ln>
              </p:spPr>
              <p:txBody>
                <a:bodyPr/>
                <a:lstStyle/>
                <a:p>
                  <a:endParaRPr lang="vi-VN"/>
                </a:p>
              </p:txBody>
            </p:sp>
            <p:sp>
              <p:nvSpPr>
                <p:cNvPr id="229535" name="Oval 159"/>
                <p:cNvSpPr>
                  <a:spLocks noChangeArrowheads="1"/>
                </p:cNvSpPr>
                <p:nvPr/>
              </p:nvSpPr>
              <p:spPr bwMode="auto">
                <a:xfrm flipH="1">
                  <a:off x="694" y="516"/>
                  <a:ext cx="5" cy="2"/>
                </a:xfrm>
                <a:prstGeom prst="ellipse">
                  <a:avLst/>
                </a:prstGeom>
                <a:solidFill>
                  <a:srgbClr val="C0532E"/>
                </a:solidFill>
                <a:ln w="4763" cap="rnd">
                  <a:solidFill>
                    <a:srgbClr val="25221E"/>
                  </a:solidFill>
                  <a:round/>
                  <a:headEnd/>
                  <a:tailEnd/>
                </a:ln>
              </p:spPr>
              <p:txBody>
                <a:bodyPr/>
                <a:lstStyle/>
                <a:p>
                  <a:endParaRPr lang="vi-VN"/>
                </a:p>
              </p:txBody>
            </p:sp>
            <p:sp>
              <p:nvSpPr>
                <p:cNvPr id="229536" name="Oval 160"/>
                <p:cNvSpPr>
                  <a:spLocks noChangeArrowheads="1"/>
                </p:cNvSpPr>
                <p:nvPr/>
              </p:nvSpPr>
              <p:spPr bwMode="auto">
                <a:xfrm flipH="1">
                  <a:off x="733" y="435"/>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37" name="Oval 161"/>
                <p:cNvSpPr>
                  <a:spLocks noChangeArrowheads="1"/>
                </p:cNvSpPr>
                <p:nvPr/>
              </p:nvSpPr>
              <p:spPr bwMode="auto">
                <a:xfrm flipH="1">
                  <a:off x="694" y="526"/>
                  <a:ext cx="2" cy="6"/>
                </a:xfrm>
                <a:prstGeom prst="ellipse">
                  <a:avLst/>
                </a:prstGeom>
                <a:solidFill>
                  <a:srgbClr val="C0532E"/>
                </a:solidFill>
                <a:ln w="4763" cap="rnd">
                  <a:solidFill>
                    <a:srgbClr val="25221E"/>
                  </a:solidFill>
                  <a:round/>
                  <a:headEnd/>
                  <a:tailEnd/>
                </a:ln>
              </p:spPr>
              <p:txBody>
                <a:bodyPr/>
                <a:lstStyle/>
                <a:p>
                  <a:endParaRPr lang="vi-VN"/>
                </a:p>
              </p:txBody>
            </p:sp>
            <p:sp>
              <p:nvSpPr>
                <p:cNvPr id="229538" name="Oval 162"/>
                <p:cNvSpPr>
                  <a:spLocks noChangeArrowheads="1"/>
                </p:cNvSpPr>
                <p:nvPr/>
              </p:nvSpPr>
              <p:spPr bwMode="auto">
                <a:xfrm flipH="1">
                  <a:off x="736" y="445"/>
                  <a:ext cx="2" cy="6"/>
                </a:xfrm>
                <a:prstGeom prst="ellipse">
                  <a:avLst/>
                </a:prstGeom>
                <a:solidFill>
                  <a:srgbClr val="C0532E"/>
                </a:solidFill>
                <a:ln w="4763" cap="rnd">
                  <a:solidFill>
                    <a:srgbClr val="25221E"/>
                  </a:solidFill>
                  <a:round/>
                  <a:headEnd/>
                  <a:tailEnd/>
                </a:ln>
              </p:spPr>
              <p:txBody>
                <a:bodyPr/>
                <a:lstStyle/>
                <a:p>
                  <a:endParaRPr lang="vi-VN"/>
                </a:p>
              </p:txBody>
            </p:sp>
            <p:sp>
              <p:nvSpPr>
                <p:cNvPr id="229539" name="Oval 163"/>
                <p:cNvSpPr>
                  <a:spLocks noChangeArrowheads="1"/>
                </p:cNvSpPr>
                <p:nvPr/>
              </p:nvSpPr>
              <p:spPr bwMode="auto">
                <a:xfrm flipH="1">
                  <a:off x="660" y="516"/>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0" name="Oval 164"/>
                <p:cNvSpPr>
                  <a:spLocks noChangeArrowheads="1"/>
                </p:cNvSpPr>
                <p:nvPr/>
              </p:nvSpPr>
              <p:spPr bwMode="auto">
                <a:xfrm flipH="1">
                  <a:off x="764" y="437"/>
                  <a:ext cx="6" cy="3"/>
                </a:xfrm>
                <a:prstGeom prst="ellipse">
                  <a:avLst/>
                </a:prstGeom>
                <a:solidFill>
                  <a:srgbClr val="C0532E"/>
                </a:solidFill>
                <a:ln w="4763" cap="rnd">
                  <a:solidFill>
                    <a:srgbClr val="25221E"/>
                  </a:solidFill>
                  <a:round/>
                  <a:headEnd/>
                  <a:tailEnd/>
                </a:ln>
              </p:spPr>
              <p:txBody>
                <a:bodyPr/>
                <a:lstStyle/>
                <a:p>
                  <a:endParaRPr lang="vi-VN"/>
                </a:p>
              </p:txBody>
            </p:sp>
            <p:sp>
              <p:nvSpPr>
                <p:cNvPr id="229541" name="Oval 165"/>
                <p:cNvSpPr>
                  <a:spLocks noChangeArrowheads="1"/>
                </p:cNvSpPr>
                <p:nvPr/>
              </p:nvSpPr>
              <p:spPr bwMode="auto">
                <a:xfrm flipH="1">
                  <a:off x="657" y="529"/>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2" name="Oval 166"/>
                <p:cNvSpPr>
                  <a:spLocks noChangeArrowheads="1"/>
                </p:cNvSpPr>
                <p:nvPr/>
              </p:nvSpPr>
              <p:spPr bwMode="auto">
                <a:xfrm flipH="1">
                  <a:off x="767" y="448"/>
                  <a:ext cx="3" cy="5"/>
                </a:xfrm>
                <a:prstGeom prst="ellipse">
                  <a:avLst/>
                </a:prstGeom>
                <a:solidFill>
                  <a:srgbClr val="C0532E"/>
                </a:solidFill>
                <a:ln w="4763" cap="rnd">
                  <a:solidFill>
                    <a:srgbClr val="25221E"/>
                  </a:solidFill>
                  <a:round/>
                  <a:headEnd/>
                  <a:tailEnd/>
                </a:ln>
              </p:spPr>
              <p:txBody>
                <a:bodyPr/>
                <a:lstStyle/>
                <a:p>
                  <a:endParaRPr lang="vi-VN"/>
                </a:p>
              </p:txBody>
            </p:sp>
            <p:sp>
              <p:nvSpPr>
                <p:cNvPr id="229543" name="Oval 167"/>
                <p:cNvSpPr>
                  <a:spLocks noChangeArrowheads="1"/>
                </p:cNvSpPr>
                <p:nvPr/>
              </p:nvSpPr>
              <p:spPr bwMode="auto">
                <a:xfrm flipH="1">
                  <a:off x="621" y="521"/>
                  <a:ext cx="2" cy="5"/>
                </a:xfrm>
                <a:prstGeom prst="ellipse">
                  <a:avLst/>
                </a:prstGeom>
                <a:solidFill>
                  <a:srgbClr val="C0532E"/>
                </a:solidFill>
                <a:ln w="4763" cap="rnd">
                  <a:solidFill>
                    <a:srgbClr val="25221E"/>
                  </a:solidFill>
                  <a:round/>
                  <a:headEnd/>
                  <a:tailEnd/>
                </a:ln>
              </p:spPr>
              <p:txBody>
                <a:bodyPr/>
                <a:lstStyle/>
                <a:p>
                  <a:endParaRPr lang="vi-VN"/>
                </a:p>
              </p:txBody>
            </p:sp>
            <p:sp>
              <p:nvSpPr>
                <p:cNvPr id="229544" name="Oval 168"/>
                <p:cNvSpPr>
                  <a:spLocks noChangeArrowheads="1"/>
                </p:cNvSpPr>
                <p:nvPr/>
              </p:nvSpPr>
              <p:spPr bwMode="auto">
                <a:xfrm flipH="1">
                  <a:off x="801" y="440"/>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5" name="Oval 169"/>
                <p:cNvSpPr>
                  <a:spLocks noChangeArrowheads="1"/>
                </p:cNvSpPr>
                <p:nvPr/>
              </p:nvSpPr>
              <p:spPr bwMode="auto">
                <a:xfrm flipH="1">
                  <a:off x="617" y="532"/>
                  <a:ext cx="4" cy="2"/>
                </a:xfrm>
                <a:prstGeom prst="ellipse">
                  <a:avLst/>
                </a:prstGeom>
                <a:solidFill>
                  <a:srgbClr val="C0532E"/>
                </a:solidFill>
                <a:ln w="4763" cap="rnd">
                  <a:solidFill>
                    <a:srgbClr val="25221E"/>
                  </a:solidFill>
                  <a:round/>
                  <a:headEnd/>
                  <a:tailEnd/>
                </a:ln>
              </p:spPr>
              <p:txBody>
                <a:bodyPr/>
                <a:lstStyle/>
                <a:p>
                  <a:endParaRPr lang="vi-VN"/>
                </a:p>
              </p:txBody>
            </p:sp>
            <p:sp>
              <p:nvSpPr>
                <p:cNvPr id="229546" name="Oval 170"/>
                <p:cNvSpPr>
                  <a:spLocks noChangeArrowheads="1"/>
                </p:cNvSpPr>
                <p:nvPr/>
              </p:nvSpPr>
              <p:spPr bwMode="auto">
                <a:xfrm flipH="1">
                  <a:off x="804" y="451"/>
                  <a:ext cx="2" cy="2"/>
                </a:xfrm>
                <a:prstGeom prst="ellipse">
                  <a:avLst/>
                </a:prstGeom>
                <a:solidFill>
                  <a:srgbClr val="C0532E"/>
                </a:solidFill>
                <a:ln w="4763" cap="rnd">
                  <a:solidFill>
                    <a:srgbClr val="25221E"/>
                  </a:solidFill>
                  <a:round/>
                  <a:headEnd/>
                  <a:tailEnd/>
                </a:ln>
              </p:spPr>
              <p:txBody>
                <a:bodyPr/>
                <a:lstStyle/>
                <a:p>
                  <a:endParaRPr lang="vi-VN"/>
                </a:p>
              </p:txBody>
            </p:sp>
            <p:sp>
              <p:nvSpPr>
                <p:cNvPr id="229547" name="Oval 171"/>
                <p:cNvSpPr>
                  <a:spLocks noChangeArrowheads="1"/>
                </p:cNvSpPr>
                <p:nvPr/>
              </p:nvSpPr>
              <p:spPr bwMode="auto">
                <a:xfrm flipH="1">
                  <a:off x="581" y="518"/>
                  <a:ext cx="6" cy="6"/>
                </a:xfrm>
                <a:prstGeom prst="ellipse">
                  <a:avLst/>
                </a:prstGeom>
                <a:solidFill>
                  <a:srgbClr val="C0532E"/>
                </a:solidFill>
                <a:ln w="4763" cap="rnd">
                  <a:solidFill>
                    <a:srgbClr val="25221E"/>
                  </a:solidFill>
                  <a:round/>
                  <a:headEnd/>
                  <a:tailEnd/>
                </a:ln>
              </p:spPr>
              <p:txBody>
                <a:bodyPr/>
                <a:lstStyle/>
                <a:p>
                  <a:endParaRPr lang="vi-VN"/>
                </a:p>
              </p:txBody>
            </p:sp>
            <p:sp>
              <p:nvSpPr>
                <p:cNvPr id="229548" name="Oval 172"/>
                <p:cNvSpPr>
                  <a:spLocks noChangeArrowheads="1"/>
                </p:cNvSpPr>
                <p:nvPr/>
              </p:nvSpPr>
              <p:spPr bwMode="auto">
                <a:xfrm flipH="1">
                  <a:off x="835" y="432"/>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49" name="Oval 173"/>
                <p:cNvSpPr>
                  <a:spLocks noChangeArrowheads="1"/>
                </p:cNvSpPr>
                <p:nvPr/>
              </p:nvSpPr>
              <p:spPr bwMode="auto">
                <a:xfrm flipH="1">
                  <a:off x="581" y="529"/>
                  <a:ext cx="6" cy="5"/>
                </a:xfrm>
                <a:prstGeom prst="ellipse">
                  <a:avLst/>
                </a:prstGeom>
                <a:solidFill>
                  <a:srgbClr val="C0532E"/>
                </a:solidFill>
                <a:ln w="4763" cap="rnd">
                  <a:solidFill>
                    <a:srgbClr val="25221E"/>
                  </a:solidFill>
                  <a:round/>
                  <a:headEnd/>
                  <a:tailEnd/>
                </a:ln>
              </p:spPr>
              <p:txBody>
                <a:bodyPr/>
                <a:lstStyle/>
                <a:p>
                  <a:endParaRPr lang="vi-VN"/>
                </a:p>
              </p:txBody>
            </p:sp>
            <p:sp>
              <p:nvSpPr>
                <p:cNvPr id="229550" name="Oval 174"/>
                <p:cNvSpPr>
                  <a:spLocks noChangeArrowheads="1"/>
                </p:cNvSpPr>
                <p:nvPr/>
              </p:nvSpPr>
              <p:spPr bwMode="auto">
                <a:xfrm flipH="1">
                  <a:off x="835" y="440"/>
                  <a:ext cx="5" cy="5"/>
                </a:xfrm>
                <a:prstGeom prst="ellipse">
                  <a:avLst/>
                </a:prstGeom>
                <a:solidFill>
                  <a:srgbClr val="C0532E"/>
                </a:solidFill>
                <a:ln w="4763" cap="rnd">
                  <a:solidFill>
                    <a:srgbClr val="25221E"/>
                  </a:solidFill>
                  <a:round/>
                  <a:headEnd/>
                  <a:tailEnd/>
                </a:ln>
              </p:spPr>
              <p:txBody>
                <a:bodyPr/>
                <a:lstStyle/>
                <a:p>
                  <a:endParaRPr lang="vi-VN"/>
                </a:p>
              </p:txBody>
            </p:sp>
            <p:sp>
              <p:nvSpPr>
                <p:cNvPr id="229551" name="Freeform 175"/>
                <p:cNvSpPr>
                  <a:spLocks/>
                </p:cNvSpPr>
                <p:nvPr/>
              </p:nvSpPr>
              <p:spPr bwMode="auto">
                <a:xfrm flipH="1">
                  <a:off x="814" y="487"/>
                  <a:ext cx="13" cy="18"/>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2" name="Freeform 176"/>
                <p:cNvSpPr>
                  <a:spLocks/>
                </p:cNvSpPr>
                <p:nvPr/>
              </p:nvSpPr>
              <p:spPr bwMode="auto">
                <a:xfrm flipH="1">
                  <a:off x="617" y="406"/>
                  <a:ext cx="14" cy="16"/>
                </a:xfrm>
                <a:custGeom>
                  <a:avLst/>
                  <a:gdLst>
                    <a:gd name="T0" fmla="*/ 0 w 5"/>
                    <a:gd name="T1" fmla="*/ 0 h 6"/>
                    <a:gd name="T2" fmla="*/ 5 w 5"/>
                    <a:gd name="T3" fmla="*/ 3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0" y="6"/>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3" name="Freeform 177"/>
                <p:cNvSpPr>
                  <a:spLocks/>
                </p:cNvSpPr>
                <p:nvPr/>
              </p:nvSpPr>
              <p:spPr bwMode="auto">
                <a:xfrm flipH="1">
                  <a:off x="631" y="356"/>
                  <a:ext cx="13" cy="16"/>
                </a:xfrm>
                <a:custGeom>
                  <a:avLst/>
                  <a:gdLst>
                    <a:gd name="T0" fmla="*/ 0 w 5"/>
                    <a:gd name="T1" fmla="*/ 0 h 6"/>
                    <a:gd name="T2" fmla="*/ 5 w 5"/>
                    <a:gd name="T3" fmla="*/ 3 h 6"/>
                    <a:gd name="T4" fmla="*/ 1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1" y="6"/>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4" name="Freeform 178"/>
                <p:cNvSpPr>
                  <a:spLocks/>
                </p:cNvSpPr>
                <p:nvPr/>
              </p:nvSpPr>
              <p:spPr bwMode="auto">
                <a:xfrm flipH="1">
                  <a:off x="730" y="490"/>
                  <a:ext cx="13" cy="18"/>
                </a:xfrm>
                <a:custGeom>
                  <a:avLst/>
                  <a:gdLst>
                    <a:gd name="T0" fmla="*/ 5 w 5"/>
                    <a:gd name="T1" fmla="*/ 0 h 7"/>
                    <a:gd name="T2" fmla="*/ 0 w 5"/>
                    <a:gd name="T3" fmla="*/ 3 h 7"/>
                    <a:gd name="T4" fmla="*/ 4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4"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5" name="Freeform 179"/>
                <p:cNvSpPr>
                  <a:spLocks/>
                </p:cNvSpPr>
                <p:nvPr/>
              </p:nvSpPr>
              <p:spPr bwMode="auto">
                <a:xfrm flipH="1">
                  <a:off x="694" y="411"/>
                  <a:ext cx="10"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6" name="Freeform 180"/>
                <p:cNvSpPr>
                  <a:spLocks/>
                </p:cNvSpPr>
                <p:nvPr/>
              </p:nvSpPr>
              <p:spPr bwMode="auto">
                <a:xfrm flipH="1">
                  <a:off x="699"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7" name="Freeform 181"/>
                <p:cNvSpPr>
                  <a:spLocks/>
                </p:cNvSpPr>
                <p:nvPr/>
              </p:nvSpPr>
              <p:spPr bwMode="auto">
                <a:xfrm flipH="1">
                  <a:off x="651" y="492"/>
                  <a:ext cx="17" cy="19"/>
                </a:xfrm>
                <a:custGeom>
                  <a:avLst/>
                  <a:gdLst>
                    <a:gd name="T0" fmla="*/ 6 w 6"/>
                    <a:gd name="T1" fmla="*/ 0 h 7"/>
                    <a:gd name="T2" fmla="*/ 0 w 6"/>
                    <a:gd name="T3" fmla="*/ 3 h 7"/>
                    <a:gd name="T4" fmla="*/ 5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3"/>
                      </a:lnTo>
                      <a:lnTo>
                        <a:pt x="5" y="7"/>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8" name="Freeform 182"/>
                <p:cNvSpPr>
                  <a:spLocks/>
                </p:cNvSpPr>
                <p:nvPr/>
              </p:nvSpPr>
              <p:spPr bwMode="auto">
                <a:xfrm flipH="1">
                  <a:off x="764" y="411"/>
                  <a:ext cx="11"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59" name="Freeform 183"/>
                <p:cNvSpPr>
                  <a:spLocks/>
                </p:cNvSpPr>
                <p:nvPr/>
              </p:nvSpPr>
              <p:spPr bwMode="auto">
                <a:xfrm flipH="1">
                  <a:off x="762"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0" name="Freeform 184"/>
                <p:cNvSpPr>
                  <a:spLocks/>
                </p:cNvSpPr>
                <p:nvPr/>
              </p:nvSpPr>
              <p:spPr bwMode="auto">
                <a:xfrm flipH="1">
                  <a:off x="581" y="492"/>
                  <a:ext cx="13" cy="19"/>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1" name="Freeform 185"/>
                <p:cNvSpPr>
                  <a:spLocks/>
                </p:cNvSpPr>
                <p:nvPr/>
              </p:nvSpPr>
              <p:spPr bwMode="auto">
                <a:xfrm flipH="1">
                  <a:off x="825" y="403"/>
                  <a:ext cx="13" cy="16"/>
                </a:xfrm>
                <a:custGeom>
                  <a:avLst/>
                  <a:gdLst>
                    <a:gd name="T0" fmla="*/ 2 w 5"/>
                    <a:gd name="T1" fmla="*/ 0 h 6"/>
                    <a:gd name="T2" fmla="*/ 5 w 5"/>
                    <a:gd name="T3" fmla="*/ 3 h 6"/>
                    <a:gd name="T4" fmla="*/ 0 w 5"/>
                    <a:gd name="T5" fmla="*/ 6 h 6"/>
                    <a:gd name="T6" fmla="*/ 2 w 5"/>
                    <a:gd name="T7" fmla="*/ 0 h 6"/>
                  </a:gdLst>
                  <a:ahLst/>
                  <a:cxnLst>
                    <a:cxn ang="0">
                      <a:pos x="T0" y="T1"/>
                    </a:cxn>
                    <a:cxn ang="0">
                      <a:pos x="T2" y="T3"/>
                    </a:cxn>
                    <a:cxn ang="0">
                      <a:pos x="T4" y="T5"/>
                    </a:cxn>
                    <a:cxn ang="0">
                      <a:pos x="T6" y="T7"/>
                    </a:cxn>
                  </a:cxnLst>
                  <a:rect l="0" t="0" r="r" b="b"/>
                  <a:pathLst>
                    <a:path w="5" h="6">
                      <a:moveTo>
                        <a:pt x="2" y="0"/>
                      </a:moveTo>
                      <a:lnTo>
                        <a:pt x="5" y="3"/>
                      </a:lnTo>
                      <a:lnTo>
                        <a:pt x="0" y="6"/>
                      </a:lnTo>
                      <a:lnTo>
                        <a:pt x="2"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2" name="Freeform 186"/>
                <p:cNvSpPr>
                  <a:spLocks/>
                </p:cNvSpPr>
                <p:nvPr/>
              </p:nvSpPr>
              <p:spPr bwMode="auto">
                <a:xfrm flipH="1">
                  <a:off x="821" y="349"/>
                  <a:ext cx="17" cy="18"/>
                </a:xfrm>
                <a:custGeom>
                  <a:avLst/>
                  <a:gdLst>
                    <a:gd name="T0" fmla="*/ 0 w 6"/>
                    <a:gd name="T1" fmla="*/ 0 h 7"/>
                    <a:gd name="T2" fmla="*/ 6 w 6"/>
                    <a:gd name="T3" fmla="*/ 3 h 7"/>
                    <a:gd name="T4" fmla="*/ 1 w 6"/>
                    <a:gd name="T5" fmla="*/ 7 h 7"/>
                    <a:gd name="T6" fmla="*/ 0 w 6"/>
                    <a:gd name="T7" fmla="*/ 0 h 7"/>
                  </a:gdLst>
                  <a:ahLst/>
                  <a:cxnLst>
                    <a:cxn ang="0">
                      <a:pos x="T0" y="T1"/>
                    </a:cxn>
                    <a:cxn ang="0">
                      <a:pos x="T2" y="T3"/>
                    </a:cxn>
                    <a:cxn ang="0">
                      <a:pos x="T4" y="T5"/>
                    </a:cxn>
                    <a:cxn ang="0">
                      <a:pos x="T6" y="T7"/>
                    </a:cxn>
                  </a:cxnLst>
                  <a:rect l="0" t="0" r="r" b="b"/>
                  <a:pathLst>
                    <a:path w="6" h="7">
                      <a:moveTo>
                        <a:pt x="0" y="0"/>
                      </a:moveTo>
                      <a:lnTo>
                        <a:pt x="6" y="3"/>
                      </a:lnTo>
                      <a:lnTo>
                        <a:pt x="1" y="7"/>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3" name="Freeform 187"/>
                <p:cNvSpPr>
                  <a:spLocks/>
                </p:cNvSpPr>
                <p:nvPr/>
              </p:nvSpPr>
              <p:spPr bwMode="auto">
                <a:xfrm flipH="1">
                  <a:off x="783" y="487"/>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4" name="Freeform 188"/>
                <p:cNvSpPr>
                  <a:spLocks/>
                </p:cNvSpPr>
                <p:nvPr/>
              </p:nvSpPr>
              <p:spPr bwMode="auto">
                <a:xfrm flipH="1">
                  <a:off x="641" y="409"/>
                  <a:ext cx="16" cy="15"/>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5" name="Freeform 189"/>
                <p:cNvSpPr>
                  <a:spLocks/>
                </p:cNvSpPr>
                <p:nvPr/>
              </p:nvSpPr>
              <p:spPr bwMode="auto">
                <a:xfrm flipH="1">
                  <a:off x="655" y="35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6" name="Freeform 190"/>
                <p:cNvSpPr>
                  <a:spLocks/>
                </p:cNvSpPr>
                <p:nvPr/>
              </p:nvSpPr>
              <p:spPr bwMode="auto">
                <a:xfrm flipH="1">
                  <a:off x="702" y="490"/>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7" name="Freeform 191"/>
                <p:cNvSpPr>
                  <a:spLocks/>
                </p:cNvSpPr>
                <p:nvPr/>
              </p:nvSpPr>
              <p:spPr bwMode="auto">
                <a:xfrm flipH="1">
                  <a:off x="717" y="411"/>
                  <a:ext cx="16" cy="19"/>
                </a:xfrm>
                <a:custGeom>
                  <a:avLst/>
                  <a:gdLst>
                    <a:gd name="T0" fmla="*/ 6 w 6"/>
                    <a:gd name="T1" fmla="*/ 0 h 7"/>
                    <a:gd name="T2" fmla="*/ 6 w 6"/>
                    <a:gd name="T3" fmla="*/ 7 h 7"/>
                    <a:gd name="T4" fmla="*/ 0 w 6"/>
                    <a:gd name="T5" fmla="*/ 5 h 7"/>
                    <a:gd name="T6" fmla="*/ 6 w 6"/>
                    <a:gd name="T7" fmla="*/ 0 h 7"/>
                  </a:gdLst>
                  <a:ahLst/>
                  <a:cxnLst>
                    <a:cxn ang="0">
                      <a:pos x="T0" y="T1"/>
                    </a:cxn>
                    <a:cxn ang="0">
                      <a:pos x="T2" y="T3"/>
                    </a:cxn>
                    <a:cxn ang="0">
                      <a:pos x="T4" y="T5"/>
                    </a:cxn>
                    <a:cxn ang="0">
                      <a:pos x="T6" y="T7"/>
                    </a:cxn>
                  </a:cxnLst>
                  <a:rect l="0" t="0" r="r" b="b"/>
                  <a:pathLst>
                    <a:path w="6" h="7">
                      <a:moveTo>
                        <a:pt x="6" y="0"/>
                      </a:moveTo>
                      <a:lnTo>
                        <a:pt x="6" y="7"/>
                      </a:lnTo>
                      <a:lnTo>
                        <a:pt x="0" y="5"/>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8" name="Freeform 192"/>
                <p:cNvSpPr>
                  <a:spLocks/>
                </p:cNvSpPr>
                <p:nvPr/>
              </p:nvSpPr>
              <p:spPr bwMode="auto">
                <a:xfrm flipH="1">
                  <a:off x="723" y="36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69" name="Freeform 193"/>
                <p:cNvSpPr>
                  <a:spLocks/>
                </p:cNvSpPr>
                <p:nvPr/>
              </p:nvSpPr>
              <p:spPr bwMode="auto">
                <a:xfrm flipH="1">
                  <a:off x="623" y="492"/>
                  <a:ext cx="15" cy="19"/>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0" name="Freeform 194"/>
                <p:cNvSpPr>
                  <a:spLocks/>
                </p:cNvSpPr>
                <p:nvPr/>
              </p:nvSpPr>
              <p:spPr bwMode="auto">
                <a:xfrm flipH="1">
                  <a:off x="785" y="411"/>
                  <a:ext cx="16"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1" name="Freeform 195"/>
                <p:cNvSpPr>
                  <a:spLocks/>
                </p:cNvSpPr>
                <p:nvPr/>
              </p:nvSpPr>
              <p:spPr bwMode="auto">
                <a:xfrm flipH="1">
                  <a:off x="785" y="362"/>
                  <a:ext cx="11" cy="15"/>
                </a:xfrm>
                <a:custGeom>
                  <a:avLst/>
                  <a:gdLst>
                    <a:gd name="T0" fmla="*/ 4 w 4"/>
                    <a:gd name="T1" fmla="*/ 0 h 6"/>
                    <a:gd name="T2" fmla="*/ 4 w 4"/>
                    <a:gd name="T3" fmla="*/ 6 h 6"/>
                    <a:gd name="T4" fmla="*/ 0 w 4"/>
                    <a:gd name="T5" fmla="*/ 2 h 6"/>
                    <a:gd name="T6" fmla="*/ 4 w 4"/>
                    <a:gd name="T7" fmla="*/ 0 h 6"/>
                  </a:gdLst>
                  <a:ahLst/>
                  <a:cxnLst>
                    <a:cxn ang="0">
                      <a:pos x="T0" y="T1"/>
                    </a:cxn>
                    <a:cxn ang="0">
                      <a:pos x="T2" y="T3"/>
                    </a:cxn>
                    <a:cxn ang="0">
                      <a:pos x="T4" y="T5"/>
                    </a:cxn>
                    <a:cxn ang="0">
                      <a:pos x="T6" y="T7"/>
                    </a:cxn>
                  </a:cxnLst>
                  <a:rect l="0" t="0" r="r" b="b"/>
                  <a:pathLst>
                    <a:path w="4" h="6">
                      <a:moveTo>
                        <a:pt x="4" y="0"/>
                      </a:moveTo>
                      <a:lnTo>
                        <a:pt x="4" y="6"/>
                      </a:lnTo>
                      <a:lnTo>
                        <a:pt x="0" y="2"/>
                      </a:lnTo>
                      <a:lnTo>
                        <a:pt x="4" y="0"/>
                      </a:lnTo>
                      <a:close/>
                    </a:path>
                  </a:pathLst>
                </a:custGeom>
                <a:solidFill>
                  <a:srgbClr val="6D8659"/>
                </a:solidFill>
                <a:ln w="4763" cap="rnd">
                  <a:solidFill>
                    <a:srgbClr val="25221E"/>
                  </a:solidFill>
                  <a:prstDash val="solid"/>
                  <a:round/>
                  <a:headEnd/>
                  <a:tailEnd/>
                </a:ln>
              </p:spPr>
              <p:txBody>
                <a:bodyPr/>
                <a:lstStyle/>
                <a:p>
                  <a:endParaRPr lang="vi-VN"/>
                </a:p>
              </p:txBody>
            </p:sp>
            <p:sp>
              <p:nvSpPr>
                <p:cNvPr id="229572" name="Freeform 196"/>
                <p:cNvSpPr>
                  <a:spLocks/>
                </p:cNvSpPr>
                <p:nvPr/>
              </p:nvSpPr>
              <p:spPr bwMode="auto">
                <a:xfrm flipH="1">
                  <a:off x="835" y="485"/>
                  <a:ext cx="8" cy="20"/>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3" name="Freeform 197"/>
                <p:cNvSpPr>
                  <a:spLocks/>
                </p:cNvSpPr>
                <p:nvPr/>
              </p:nvSpPr>
              <p:spPr bwMode="auto">
                <a:xfrm flipH="1">
                  <a:off x="604" y="403"/>
                  <a:ext cx="9"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4" name="Freeform 198"/>
                <p:cNvSpPr>
                  <a:spLocks/>
                </p:cNvSpPr>
                <p:nvPr/>
              </p:nvSpPr>
              <p:spPr bwMode="auto">
                <a:xfrm flipH="1">
                  <a:off x="610" y="349"/>
                  <a:ext cx="7" cy="18"/>
                </a:xfrm>
                <a:custGeom>
                  <a:avLst/>
                  <a:gdLst>
                    <a:gd name="T0" fmla="*/ 2 w 3"/>
                    <a:gd name="T1" fmla="*/ 0 h 7"/>
                    <a:gd name="T2" fmla="*/ 0 w 3"/>
                    <a:gd name="T3" fmla="*/ 0 h 7"/>
                    <a:gd name="T4" fmla="*/ 0 w 3"/>
                    <a:gd name="T5" fmla="*/ 7 h 7"/>
                    <a:gd name="T6" fmla="*/ 3 w 3"/>
                    <a:gd name="T7" fmla="*/ 7 h 7"/>
                    <a:gd name="T8" fmla="*/ 2 w 3"/>
                    <a:gd name="T9" fmla="*/ 0 h 7"/>
                  </a:gdLst>
                  <a:ahLst/>
                  <a:cxnLst>
                    <a:cxn ang="0">
                      <a:pos x="T0" y="T1"/>
                    </a:cxn>
                    <a:cxn ang="0">
                      <a:pos x="T2" y="T3"/>
                    </a:cxn>
                    <a:cxn ang="0">
                      <a:pos x="T4" y="T5"/>
                    </a:cxn>
                    <a:cxn ang="0">
                      <a:pos x="T6" y="T7"/>
                    </a:cxn>
                    <a:cxn ang="0">
                      <a:pos x="T8" y="T9"/>
                    </a:cxn>
                  </a:cxnLst>
                  <a:rect l="0" t="0" r="r" b="b"/>
                  <a:pathLst>
                    <a:path w="3" h="7">
                      <a:moveTo>
                        <a:pt x="2" y="0"/>
                      </a:moveTo>
                      <a:lnTo>
                        <a:pt x="0" y="0"/>
                      </a:lnTo>
                      <a:lnTo>
                        <a:pt x="0" y="7"/>
                      </a:lnTo>
                      <a:cubicBezTo>
                        <a:pt x="0" y="7"/>
                        <a:pt x="3" y="7"/>
                        <a:pt x="3" y="7"/>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5" name="Freeform 199"/>
                <p:cNvSpPr>
                  <a:spLocks/>
                </p:cNvSpPr>
                <p:nvPr/>
              </p:nvSpPr>
              <p:spPr bwMode="auto">
                <a:xfrm flipH="1">
                  <a:off x="764" y="485"/>
                  <a:ext cx="8" cy="23"/>
                </a:xfrm>
                <a:custGeom>
                  <a:avLst/>
                  <a:gdLst>
                    <a:gd name="T0" fmla="*/ 1 w 3"/>
                    <a:gd name="T1" fmla="*/ 0 h 9"/>
                    <a:gd name="T2" fmla="*/ 3 w 3"/>
                    <a:gd name="T3" fmla="*/ 0 h 9"/>
                    <a:gd name="T4" fmla="*/ 3 w 3"/>
                    <a:gd name="T5" fmla="*/ 9 h 9"/>
                    <a:gd name="T6" fmla="*/ 0 w 3"/>
                    <a:gd name="T7" fmla="*/ 9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lnTo>
                        <a:pt x="3" y="0"/>
                      </a:lnTo>
                      <a:lnTo>
                        <a:pt x="3" y="9"/>
                      </a:lnTo>
                      <a:cubicBezTo>
                        <a:pt x="3" y="9"/>
                        <a:pt x="0" y="9"/>
                        <a:pt x="0" y="9"/>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6" name="Freeform 200"/>
                <p:cNvSpPr>
                  <a:spLocks/>
                </p:cNvSpPr>
                <p:nvPr/>
              </p:nvSpPr>
              <p:spPr bwMode="auto">
                <a:xfrm flipH="1">
                  <a:off x="668" y="409"/>
                  <a:ext cx="7" cy="21"/>
                </a:xfrm>
                <a:custGeom>
                  <a:avLst/>
                  <a:gdLst>
                    <a:gd name="T0" fmla="*/ 2 w 3"/>
                    <a:gd name="T1" fmla="*/ 0 h 8"/>
                    <a:gd name="T2" fmla="*/ 0 w 3"/>
                    <a:gd name="T3" fmla="*/ 0 h 8"/>
                    <a:gd name="T4" fmla="*/ 0 w 3"/>
                    <a:gd name="T5" fmla="*/ 7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7"/>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7" name="Freeform 201"/>
                <p:cNvSpPr>
                  <a:spLocks/>
                </p:cNvSpPr>
                <p:nvPr/>
              </p:nvSpPr>
              <p:spPr bwMode="auto">
                <a:xfrm flipH="1">
                  <a:off x="678" y="362"/>
                  <a:ext cx="7" cy="18"/>
                </a:xfrm>
                <a:custGeom>
                  <a:avLst/>
                  <a:gdLst>
                    <a:gd name="T0" fmla="*/ 3 w 3"/>
                    <a:gd name="T1" fmla="*/ 0 h 7"/>
                    <a:gd name="T2" fmla="*/ 0 w 3"/>
                    <a:gd name="T3" fmla="*/ 0 h 7"/>
                    <a:gd name="T4" fmla="*/ 1 w 3"/>
                    <a:gd name="T5" fmla="*/ 7 h 7"/>
                    <a:gd name="T6" fmla="*/ 3 w 3"/>
                    <a:gd name="T7" fmla="*/ 7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lnTo>
                        <a:pt x="0" y="0"/>
                      </a:lnTo>
                      <a:lnTo>
                        <a:pt x="1" y="7"/>
                      </a:lnTo>
                      <a:cubicBezTo>
                        <a:pt x="1" y="7"/>
                        <a:pt x="3" y="7"/>
                        <a:pt x="3" y="7"/>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8" name="Freeform 202"/>
                <p:cNvSpPr>
                  <a:spLocks/>
                </p:cNvSpPr>
                <p:nvPr/>
              </p:nvSpPr>
              <p:spPr bwMode="auto">
                <a:xfrm flipH="1">
                  <a:off x="678" y="487"/>
                  <a:ext cx="11" cy="21"/>
                </a:xfrm>
                <a:custGeom>
                  <a:avLst/>
                  <a:gdLst>
                    <a:gd name="T0" fmla="*/ 1 w 4"/>
                    <a:gd name="T1" fmla="*/ 0 h 8"/>
                    <a:gd name="T2" fmla="*/ 4 w 4"/>
                    <a:gd name="T3" fmla="*/ 0 h 8"/>
                    <a:gd name="T4" fmla="*/ 4 w 4"/>
                    <a:gd name="T5" fmla="*/ 8 h 8"/>
                    <a:gd name="T6" fmla="*/ 0 w 4"/>
                    <a:gd name="T7" fmla="*/ 8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lnTo>
                        <a:pt x="4" y="0"/>
                      </a:lnTo>
                      <a:lnTo>
                        <a:pt x="4" y="8"/>
                      </a:lnTo>
                      <a:cubicBezTo>
                        <a:pt x="4"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79" name="Freeform 203"/>
                <p:cNvSpPr>
                  <a:spLocks/>
                </p:cNvSpPr>
                <p:nvPr/>
              </p:nvSpPr>
              <p:spPr bwMode="auto">
                <a:xfrm flipH="1">
                  <a:off x="746" y="367"/>
                  <a:ext cx="7"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0" name="Freeform 204"/>
                <p:cNvSpPr>
                  <a:spLocks/>
                </p:cNvSpPr>
                <p:nvPr/>
              </p:nvSpPr>
              <p:spPr bwMode="auto">
                <a:xfrm flipH="1">
                  <a:off x="746" y="417"/>
                  <a:ext cx="7" cy="15"/>
                </a:xfrm>
                <a:custGeom>
                  <a:avLst/>
                  <a:gdLst>
                    <a:gd name="T0" fmla="*/ 2 w 3"/>
                    <a:gd name="T1" fmla="*/ 0 h 6"/>
                    <a:gd name="T2" fmla="*/ 0 w 3"/>
                    <a:gd name="T3" fmla="*/ 0 h 6"/>
                    <a:gd name="T4" fmla="*/ 0 w 3"/>
                    <a:gd name="T5" fmla="*/ 6 h 6"/>
                    <a:gd name="T6" fmla="*/ 3 w 3"/>
                    <a:gd name="T7" fmla="*/ 6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0" y="0"/>
                      </a:lnTo>
                      <a:lnTo>
                        <a:pt x="0" y="6"/>
                      </a:lnTo>
                      <a:cubicBezTo>
                        <a:pt x="0" y="6"/>
                        <a:pt x="3" y="6"/>
                        <a:pt x="3" y="6"/>
                      </a:cubicBezTo>
                      <a:lnTo>
                        <a:pt x="2"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1" name="Freeform 205"/>
                <p:cNvSpPr>
                  <a:spLocks/>
                </p:cNvSpPr>
                <p:nvPr/>
              </p:nvSpPr>
              <p:spPr bwMode="auto">
                <a:xfrm flipH="1">
                  <a:off x="602" y="490"/>
                  <a:ext cx="8" cy="21"/>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2" name="Freeform 206"/>
                <p:cNvSpPr>
                  <a:spLocks/>
                </p:cNvSpPr>
                <p:nvPr/>
              </p:nvSpPr>
              <p:spPr bwMode="auto">
                <a:xfrm flipH="1">
                  <a:off x="806" y="406"/>
                  <a:ext cx="11" cy="21"/>
                </a:xfrm>
                <a:custGeom>
                  <a:avLst/>
                  <a:gdLst>
                    <a:gd name="T0" fmla="*/ 3 w 4"/>
                    <a:gd name="T1" fmla="*/ 0 h 8"/>
                    <a:gd name="T2" fmla="*/ 0 w 4"/>
                    <a:gd name="T3" fmla="*/ 1 h 8"/>
                    <a:gd name="T4" fmla="*/ 1 w 4"/>
                    <a:gd name="T5" fmla="*/ 8 h 8"/>
                    <a:gd name="T6" fmla="*/ 4 w 4"/>
                    <a:gd name="T7" fmla="*/ 8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lnTo>
                        <a:pt x="0" y="1"/>
                      </a:lnTo>
                      <a:lnTo>
                        <a:pt x="1" y="8"/>
                      </a:lnTo>
                      <a:cubicBezTo>
                        <a:pt x="1" y="8"/>
                        <a:pt x="4" y="8"/>
                        <a:pt x="4" y="8"/>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3" name="Freeform 207"/>
                <p:cNvSpPr>
                  <a:spLocks/>
                </p:cNvSpPr>
                <p:nvPr/>
              </p:nvSpPr>
              <p:spPr bwMode="auto">
                <a:xfrm flipH="1">
                  <a:off x="804" y="354"/>
                  <a:ext cx="7" cy="21"/>
                </a:xfrm>
                <a:custGeom>
                  <a:avLst/>
                  <a:gdLst>
                    <a:gd name="T0" fmla="*/ 3 w 3"/>
                    <a:gd name="T1" fmla="*/ 0 h 8"/>
                    <a:gd name="T2" fmla="*/ 0 w 3"/>
                    <a:gd name="T3" fmla="*/ 0 h 8"/>
                    <a:gd name="T4" fmla="*/ 1 w 3"/>
                    <a:gd name="T5" fmla="*/ 8 h 8"/>
                    <a:gd name="T6" fmla="*/ 3 w 3"/>
                    <a:gd name="T7" fmla="*/ 8 h 8"/>
                    <a:gd name="T8" fmla="*/ 3 w 3"/>
                    <a:gd name="T9" fmla="*/ 0 h 8"/>
                  </a:gdLst>
                  <a:ahLst/>
                  <a:cxnLst>
                    <a:cxn ang="0">
                      <a:pos x="T0" y="T1"/>
                    </a:cxn>
                    <a:cxn ang="0">
                      <a:pos x="T2" y="T3"/>
                    </a:cxn>
                    <a:cxn ang="0">
                      <a:pos x="T4" y="T5"/>
                    </a:cxn>
                    <a:cxn ang="0">
                      <a:pos x="T6" y="T7"/>
                    </a:cxn>
                    <a:cxn ang="0">
                      <a:pos x="T8" y="T9"/>
                    </a:cxn>
                  </a:cxnLst>
                  <a:rect l="0" t="0" r="r" b="b"/>
                  <a:pathLst>
                    <a:path w="3" h="8">
                      <a:moveTo>
                        <a:pt x="3" y="0"/>
                      </a:moveTo>
                      <a:lnTo>
                        <a:pt x="0" y="0"/>
                      </a:lnTo>
                      <a:lnTo>
                        <a:pt x="1" y="8"/>
                      </a:lnTo>
                      <a:cubicBezTo>
                        <a:pt x="1" y="8"/>
                        <a:pt x="3" y="8"/>
                        <a:pt x="3" y="8"/>
                      </a:cubicBezTo>
                      <a:lnTo>
                        <a:pt x="3" y="0"/>
                      </a:lnTo>
                      <a:close/>
                    </a:path>
                  </a:pathLst>
                </a:custGeom>
                <a:solidFill>
                  <a:srgbClr val="B2693C"/>
                </a:solidFill>
                <a:ln w="4763" cap="rnd">
                  <a:solidFill>
                    <a:srgbClr val="25221E"/>
                  </a:solidFill>
                  <a:prstDash val="solid"/>
                  <a:round/>
                  <a:headEnd/>
                  <a:tailEnd/>
                </a:ln>
              </p:spPr>
              <p:txBody>
                <a:bodyPr/>
                <a:lstStyle/>
                <a:p>
                  <a:endParaRPr lang="vi-VN"/>
                </a:p>
              </p:txBody>
            </p:sp>
            <p:sp>
              <p:nvSpPr>
                <p:cNvPr id="229584" name="Freeform 208"/>
                <p:cNvSpPr>
                  <a:spLocks/>
                </p:cNvSpPr>
                <p:nvPr/>
              </p:nvSpPr>
              <p:spPr bwMode="auto">
                <a:xfrm flipH="1">
                  <a:off x="730" y="218"/>
                  <a:ext cx="8" cy="8"/>
                </a:xfrm>
                <a:custGeom>
                  <a:avLst/>
                  <a:gdLst>
                    <a:gd name="T0" fmla="*/ 2 w 3"/>
                    <a:gd name="T1" fmla="*/ 0 h 3"/>
                    <a:gd name="T2" fmla="*/ 1 w 3"/>
                    <a:gd name="T3" fmla="*/ 3 h 3"/>
                    <a:gd name="T4" fmla="*/ 0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3" y="1"/>
                        <a:pt x="3" y="2"/>
                        <a:pt x="1" y="3"/>
                      </a:cubicBezTo>
                      <a:cubicBezTo>
                        <a:pt x="0" y="2"/>
                        <a:pt x="0" y="2"/>
                        <a:pt x="0" y="1"/>
                      </a:cubicBezTo>
                      <a:cubicBezTo>
                        <a:pt x="1" y="0"/>
                        <a:pt x="1" y="0"/>
                        <a:pt x="2" y="0"/>
                      </a:cubicBezTo>
                      <a:close/>
                    </a:path>
                  </a:pathLst>
                </a:custGeom>
                <a:solidFill>
                  <a:srgbClr val="2C736D"/>
                </a:solidFill>
                <a:ln w="4763" cap="rnd">
                  <a:solidFill>
                    <a:srgbClr val="25221E"/>
                  </a:solidFill>
                  <a:prstDash val="solid"/>
                  <a:round/>
                  <a:headEnd/>
                  <a:tailEnd/>
                </a:ln>
              </p:spPr>
              <p:txBody>
                <a:bodyPr/>
                <a:lstStyle/>
                <a:p>
                  <a:endParaRPr lang="vi-VN"/>
                </a:p>
              </p:txBody>
            </p:sp>
            <p:sp>
              <p:nvSpPr>
                <p:cNvPr id="229585" name="Freeform 209"/>
                <p:cNvSpPr>
                  <a:spLocks/>
                </p:cNvSpPr>
                <p:nvPr/>
              </p:nvSpPr>
              <p:spPr bwMode="auto">
                <a:xfrm flipH="1">
                  <a:off x="733" y="218"/>
                  <a:ext cx="5" cy="5"/>
                </a:xfrm>
                <a:custGeom>
                  <a:avLst/>
                  <a:gdLst>
                    <a:gd name="T0" fmla="*/ 1 w 2"/>
                    <a:gd name="T1" fmla="*/ 1 h 2"/>
                    <a:gd name="T2" fmla="*/ 1 w 2"/>
                    <a:gd name="T3" fmla="*/ 1 h 2"/>
                    <a:gd name="T4" fmla="*/ 1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1"/>
                      </a:cubicBezTo>
                      <a:cubicBezTo>
                        <a:pt x="2" y="1"/>
                        <a:pt x="2" y="1"/>
                        <a:pt x="1" y="1"/>
                      </a:cubicBezTo>
                      <a:cubicBezTo>
                        <a:pt x="1" y="2"/>
                        <a:pt x="1" y="2"/>
                        <a:pt x="1" y="2"/>
                      </a:cubicBezTo>
                      <a:cubicBezTo>
                        <a:pt x="0" y="1"/>
                        <a:pt x="0" y="1"/>
                        <a:pt x="1" y="1"/>
                      </a:cubicBez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229586" name="Freeform 210"/>
                <p:cNvSpPr>
                  <a:spLocks/>
                </p:cNvSpPr>
                <p:nvPr/>
              </p:nvSpPr>
              <p:spPr bwMode="auto">
                <a:xfrm flipH="1">
                  <a:off x="719" y="215"/>
                  <a:ext cx="17" cy="13"/>
                </a:xfrm>
                <a:custGeom>
                  <a:avLst/>
                  <a:gdLst>
                    <a:gd name="T0" fmla="*/ 0 w 6"/>
                    <a:gd name="T1" fmla="*/ 5 h 5"/>
                    <a:gd name="T2" fmla="*/ 6 w 6"/>
                    <a:gd name="T3" fmla="*/ 0 h 5"/>
                  </a:gdLst>
                  <a:ahLst/>
                  <a:cxnLst>
                    <a:cxn ang="0">
                      <a:pos x="T0" y="T1"/>
                    </a:cxn>
                    <a:cxn ang="0">
                      <a:pos x="T2" y="T3"/>
                    </a:cxn>
                  </a:cxnLst>
                  <a:rect l="0" t="0" r="r" b="b"/>
                  <a:pathLst>
                    <a:path w="6" h="5">
                      <a:moveTo>
                        <a:pt x="0" y="5"/>
                      </a:moveTo>
                      <a:cubicBezTo>
                        <a:pt x="0" y="5"/>
                        <a:pt x="6" y="2"/>
                        <a:pt x="6"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87" name="Freeform 211"/>
                <p:cNvSpPr>
                  <a:spLocks/>
                </p:cNvSpPr>
                <p:nvPr/>
              </p:nvSpPr>
              <p:spPr bwMode="auto">
                <a:xfrm flipH="1">
                  <a:off x="600" y="160"/>
                  <a:ext cx="151" cy="155"/>
                </a:xfrm>
                <a:custGeom>
                  <a:avLst/>
                  <a:gdLst>
                    <a:gd name="T0" fmla="*/ 34 w 58"/>
                    <a:gd name="T1" fmla="*/ 51 h 59"/>
                    <a:gd name="T2" fmla="*/ 40 w 58"/>
                    <a:gd name="T3" fmla="*/ 41 h 59"/>
                    <a:gd name="T4" fmla="*/ 32 w 58"/>
                    <a:gd name="T5" fmla="*/ 39 h 59"/>
                    <a:gd name="T6" fmla="*/ 33 w 58"/>
                    <a:gd name="T7" fmla="*/ 35 h 59"/>
                    <a:gd name="T8" fmla="*/ 31 w 58"/>
                    <a:gd name="T9" fmla="*/ 33 h 59"/>
                    <a:gd name="T10" fmla="*/ 30 w 58"/>
                    <a:gd name="T11" fmla="*/ 29 h 59"/>
                    <a:gd name="T12" fmla="*/ 28 w 58"/>
                    <a:gd name="T13" fmla="*/ 26 h 59"/>
                    <a:gd name="T14" fmla="*/ 25 w 58"/>
                    <a:gd name="T15" fmla="*/ 23 h 59"/>
                    <a:gd name="T16" fmla="*/ 22 w 58"/>
                    <a:gd name="T17" fmla="*/ 22 h 59"/>
                    <a:gd name="T18" fmla="*/ 19 w 58"/>
                    <a:gd name="T19" fmla="*/ 22 h 59"/>
                    <a:gd name="T20" fmla="*/ 16 w 58"/>
                    <a:gd name="T21" fmla="*/ 21 h 59"/>
                    <a:gd name="T22" fmla="*/ 11 w 58"/>
                    <a:gd name="T23" fmla="*/ 18 h 59"/>
                    <a:gd name="T24" fmla="*/ 1 w 58"/>
                    <a:gd name="T25" fmla="*/ 19 h 59"/>
                    <a:gd name="T26" fmla="*/ 0 w 58"/>
                    <a:gd name="T27" fmla="*/ 16 h 59"/>
                    <a:gd name="T28" fmla="*/ 2 w 58"/>
                    <a:gd name="T29" fmla="*/ 11 h 59"/>
                    <a:gd name="T30" fmla="*/ 5 w 58"/>
                    <a:gd name="T31" fmla="*/ 8 h 59"/>
                    <a:gd name="T32" fmla="*/ 8 w 58"/>
                    <a:gd name="T33" fmla="*/ 4 h 59"/>
                    <a:gd name="T34" fmla="*/ 11 w 58"/>
                    <a:gd name="T35" fmla="*/ 4 h 59"/>
                    <a:gd name="T36" fmla="*/ 14 w 58"/>
                    <a:gd name="T37" fmla="*/ 0 h 59"/>
                    <a:gd name="T38" fmla="*/ 19 w 58"/>
                    <a:gd name="T39" fmla="*/ 0 h 59"/>
                    <a:gd name="T40" fmla="*/ 22 w 58"/>
                    <a:gd name="T41" fmla="*/ 0 h 59"/>
                    <a:gd name="T42" fmla="*/ 26 w 58"/>
                    <a:gd name="T43" fmla="*/ 0 h 59"/>
                    <a:gd name="T44" fmla="*/ 30 w 58"/>
                    <a:gd name="T45" fmla="*/ 2 h 59"/>
                    <a:gd name="T46" fmla="*/ 34 w 58"/>
                    <a:gd name="T47" fmla="*/ 1 h 59"/>
                    <a:gd name="T48" fmla="*/ 37 w 58"/>
                    <a:gd name="T49" fmla="*/ 3 h 59"/>
                    <a:gd name="T50" fmla="*/ 40 w 58"/>
                    <a:gd name="T51" fmla="*/ 4 h 59"/>
                    <a:gd name="T52" fmla="*/ 42 w 58"/>
                    <a:gd name="T53" fmla="*/ 7 h 59"/>
                    <a:gd name="T54" fmla="*/ 43 w 58"/>
                    <a:gd name="T55" fmla="*/ 8 h 59"/>
                    <a:gd name="T56" fmla="*/ 46 w 58"/>
                    <a:gd name="T57" fmla="*/ 9 h 59"/>
                    <a:gd name="T58" fmla="*/ 50 w 58"/>
                    <a:gd name="T59" fmla="*/ 11 h 59"/>
                    <a:gd name="T60" fmla="*/ 51 w 58"/>
                    <a:gd name="T61" fmla="*/ 12 h 59"/>
                    <a:gd name="T62" fmla="*/ 51 w 58"/>
                    <a:gd name="T63" fmla="*/ 16 h 59"/>
                    <a:gd name="T64" fmla="*/ 53 w 58"/>
                    <a:gd name="T65" fmla="*/ 19 h 59"/>
                    <a:gd name="T66" fmla="*/ 55 w 58"/>
                    <a:gd name="T67" fmla="*/ 23 h 59"/>
                    <a:gd name="T68" fmla="*/ 56 w 58"/>
                    <a:gd name="T69" fmla="*/ 27 h 59"/>
                    <a:gd name="T70" fmla="*/ 57 w 58"/>
                    <a:gd name="T71" fmla="*/ 31 h 59"/>
                    <a:gd name="T72" fmla="*/ 57 w 58"/>
                    <a:gd name="T73" fmla="*/ 34 h 59"/>
                    <a:gd name="T74" fmla="*/ 58 w 58"/>
                    <a:gd name="T75" fmla="*/ 37 h 59"/>
                    <a:gd name="T76" fmla="*/ 54 w 58"/>
                    <a:gd name="T77" fmla="*/ 41 h 59"/>
                    <a:gd name="T78" fmla="*/ 54 w 58"/>
                    <a:gd name="T79" fmla="*/ 45 h 59"/>
                    <a:gd name="T80" fmla="*/ 53 w 58"/>
                    <a:gd name="T81" fmla="*/ 46 h 59"/>
                    <a:gd name="T82" fmla="*/ 51 w 58"/>
                    <a:gd name="T83" fmla="*/ 48 h 59"/>
                    <a:gd name="T84" fmla="*/ 47 w 58"/>
                    <a:gd name="T85" fmla="*/ 52 h 59"/>
                    <a:gd name="T86" fmla="*/ 44 w 58"/>
                    <a:gd name="T87" fmla="*/ 54 h 59"/>
                    <a:gd name="T88" fmla="*/ 42 w 58"/>
                    <a:gd name="T89" fmla="*/ 56 h 59"/>
                    <a:gd name="T90" fmla="*/ 38 w 58"/>
                    <a:gd name="T91" fmla="*/ 56 h 59"/>
                    <a:gd name="T92" fmla="*/ 36 w 58"/>
                    <a:gd name="T93" fmla="*/ 58 h 59"/>
                    <a:gd name="T94" fmla="*/ 30 w 58"/>
                    <a:gd name="T9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59">
                      <a:moveTo>
                        <a:pt x="28" y="52"/>
                      </a:moveTo>
                      <a:cubicBezTo>
                        <a:pt x="31" y="52"/>
                        <a:pt x="32" y="52"/>
                        <a:pt x="34" y="51"/>
                      </a:cubicBezTo>
                      <a:cubicBezTo>
                        <a:pt x="36" y="49"/>
                        <a:pt x="35" y="46"/>
                        <a:pt x="36" y="44"/>
                      </a:cubicBezTo>
                      <a:cubicBezTo>
                        <a:pt x="37" y="43"/>
                        <a:pt x="40" y="42"/>
                        <a:pt x="40" y="41"/>
                      </a:cubicBezTo>
                      <a:cubicBezTo>
                        <a:pt x="40" y="39"/>
                        <a:pt x="40" y="37"/>
                        <a:pt x="36" y="37"/>
                      </a:cubicBezTo>
                      <a:cubicBezTo>
                        <a:pt x="33" y="38"/>
                        <a:pt x="33" y="39"/>
                        <a:pt x="32" y="39"/>
                      </a:cubicBezTo>
                      <a:cubicBezTo>
                        <a:pt x="32" y="39"/>
                        <a:pt x="35" y="33"/>
                        <a:pt x="35" y="33"/>
                      </a:cubicBezTo>
                      <a:cubicBezTo>
                        <a:pt x="35" y="33"/>
                        <a:pt x="33" y="35"/>
                        <a:pt x="33" y="35"/>
                      </a:cubicBezTo>
                      <a:cubicBezTo>
                        <a:pt x="33" y="35"/>
                        <a:pt x="34" y="30"/>
                        <a:pt x="34" y="30"/>
                      </a:cubicBezTo>
                      <a:cubicBezTo>
                        <a:pt x="34" y="30"/>
                        <a:pt x="31" y="33"/>
                        <a:pt x="31" y="33"/>
                      </a:cubicBezTo>
                      <a:cubicBezTo>
                        <a:pt x="31" y="33"/>
                        <a:pt x="33" y="27"/>
                        <a:pt x="33" y="27"/>
                      </a:cubicBezTo>
                      <a:cubicBezTo>
                        <a:pt x="33" y="27"/>
                        <a:pt x="30" y="29"/>
                        <a:pt x="30" y="29"/>
                      </a:cubicBezTo>
                      <a:cubicBezTo>
                        <a:pt x="30" y="29"/>
                        <a:pt x="29" y="24"/>
                        <a:pt x="29" y="24"/>
                      </a:cubicBezTo>
                      <a:cubicBezTo>
                        <a:pt x="29" y="24"/>
                        <a:pt x="28" y="26"/>
                        <a:pt x="28" y="26"/>
                      </a:cubicBezTo>
                      <a:cubicBezTo>
                        <a:pt x="28" y="26"/>
                        <a:pt x="28" y="23"/>
                        <a:pt x="28" y="23"/>
                      </a:cubicBezTo>
                      <a:cubicBezTo>
                        <a:pt x="28" y="23"/>
                        <a:pt x="25" y="23"/>
                        <a:pt x="25" y="23"/>
                      </a:cubicBezTo>
                      <a:cubicBezTo>
                        <a:pt x="25" y="23"/>
                        <a:pt x="24" y="20"/>
                        <a:pt x="24" y="20"/>
                      </a:cubicBezTo>
                      <a:cubicBezTo>
                        <a:pt x="24" y="20"/>
                        <a:pt x="22" y="22"/>
                        <a:pt x="22" y="22"/>
                      </a:cubicBezTo>
                      <a:lnTo>
                        <a:pt x="20" y="19"/>
                      </a:lnTo>
                      <a:cubicBezTo>
                        <a:pt x="20" y="19"/>
                        <a:pt x="19" y="22"/>
                        <a:pt x="19" y="22"/>
                      </a:cubicBezTo>
                      <a:lnTo>
                        <a:pt x="17" y="18"/>
                      </a:lnTo>
                      <a:cubicBezTo>
                        <a:pt x="17" y="18"/>
                        <a:pt x="16" y="21"/>
                        <a:pt x="16" y="21"/>
                      </a:cubicBezTo>
                      <a:lnTo>
                        <a:pt x="14" y="19"/>
                      </a:lnTo>
                      <a:lnTo>
                        <a:pt x="11" y="18"/>
                      </a:lnTo>
                      <a:lnTo>
                        <a:pt x="7" y="19"/>
                      </a:lnTo>
                      <a:lnTo>
                        <a:pt x="1" y="19"/>
                      </a:lnTo>
                      <a:lnTo>
                        <a:pt x="6" y="17"/>
                      </a:lnTo>
                      <a:cubicBezTo>
                        <a:pt x="6" y="17"/>
                        <a:pt x="0" y="16"/>
                        <a:pt x="0" y="16"/>
                      </a:cubicBezTo>
                      <a:cubicBezTo>
                        <a:pt x="0" y="16"/>
                        <a:pt x="7" y="14"/>
                        <a:pt x="7" y="14"/>
                      </a:cubicBezTo>
                      <a:cubicBezTo>
                        <a:pt x="7" y="14"/>
                        <a:pt x="2" y="11"/>
                        <a:pt x="2" y="11"/>
                      </a:cubicBezTo>
                      <a:cubicBezTo>
                        <a:pt x="2" y="11"/>
                        <a:pt x="6" y="11"/>
                        <a:pt x="6" y="11"/>
                      </a:cubicBezTo>
                      <a:cubicBezTo>
                        <a:pt x="6" y="11"/>
                        <a:pt x="5" y="8"/>
                        <a:pt x="5" y="8"/>
                      </a:cubicBezTo>
                      <a:cubicBezTo>
                        <a:pt x="5" y="8"/>
                        <a:pt x="8" y="10"/>
                        <a:pt x="8" y="10"/>
                      </a:cubicBezTo>
                      <a:lnTo>
                        <a:pt x="8" y="4"/>
                      </a:lnTo>
                      <a:cubicBezTo>
                        <a:pt x="8" y="4"/>
                        <a:pt x="10" y="7"/>
                        <a:pt x="10" y="7"/>
                      </a:cubicBezTo>
                      <a:lnTo>
                        <a:pt x="11" y="4"/>
                      </a:lnTo>
                      <a:lnTo>
                        <a:pt x="15" y="5"/>
                      </a:lnTo>
                      <a:lnTo>
                        <a:pt x="14" y="0"/>
                      </a:lnTo>
                      <a:lnTo>
                        <a:pt x="17" y="4"/>
                      </a:lnTo>
                      <a:lnTo>
                        <a:pt x="19" y="0"/>
                      </a:lnTo>
                      <a:lnTo>
                        <a:pt x="21" y="4"/>
                      </a:lnTo>
                      <a:lnTo>
                        <a:pt x="22" y="0"/>
                      </a:lnTo>
                      <a:lnTo>
                        <a:pt x="24" y="3"/>
                      </a:lnTo>
                      <a:lnTo>
                        <a:pt x="26" y="0"/>
                      </a:lnTo>
                      <a:lnTo>
                        <a:pt x="26" y="3"/>
                      </a:lnTo>
                      <a:lnTo>
                        <a:pt x="30" y="2"/>
                      </a:lnTo>
                      <a:lnTo>
                        <a:pt x="30" y="4"/>
                      </a:lnTo>
                      <a:lnTo>
                        <a:pt x="34" y="1"/>
                      </a:lnTo>
                      <a:lnTo>
                        <a:pt x="34" y="5"/>
                      </a:lnTo>
                      <a:lnTo>
                        <a:pt x="37" y="3"/>
                      </a:lnTo>
                      <a:lnTo>
                        <a:pt x="35" y="5"/>
                      </a:lnTo>
                      <a:lnTo>
                        <a:pt x="40" y="4"/>
                      </a:lnTo>
                      <a:lnTo>
                        <a:pt x="38" y="7"/>
                      </a:lnTo>
                      <a:lnTo>
                        <a:pt x="42" y="7"/>
                      </a:lnTo>
                      <a:lnTo>
                        <a:pt x="40" y="9"/>
                      </a:lnTo>
                      <a:lnTo>
                        <a:pt x="43" y="8"/>
                      </a:lnTo>
                      <a:lnTo>
                        <a:pt x="43" y="10"/>
                      </a:lnTo>
                      <a:lnTo>
                        <a:pt x="46" y="9"/>
                      </a:lnTo>
                      <a:lnTo>
                        <a:pt x="46" y="11"/>
                      </a:lnTo>
                      <a:lnTo>
                        <a:pt x="50" y="11"/>
                      </a:lnTo>
                      <a:lnTo>
                        <a:pt x="49" y="14"/>
                      </a:lnTo>
                      <a:lnTo>
                        <a:pt x="51" y="12"/>
                      </a:lnTo>
                      <a:lnTo>
                        <a:pt x="48" y="16"/>
                      </a:lnTo>
                      <a:lnTo>
                        <a:pt x="51" y="16"/>
                      </a:lnTo>
                      <a:lnTo>
                        <a:pt x="51" y="19"/>
                      </a:lnTo>
                      <a:lnTo>
                        <a:pt x="53" y="19"/>
                      </a:lnTo>
                      <a:lnTo>
                        <a:pt x="53" y="23"/>
                      </a:lnTo>
                      <a:cubicBezTo>
                        <a:pt x="53" y="23"/>
                        <a:pt x="55" y="24"/>
                        <a:pt x="55" y="23"/>
                      </a:cubicBezTo>
                      <a:cubicBezTo>
                        <a:pt x="55" y="24"/>
                        <a:pt x="53" y="26"/>
                        <a:pt x="53" y="26"/>
                      </a:cubicBezTo>
                      <a:cubicBezTo>
                        <a:pt x="53" y="26"/>
                        <a:pt x="56" y="27"/>
                        <a:pt x="56" y="27"/>
                      </a:cubicBezTo>
                      <a:cubicBezTo>
                        <a:pt x="56" y="27"/>
                        <a:pt x="53" y="28"/>
                        <a:pt x="53" y="28"/>
                      </a:cubicBezTo>
                      <a:cubicBezTo>
                        <a:pt x="53" y="28"/>
                        <a:pt x="57" y="31"/>
                        <a:pt x="57" y="31"/>
                      </a:cubicBezTo>
                      <a:cubicBezTo>
                        <a:pt x="57" y="31"/>
                        <a:pt x="55" y="31"/>
                        <a:pt x="55" y="31"/>
                      </a:cubicBezTo>
                      <a:cubicBezTo>
                        <a:pt x="55" y="31"/>
                        <a:pt x="57" y="34"/>
                        <a:pt x="57" y="34"/>
                      </a:cubicBezTo>
                      <a:cubicBezTo>
                        <a:pt x="57" y="34"/>
                        <a:pt x="54" y="34"/>
                        <a:pt x="54" y="34"/>
                      </a:cubicBezTo>
                      <a:cubicBezTo>
                        <a:pt x="54" y="34"/>
                        <a:pt x="58" y="37"/>
                        <a:pt x="58" y="37"/>
                      </a:cubicBezTo>
                      <a:cubicBezTo>
                        <a:pt x="58" y="37"/>
                        <a:pt x="54" y="37"/>
                        <a:pt x="54" y="37"/>
                      </a:cubicBezTo>
                      <a:cubicBezTo>
                        <a:pt x="54" y="37"/>
                        <a:pt x="54" y="41"/>
                        <a:pt x="54" y="41"/>
                      </a:cubicBezTo>
                      <a:cubicBezTo>
                        <a:pt x="54" y="41"/>
                        <a:pt x="51" y="41"/>
                        <a:pt x="51" y="41"/>
                      </a:cubicBezTo>
                      <a:cubicBezTo>
                        <a:pt x="51" y="41"/>
                        <a:pt x="54" y="45"/>
                        <a:pt x="54" y="45"/>
                      </a:cubicBezTo>
                      <a:cubicBezTo>
                        <a:pt x="54" y="45"/>
                        <a:pt x="51" y="44"/>
                        <a:pt x="51" y="44"/>
                      </a:cubicBezTo>
                      <a:lnTo>
                        <a:pt x="53" y="46"/>
                      </a:lnTo>
                      <a:cubicBezTo>
                        <a:pt x="53" y="46"/>
                        <a:pt x="50" y="46"/>
                        <a:pt x="50" y="46"/>
                      </a:cubicBezTo>
                      <a:cubicBezTo>
                        <a:pt x="50" y="46"/>
                        <a:pt x="51" y="48"/>
                        <a:pt x="51" y="48"/>
                      </a:cubicBezTo>
                      <a:cubicBezTo>
                        <a:pt x="51" y="48"/>
                        <a:pt x="46" y="48"/>
                        <a:pt x="46" y="48"/>
                      </a:cubicBezTo>
                      <a:cubicBezTo>
                        <a:pt x="46" y="48"/>
                        <a:pt x="47" y="52"/>
                        <a:pt x="47" y="52"/>
                      </a:cubicBezTo>
                      <a:cubicBezTo>
                        <a:pt x="47" y="52"/>
                        <a:pt x="44" y="49"/>
                        <a:pt x="44" y="49"/>
                      </a:cubicBezTo>
                      <a:cubicBezTo>
                        <a:pt x="44" y="49"/>
                        <a:pt x="44" y="54"/>
                        <a:pt x="44" y="54"/>
                      </a:cubicBezTo>
                      <a:cubicBezTo>
                        <a:pt x="44" y="54"/>
                        <a:pt x="41" y="51"/>
                        <a:pt x="41" y="51"/>
                      </a:cubicBezTo>
                      <a:cubicBezTo>
                        <a:pt x="41" y="51"/>
                        <a:pt x="42" y="56"/>
                        <a:pt x="42" y="56"/>
                      </a:cubicBezTo>
                      <a:lnTo>
                        <a:pt x="40" y="58"/>
                      </a:lnTo>
                      <a:cubicBezTo>
                        <a:pt x="40" y="58"/>
                        <a:pt x="38" y="56"/>
                        <a:pt x="38" y="56"/>
                      </a:cubicBezTo>
                      <a:cubicBezTo>
                        <a:pt x="38" y="56"/>
                        <a:pt x="38" y="59"/>
                        <a:pt x="38" y="59"/>
                      </a:cubicBezTo>
                      <a:cubicBezTo>
                        <a:pt x="38" y="59"/>
                        <a:pt x="36" y="58"/>
                        <a:pt x="36" y="58"/>
                      </a:cubicBezTo>
                      <a:lnTo>
                        <a:pt x="33" y="56"/>
                      </a:lnTo>
                      <a:cubicBezTo>
                        <a:pt x="33" y="56"/>
                        <a:pt x="30" y="58"/>
                        <a:pt x="30" y="58"/>
                      </a:cubicBezTo>
                      <a:cubicBezTo>
                        <a:pt x="30" y="58"/>
                        <a:pt x="28" y="52"/>
                        <a:pt x="28" y="52"/>
                      </a:cubicBezTo>
                      <a:close/>
                    </a:path>
                  </a:pathLst>
                </a:custGeom>
                <a:solidFill>
                  <a:srgbClr val="DC7520"/>
                </a:solidFill>
                <a:ln w="4763" cap="rnd">
                  <a:solidFill>
                    <a:srgbClr val="25221E"/>
                  </a:solidFill>
                  <a:prstDash val="solid"/>
                  <a:round/>
                  <a:headEnd/>
                  <a:tailEnd/>
                </a:ln>
              </p:spPr>
              <p:txBody>
                <a:bodyPr/>
                <a:lstStyle/>
                <a:p>
                  <a:endParaRPr lang="vi-VN"/>
                </a:p>
              </p:txBody>
            </p:sp>
            <p:sp>
              <p:nvSpPr>
                <p:cNvPr id="229588" name="Freeform 212"/>
                <p:cNvSpPr>
                  <a:spLocks/>
                </p:cNvSpPr>
                <p:nvPr/>
              </p:nvSpPr>
              <p:spPr bwMode="auto">
                <a:xfrm flipH="1">
                  <a:off x="628" y="194"/>
                  <a:ext cx="92" cy="84"/>
                </a:xfrm>
                <a:custGeom>
                  <a:avLst/>
                  <a:gdLst>
                    <a:gd name="T0" fmla="*/ 0 w 35"/>
                    <a:gd name="T1" fmla="*/ 0 h 32"/>
                    <a:gd name="T2" fmla="*/ 9 w 35"/>
                    <a:gd name="T3" fmla="*/ 1 h 32"/>
                    <a:gd name="T4" fmla="*/ 14 w 35"/>
                    <a:gd name="T5" fmla="*/ 1 h 32"/>
                    <a:gd name="T6" fmla="*/ 15 w 35"/>
                    <a:gd name="T7" fmla="*/ 3 h 32"/>
                    <a:gd name="T8" fmla="*/ 18 w 35"/>
                    <a:gd name="T9" fmla="*/ 3 h 32"/>
                    <a:gd name="T10" fmla="*/ 19 w 35"/>
                    <a:gd name="T11" fmla="*/ 5 h 32"/>
                    <a:gd name="T12" fmla="*/ 21 w 35"/>
                    <a:gd name="T13" fmla="*/ 5 h 32"/>
                    <a:gd name="T14" fmla="*/ 22 w 35"/>
                    <a:gd name="T15" fmla="*/ 6 h 32"/>
                    <a:gd name="T16" fmla="*/ 25 w 35"/>
                    <a:gd name="T17" fmla="*/ 8 h 32"/>
                    <a:gd name="T18" fmla="*/ 26 w 35"/>
                    <a:gd name="T19" fmla="*/ 10 h 32"/>
                    <a:gd name="T20" fmla="*/ 28 w 35"/>
                    <a:gd name="T21" fmla="*/ 12 h 32"/>
                    <a:gd name="T22" fmla="*/ 28 w 35"/>
                    <a:gd name="T23" fmla="*/ 14 h 32"/>
                    <a:gd name="T24" fmla="*/ 31 w 35"/>
                    <a:gd name="T25" fmla="*/ 14 h 32"/>
                    <a:gd name="T26" fmla="*/ 32 w 35"/>
                    <a:gd name="T27" fmla="*/ 17 h 32"/>
                    <a:gd name="T28" fmla="*/ 33 w 35"/>
                    <a:gd name="T29" fmla="*/ 18 h 32"/>
                    <a:gd name="T30" fmla="*/ 33 w 35"/>
                    <a:gd name="T31" fmla="*/ 20 h 32"/>
                    <a:gd name="T32" fmla="*/ 34 w 35"/>
                    <a:gd name="T33" fmla="*/ 22 h 32"/>
                    <a:gd name="T34" fmla="*/ 34 w 35"/>
                    <a:gd name="T35" fmla="*/ 24 h 32"/>
                    <a:gd name="T36" fmla="*/ 35 w 35"/>
                    <a:gd name="T37" fmla="*/ 25 h 32"/>
                    <a:gd name="T38" fmla="*/ 35 w 35"/>
                    <a:gd name="T39" fmla="*/ 27 h 32"/>
                    <a:gd name="T40" fmla="*/ 32 w 35"/>
                    <a:gd name="T41" fmla="*/ 26 h 32"/>
                    <a:gd name="T42" fmla="*/ 33 w 35"/>
                    <a:gd name="T43" fmla="*/ 27 h 32"/>
                    <a:gd name="T44" fmla="*/ 32 w 35"/>
                    <a:gd name="T45" fmla="*/ 29 h 32"/>
                    <a:gd name="T46" fmla="*/ 32 w 35"/>
                    <a:gd name="T47" fmla="*/ 30 h 32"/>
                    <a:gd name="T48" fmla="*/ 32 w 35"/>
                    <a:gd name="T49" fmla="*/ 32 h 32"/>
                    <a:gd name="T50" fmla="*/ 31 w 35"/>
                    <a:gd name="T51" fmla="*/ 31 h 32"/>
                    <a:gd name="T52" fmla="*/ 30 w 35"/>
                    <a:gd name="T53" fmla="*/ 30 h 32"/>
                    <a:gd name="T54" fmla="*/ 30 w 35"/>
                    <a:gd name="T55" fmla="*/ 24 h 32"/>
                    <a:gd name="T56" fmla="*/ 28 w 35"/>
                    <a:gd name="T57" fmla="*/ 22 h 32"/>
                    <a:gd name="T58" fmla="*/ 28 w 35"/>
                    <a:gd name="T59" fmla="*/ 20 h 32"/>
                    <a:gd name="T60" fmla="*/ 25 w 35"/>
                    <a:gd name="T61" fmla="*/ 16 h 32"/>
                    <a:gd name="T62" fmla="*/ 25 w 35"/>
                    <a:gd name="T63" fmla="*/ 14 h 32"/>
                    <a:gd name="T64" fmla="*/ 22 w 35"/>
                    <a:gd name="T65" fmla="*/ 11 h 32"/>
                    <a:gd name="T66" fmla="*/ 19 w 35"/>
                    <a:gd name="T67" fmla="*/ 8 h 32"/>
                    <a:gd name="T68" fmla="*/ 17 w 35"/>
                    <a:gd name="T69" fmla="*/ 6 h 32"/>
                    <a:gd name="T70" fmla="*/ 13 w 35"/>
                    <a:gd name="T71" fmla="*/ 5 h 32"/>
                    <a:gd name="T72" fmla="*/ 10 w 35"/>
                    <a:gd name="T73" fmla="*/ 3 h 32"/>
                    <a:gd name="T74" fmla="*/ 6 w 35"/>
                    <a:gd name="T75" fmla="*/ 2 h 32"/>
                    <a:gd name="T76" fmla="*/ 2 w 35"/>
                    <a:gd name="T77" fmla="*/ 2 h 32"/>
                    <a:gd name="T78" fmla="*/ 0 w 3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2">
                      <a:moveTo>
                        <a:pt x="0" y="0"/>
                      </a:moveTo>
                      <a:lnTo>
                        <a:pt x="9" y="1"/>
                      </a:lnTo>
                      <a:lnTo>
                        <a:pt x="14" y="1"/>
                      </a:lnTo>
                      <a:lnTo>
                        <a:pt x="15" y="3"/>
                      </a:lnTo>
                      <a:lnTo>
                        <a:pt x="18" y="3"/>
                      </a:lnTo>
                      <a:lnTo>
                        <a:pt x="19" y="5"/>
                      </a:lnTo>
                      <a:lnTo>
                        <a:pt x="21" y="5"/>
                      </a:lnTo>
                      <a:lnTo>
                        <a:pt x="22" y="6"/>
                      </a:lnTo>
                      <a:lnTo>
                        <a:pt x="25" y="8"/>
                      </a:lnTo>
                      <a:lnTo>
                        <a:pt x="26" y="10"/>
                      </a:lnTo>
                      <a:lnTo>
                        <a:pt x="28" y="12"/>
                      </a:lnTo>
                      <a:lnTo>
                        <a:pt x="28" y="14"/>
                      </a:lnTo>
                      <a:lnTo>
                        <a:pt x="31" y="14"/>
                      </a:lnTo>
                      <a:lnTo>
                        <a:pt x="32" y="17"/>
                      </a:lnTo>
                      <a:lnTo>
                        <a:pt x="33" y="18"/>
                      </a:lnTo>
                      <a:lnTo>
                        <a:pt x="33" y="20"/>
                      </a:lnTo>
                      <a:lnTo>
                        <a:pt x="34" y="22"/>
                      </a:lnTo>
                      <a:lnTo>
                        <a:pt x="34" y="24"/>
                      </a:lnTo>
                      <a:lnTo>
                        <a:pt x="35" y="25"/>
                      </a:lnTo>
                      <a:lnTo>
                        <a:pt x="35" y="27"/>
                      </a:lnTo>
                      <a:lnTo>
                        <a:pt x="32" y="26"/>
                      </a:lnTo>
                      <a:lnTo>
                        <a:pt x="33" y="27"/>
                      </a:lnTo>
                      <a:lnTo>
                        <a:pt x="32" y="29"/>
                      </a:lnTo>
                      <a:lnTo>
                        <a:pt x="32" y="30"/>
                      </a:lnTo>
                      <a:lnTo>
                        <a:pt x="32" y="32"/>
                      </a:lnTo>
                      <a:lnTo>
                        <a:pt x="31" y="31"/>
                      </a:lnTo>
                      <a:lnTo>
                        <a:pt x="30" y="30"/>
                      </a:lnTo>
                      <a:lnTo>
                        <a:pt x="30" y="24"/>
                      </a:lnTo>
                      <a:lnTo>
                        <a:pt x="28" y="22"/>
                      </a:lnTo>
                      <a:lnTo>
                        <a:pt x="28" y="20"/>
                      </a:lnTo>
                      <a:lnTo>
                        <a:pt x="25" y="16"/>
                      </a:lnTo>
                      <a:lnTo>
                        <a:pt x="25" y="14"/>
                      </a:lnTo>
                      <a:lnTo>
                        <a:pt x="22" y="11"/>
                      </a:lnTo>
                      <a:lnTo>
                        <a:pt x="19" y="8"/>
                      </a:lnTo>
                      <a:lnTo>
                        <a:pt x="17" y="6"/>
                      </a:lnTo>
                      <a:lnTo>
                        <a:pt x="13" y="5"/>
                      </a:lnTo>
                      <a:lnTo>
                        <a:pt x="10" y="3"/>
                      </a:lnTo>
                      <a:lnTo>
                        <a:pt x="6" y="2"/>
                      </a:lnTo>
                      <a:lnTo>
                        <a:pt x="2" y="2"/>
                      </a:lnTo>
                      <a:lnTo>
                        <a:pt x="0" y="0"/>
                      </a:lnTo>
                      <a:close/>
                    </a:path>
                  </a:pathLst>
                </a:custGeom>
                <a:solidFill>
                  <a:srgbClr val="F8CE00"/>
                </a:solidFill>
                <a:ln w="4763" cap="rnd">
                  <a:solidFill>
                    <a:srgbClr val="25221E"/>
                  </a:solidFill>
                  <a:prstDash val="solid"/>
                  <a:round/>
                  <a:headEnd/>
                  <a:tailEnd/>
                </a:ln>
              </p:spPr>
              <p:txBody>
                <a:bodyPr/>
                <a:lstStyle/>
                <a:p>
                  <a:endParaRPr lang="vi-VN"/>
                </a:p>
              </p:txBody>
            </p:sp>
            <p:sp>
              <p:nvSpPr>
                <p:cNvPr id="229589" name="Freeform 213"/>
                <p:cNvSpPr>
                  <a:spLocks/>
                </p:cNvSpPr>
                <p:nvPr/>
              </p:nvSpPr>
              <p:spPr bwMode="auto">
                <a:xfrm flipH="1">
                  <a:off x="644" y="249"/>
                  <a:ext cx="34" cy="50"/>
                </a:xfrm>
                <a:custGeom>
                  <a:avLst/>
                  <a:gdLst>
                    <a:gd name="T0" fmla="*/ 0 w 13"/>
                    <a:gd name="T1" fmla="*/ 15 h 19"/>
                    <a:gd name="T2" fmla="*/ 0 w 13"/>
                    <a:gd name="T3" fmla="*/ 18 h 19"/>
                    <a:gd name="T4" fmla="*/ 8 w 13"/>
                    <a:gd name="T5" fmla="*/ 11 h 19"/>
                    <a:gd name="T6" fmla="*/ 12 w 13"/>
                    <a:gd name="T7" fmla="*/ 5 h 19"/>
                    <a:gd name="T8" fmla="*/ 4 w 13"/>
                    <a:gd name="T9" fmla="*/ 5 h 19"/>
                  </a:gdLst>
                  <a:ahLst/>
                  <a:cxnLst>
                    <a:cxn ang="0">
                      <a:pos x="T0" y="T1"/>
                    </a:cxn>
                    <a:cxn ang="0">
                      <a:pos x="T2" y="T3"/>
                    </a:cxn>
                    <a:cxn ang="0">
                      <a:pos x="T4" y="T5"/>
                    </a:cxn>
                    <a:cxn ang="0">
                      <a:pos x="T6" y="T7"/>
                    </a:cxn>
                    <a:cxn ang="0">
                      <a:pos x="T8" y="T9"/>
                    </a:cxn>
                  </a:cxnLst>
                  <a:rect l="0" t="0" r="r" b="b"/>
                  <a:pathLst>
                    <a:path w="13" h="19">
                      <a:moveTo>
                        <a:pt x="0" y="15"/>
                      </a:moveTo>
                      <a:cubicBezTo>
                        <a:pt x="0" y="16"/>
                        <a:pt x="0" y="17"/>
                        <a:pt x="0" y="18"/>
                      </a:cubicBezTo>
                      <a:cubicBezTo>
                        <a:pt x="6" y="19"/>
                        <a:pt x="8" y="16"/>
                        <a:pt x="8" y="11"/>
                      </a:cubicBezTo>
                      <a:cubicBezTo>
                        <a:pt x="9" y="8"/>
                        <a:pt x="13" y="9"/>
                        <a:pt x="12" y="5"/>
                      </a:cubicBezTo>
                      <a:cubicBezTo>
                        <a:pt x="9" y="0"/>
                        <a:pt x="6" y="4"/>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90" name="Freeform 214"/>
                <p:cNvSpPr>
                  <a:spLocks/>
                </p:cNvSpPr>
                <p:nvPr/>
              </p:nvSpPr>
              <p:spPr bwMode="auto">
                <a:xfrm flipH="1">
                  <a:off x="655" y="262"/>
                  <a:ext cx="17" cy="26"/>
                </a:xfrm>
                <a:custGeom>
                  <a:avLst/>
                  <a:gdLst>
                    <a:gd name="T0" fmla="*/ 3 w 7"/>
                    <a:gd name="T1" fmla="*/ 1 h 10"/>
                    <a:gd name="T2" fmla="*/ 7 w 7"/>
                    <a:gd name="T3" fmla="*/ 3 h 10"/>
                    <a:gd name="T4" fmla="*/ 4 w 7"/>
                    <a:gd name="T5" fmla="*/ 9 h 10"/>
                    <a:gd name="T6" fmla="*/ 1 w 7"/>
                    <a:gd name="T7" fmla="*/ 7 h 10"/>
                  </a:gdLst>
                  <a:ahLst/>
                  <a:cxnLst>
                    <a:cxn ang="0">
                      <a:pos x="T0" y="T1"/>
                    </a:cxn>
                    <a:cxn ang="0">
                      <a:pos x="T2" y="T3"/>
                    </a:cxn>
                    <a:cxn ang="0">
                      <a:pos x="T4" y="T5"/>
                    </a:cxn>
                    <a:cxn ang="0">
                      <a:pos x="T6" y="T7"/>
                    </a:cxn>
                  </a:cxnLst>
                  <a:rect l="0" t="0" r="r" b="b"/>
                  <a:pathLst>
                    <a:path w="7" h="10">
                      <a:moveTo>
                        <a:pt x="3" y="1"/>
                      </a:moveTo>
                      <a:cubicBezTo>
                        <a:pt x="5" y="0"/>
                        <a:pt x="7" y="0"/>
                        <a:pt x="7" y="3"/>
                      </a:cubicBezTo>
                      <a:cubicBezTo>
                        <a:pt x="5" y="4"/>
                        <a:pt x="3" y="5"/>
                        <a:pt x="4" y="9"/>
                      </a:cubicBezTo>
                      <a:cubicBezTo>
                        <a:pt x="3" y="10"/>
                        <a:pt x="0" y="9"/>
                        <a:pt x="1" y="7"/>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229591" name="Freeform 215"/>
                <p:cNvSpPr>
                  <a:spLocks/>
                </p:cNvSpPr>
                <p:nvPr/>
              </p:nvSpPr>
              <p:spPr bwMode="auto">
                <a:xfrm flipH="1">
                  <a:off x="604" y="573"/>
                  <a:ext cx="231" cy="168"/>
                </a:xfrm>
                <a:custGeom>
                  <a:avLst/>
                  <a:gdLst>
                    <a:gd name="T0" fmla="*/ 8 w 88"/>
                    <a:gd name="T1" fmla="*/ 2 h 64"/>
                    <a:gd name="T2" fmla="*/ 0 w 88"/>
                    <a:gd name="T3" fmla="*/ 63 h 64"/>
                    <a:gd name="T4" fmla="*/ 87 w 88"/>
                    <a:gd name="T5" fmla="*/ 61 h 64"/>
                    <a:gd name="T6" fmla="*/ 82 w 88"/>
                    <a:gd name="T7" fmla="*/ 1 h 64"/>
                    <a:gd name="T8" fmla="*/ 8 w 88"/>
                    <a:gd name="T9" fmla="*/ 2 h 64"/>
                  </a:gdLst>
                  <a:ahLst/>
                  <a:cxnLst>
                    <a:cxn ang="0">
                      <a:pos x="T0" y="T1"/>
                    </a:cxn>
                    <a:cxn ang="0">
                      <a:pos x="T2" y="T3"/>
                    </a:cxn>
                    <a:cxn ang="0">
                      <a:pos x="T4" y="T5"/>
                    </a:cxn>
                    <a:cxn ang="0">
                      <a:pos x="T6" y="T7"/>
                    </a:cxn>
                    <a:cxn ang="0">
                      <a:pos x="T8" y="T9"/>
                    </a:cxn>
                  </a:cxnLst>
                  <a:rect l="0" t="0" r="r" b="b"/>
                  <a:pathLst>
                    <a:path w="88" h="64">
                      <a:moveTo>
                        <a:pt x="8" y="2"/>
                      </a:moveTo>
                      <a:cubicBezTo>
                        <a:pt x="7" y="24"/>
                        <a:pt x="5" y="41"/>
                        <a:pt x="0" y="63"/>
                      </a:cubicBezTo>
                      <a:cubicBezTo>
                        <a:pt x="33" y="57"/>
                        <a:pt x="57" y="64"/>
                        <a:pt x="87" y="61"/>
                      </a:cubicBezTo>
                      <a:cubicBezTo>
                        <a:pt x="88" y="50"/>
                        <a:pt x="80" y="8"/>
                        <a:pt x="82" y="1"/>
                      </a:cubicBezTo>
                      <a:cubicBezTo>
                        <a:pt x="55" y="0"/>
                        <a:pt x="37" y="2"/>
                        <a:pt x="8" y="2"/>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592" name="Freeform 216"/>
                <p:cNvSpPr>
                  <a:spLocks/>
                </p:cNvSpPr>
                <p:nvPr/>
              </p:nvSpPr>
              <p:spPr bwMode="auto">
                <a:xfrm flipH="1">
                  <a:off x="623" y="576"/>
                  <a:ext cx="194" cy="141"/>
                </a:xfrm>
                <a:custGeom>
                  <a:avLst/>
                  <a:gdLst>
                    <a:gd name="T0" fmla="*/ 6 w 74"/>
                    <a:gd name="T1" fmla="*/ 1 h 54"/>
                    <a:gd name="T2" fmla="*/ 0 w 74"/>
                    <a:gd name="T3" fmla="*/ 50 h 54"/>
                    <a:gd name="T4" fmla="*/ 73 w 74"/>
                    <a:gd name="T5" fmla="*/ 53 h 54"/>
                    <a:gd name="T6" fmla="*/ 69 w 74"/>
                    <a:gd name="T7" fmla="*/ 0 h 54"/>
                    <a:gd name="T8" fmla="*/ 6 w 74"/>
                    <a:gd name="T9" fmla="*/ 1 h 54"/>
                  </a:gdLst>
                  <a:ahLst/>
                  <a:cxnLst>
                    <a:cxn ang="0">
                      <a:pos x="T0" y="T1"/>
                    </a:cxn>
                    <a:cxn ang="0">
                      <a:pos x="T2" y="T3"/>
                    </a:cxn>
                    <a:cxn ang="0">
                      <a:pos x="T4" y="T5"/>
                    </a:cxn>
                    <a:cxn ang="0">
                      <a:pos x="T6" y="T7"/>
                    </a:cxn>
                    <a:cxn ang="0">
                      <a:pos x="T8" y="T9"/>
                    </a:cxn>
                  </a:cxnLst>
                  <a:rect l="0" t="0" r="r" b="b"/>
                  <a:pathLst>
                    <a:path w="74" h="54">
                      <a:moveTo>
                        <a:pt x="6" y="1"/>
                      </a:moveTo>
                      <a:cubicBezTo>
                        <a:pt x="4" y="17"/>
                        <a:pt x="3" y="34"/>
                        <a:pt x="0" y="50"/>
                      </a:cubicBezTo>
                      <a:cubicBezTo>
                        <a:pt x="31" y="48"/>
                        <a:pt x="52" y="50"/>
                        <a:pt x="73" y="53"/>
                      </a:cubicBezTo>
                      <a:cubicBezTo>
                        <a:pt x="74" y="54"/>
                        <a:pt x="72" y="1"/>
                        <a:pt x="69" y="0"/>
                      </a:cubicBezTo>
                      <a:cubicBezTo>
                        <a:pt x="48" y="0"/>
                        <a:pt x="27" y="1"/>
                        <a:pt x="6" y="1"/>
                      </a:cubicBezTo>
                      <a:close/>
                    </a:path>
                  </a:pathLst>
                </a:custGeom>
                <a:solidFill>
                  <a:srgbClr val="575E62"/>
                </a:solidFill>
                <a:ln w="4763" cap="rnd">
                  <a:solidFill>
                    <a:srgbClr val="25221E"/>
                  </a:solidFill>
                  <a:prstDash val="solid"/>
                  <a:round/>
                  <a:headEnd/>
                  <a:tailEnd/>
                </a:ln>
              </p:spPr>
              <p:txBody>
                <a:bodyPr/>
                <a:lstStyle/>
                <a:p>
                  <a:endParaRPr lang="vi-VN"/>
                </a:p>
              </p:txBody>
            </p:sp>
            <p:sp>
              <p:nvSpPr>
                <p:cNvPr id="229593" name="Freeform 217"/>
                <p:cNvSpPr>
                  <a:spLocks/>
                </p:cNvSpPr>
                <p:nvPr/>
              </p:nvSpPr>
              <p:spPr bwMode="auto">
                <a:xfrm flipH="1">
                  <a:off x="628" y="576"/>
                  <a:ext cx="176" cy="133"/>
                </a:xfrm>
                <a:custGeom>
                  <a:avLst/>
                  <a:gdLst>
                    <a:gd name="T0" fmla="*/ 4 w 67"/>
                    <a:gd name="T1" fmla="*/ 1 h 51"/>
                    <a:gd name="T2" fmla="*/ 0 w 67"/>
                    <a:gd name="T3" fmla="*/ 47 h 51"/>
                    <a:gd name="T4" fmla="*/ 65 w 67"/>
                    <a:gd name="T5" fmla="*/ 50 h 51"/>
                    <a:gd name="T6" fmla="*/ 61 w 67"/>
                    <a:gd name="T7" fmla="*/ 0 h 51"/>
                    <a:gd name="T8" fmla="*/ 4 w 67"/>
                    <a:gd name="T9" fmla="*/ 1 h 51"/>
                  </a:gdLst>
                  <a:ahLst/>
                  <a:cxnLst>
                    <a:cxn ang="0">
                      <a:pos x="T0" y="T1"/>
                    </a:cxn>
                    <a:cxn ang="0">
                      <a:pos x="T2" y="T3"/>
                    </a:cxn>
                    <a:cxn ang="0">
                      <a:pos x="T4" y="T5"/>
                    </a:cxn>
                    <a:cxn ang="0">
                      <a:pos x="T6" y="T7"/>
                    </a:cxn>
                    <a:cxn ang="0">
                      <a:pos x="T8" y="T9"/>
                    </a:cxn>
                  </a:cxnLst>
                  <a:rect l="0" t="0" r="r" b="b"/>
                  <a:pathLst>
                    <a:path w="67" h="51">
                      <a:moveTo>
                        <a:pt x="4" y="1"/>
                      </a:moveTo>
                      <a:cubicBezTo>
                        <a:pt x="2" y="17"/>
                        <a:pt x="2" y="31"/>
                        <a:pt x="0" y="47"/>
                      </a:cubicBezTo>
                      <a:cubicBezTo>
                        <a:pt x="30" y="46"/>
                        <a:pt x="44" y="47"/>
                        <a:pt x="65" y="50"/>
                      </a:cubicBezTo>
                      <a:cubicBezTo>
                        <a:pt x="67" y="51"/>
                        <a:pt x="64" y="1"/>
                        <a:pt x="61" y="0"/>
                      </a:cubicBezTo>
                      <a:cubicBezTo>
                        <a:pt x="40" y="0"/>
                        <a:pt x="25" y="1"/>
                        <a:pt x="4" y="1"/>
                      </a:cubicBezTo>
                      <a:close/>
                    </a:path>
                  </a:pathLst>
                </a:custGeom>
                <a:solidFill>
                  <a:srgbClr val="815E70"/>
                </a:solidFill>
                <a:ln w="4763" cap="rnd">
                  <a:solidFill>
                    <a:srgbClr val="25221E"/>
                  </a:solidFill>
                  <a:prstDash val="solid"/>
                  <a:round/>
                  <a:headEnd/>
                  <a:tailEnd/>
                </a:ln>
              </p:spPr>
              <p:txBody>
                <a:bodyPr/>
                <a:lstStyle/>
                <a:p>
                  <a:endParaRPr lang="vi-VN"/>
                </a:p>
              </p:txBody>
            </p:sp>
            <p:sp>
              <p:nvSpPr>
                <p:cNvPr id="229594" name="Freeform 218"/>
                <p:cNvSpPr>
                  <a:spLocks/>
                </p:cNvSpPr>
                <p:nvPr/>
              </p:nvSpPr>
              <p:spPr bwMode="auto">
                <a:xfrm flipH="1">
                  <a:off x="642" y="579"/>
                  <a:ext cx="146" cy="115"/>
                </a:xfrm>
                <a:custGeom>
                  <a:avLst/>
                  <a:gdLst>
                    <a:gd name="T0" fmla="*/ 2 w 56"/>
                    <a:gd name="T1" fmla="*/ 4 h 44"/>
                    <a:gd name="T2" fmla="*/ 2 w 56"/>
                    <a:gd name="T3" fmla="*/ 43 h 44"/>
                    <a:gd name="T4" fmla="*/ 26 w 56"/>
                    <a:gd name="T5" fmla="*/ 19 h 44"/>
                    <a:gd name="T6" fmla="*/ 28 w 56"/>
                    <a:gd name="T7" fmla="*/ 36 h 44"/>
                    <a:gd name="T8" fmla="*/ 30 w 56"/>
                    <a:gd name="T9" fmla="*/ 36 h 44"/>
                    <a:gd name="T10" fmla="*/ 31 w 56"/>
                    <a:gd name="T11" fmla="*/ 18 h 44"/>
                    <a:gd name="T12" fmla="*/ 55 w 56"/>
                    <a:gd name="T13" fmla="*/ 44 h 44"/>
                    <a:gd name="T14" fmla="*/ 50 w 56"/>
                    <a:gd name="T15" fmla="*/ 5 h 44"/>
                    <a:gd name="T16" fmla="*/ 31 w 56"/>
                    <a:gd name="T17" fmla="*/ 15 h 44"/>
                    <a:gd name="T18" fmla="*/ 27 w 56"/>
                    <a:gd name="T19" fmla="*/ 15 h 44"/>
                    <a:gd name="T20" fmla="*/ 2 w 56"/>
                    <a:gd name="T21"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4">
                      <a:moveTo>
                        <a:pt x="2" y="4"/>
                      </a:moveTo>
                      <a:cubicBezTo>
                        <a:pt x="2" y="17"/>
                        <a:pt x="0" y="32"/>
                        <a:pt x="2" y="43"/>
                      </a:cubicBezTo>
                      <a:cubicBezTo>
                        <a:pt x="12" y="39"/>
                        <a:pt x="18" y="30"/>
                        <a:pt x="26" y="19"/>
                      </a:cubicBezTo>
                      <a:cubicBezTo>
                        <a:pt x="29" y="21"/>
                        <a:pt x="28" y="34"/>
                        <a:pt x="28" y="36"/>
                      </a:cubicBezTo>
                      <a:cubicBezTo>
                        <a:pt x="28" y="36"/>
                        <a:pt x="29" y="38"/>
                        <a:pt x="30" y="36"/>
                      </a:cubicBezTo>
                      <a:cubicBezTo>
                        <a:pt x="31" y="30"/>
                        <a:pt x="31" y="26"/>
                        <a:pt x="31" y="18"/>
                      </a:cubicBezTo>
                      <a:cubicBezTo>
                        <a:pt x="31" y="19"/>
                        <a:pt x="48" y="39"/>
                        <a:pt x="55" y="44"/>
                      </a:cubicBezTo>
                      <a:cubicBezTo>
                        <a:pt x="56" y="44"/>
                        <a:pt x="52" y="5"/>
                        <a:pt x="50" y="5"/>
                      </a:cubicBezTo>
                      <a:cubicBezTo>
                        <a:pt x="47" y="0"/>
                        <a:pt x="37" y="12"/>
                        <a:pt x="31" y="15"/>
                      </a:cubicBezTo>
                      <a:cubicBezTo>
                        <a:pt x="30" y="14"/>
                        <a:pt x="28" y="15"/>
                        <a:pt x="27" y="15"/>
                      </a:cubicBezTo>
                      <a:cubicBezTo>
                        <a:pt x="20" y="9"/>
                        <a:pt x="14" y="2"/>
                        <a:pt x="2" y="4"/>
                      </a:cubicBezTo>
                      <a:close/>
                    </a:path>
                  </a:pathLst>
                </a:custGeom>
                <a:solidFill>
                  <a:srgbClr val="575E62"/>
                </a:solidFill>
                <a:ln w="4763" cap="rnd">
                  <a:solidFill>
                    <a:srgbClr val="25221E"/>
                  </a:solidFill>
                  <a:prstDash val="solid"/>
                  <a:round/>
                  <a:headEnd/>
                  <a:tailEnd/>
                </a:ln>
              </p:spPr>
              <p:txBody>
                <a:bodyPr/>
                <a:lstStyle/>
                <a:p>
                  <a:endParaRPr lang="vi-VN"/>
                </a:p>
              </p:txBody>
            </p:sp>
            <p:sp>
              <p:nvSpPr>
                <p:cNvPr id="229595" name="Freeform 219"/>
                <p:cNvSpPr>
                  <a:spLocks/>
                </p:cNvSpPr>
                <p:nvPr/>
              </p:nvSpPr>
              <p:spPr bwMode="auto">
                <a:xfrm flipH="1">
                  <a:off x="733" y="592"/>
                  <a:ext cx="42" cy="60"/>
                </a:xfrm>
                <a:custGeom>
                  <a:avLst/>
                  <a:gdLst>
                    <a:gd name="T0" fmla="*/ 2 w 16"/>
                    <a:gd name="T1" fmla="*/ 1 h 23"/>
                    <a:gd name="T2" fmla="*/ 0 w 16"/>
                    <a:gd name="T3" fmla="*/ 23 h 23"/>
                    <a:gd name="T4" fmla="*/ 16 w 16"/>
                    <a:gd name="T5" fmla="*/ 8 h 23"/>
                    <a:gd name="T6" fmla="*/ 2 w 16"/>
                    <a:gd name="T7" fmla="*/ 1 h 23"/>
                  </a:gdLst>
                  <a:ahLst/>
                  <a:cxnLst>
                    <a:cxn ang="0">
                      <a:pos x="T0" y="T1"/>
                    </a:cxn>
                    <a:cxn ang="0">
                      <a:pos x="T2" y="T3"/>
                    </a:cxn>
                    <a:cxn ang="0">
                      <a:pos x="T4" y="T5"/>
                    </a:cxn>
                    <a:cxn ang="0">
                      <a:pos x="T6" y="T7"/>
                    </a:cxn>
                  </a:cxnLst>
                  <a:rect l="0" t="0" r="r" b="b"/>
                  <a:pathLst>
                    <a:path w="16" h="23">
                      <a:moveTo>
                        <a:pt x="2" y="1"/>
                      </a:moveTo>
                      <a:cubicBezTo>
                        <a:pt x="0" y="8"/>
                        <a:pt x="0" y="15"/>
                        <a:pt x="0" y="23"/>
                      </a:cubicBezTo>
                      <a:cubicBezTo>
                        <a:pt x="8" y="19"/>
                        <a:pt x="12" y="14"/>
                        <a:pt x="16" y="8"/>
                      </a:cubicBezTo>
                      <a:cubicBezTo>
                        <a:pt x="11" y="4"/>
                        <a:pt x="6" y="0"/>
                        <a:pt x="2" y="1"/>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96" name="Freeform 220"/>
                <p:cNvSpPr>
                  <a:spLocks/>
                </p:cNvSpPr>
                <p:nvPr/>
              </p:nvSpPr>
              <p:spPr bwMode="auto">
                <a:xfrm flipH="1">
                  <a:off x="655" y="597"/>
                  <a:ext cx="34" cy="52"/>
                </a:xfrm>
                <a:custGeom>
                  <a:avLst/>
                  <a:gdLst>
                    <a:gd name="T0" fmla="*/ 11 w 13"/>
                    <a:gd name="T1" fmla="*/ 1 h 20"/>
                    <a:gd name="T2" fmla="*/ 12 w 13"/>
                    <a:gd name="T3" fmla="*/ 20 h 20"/>
                    <a:gd name="T4" fmla="*/ 0 w 13"/>
                    <a:gd name="T5" fmla="*/ 7 h 20"/>
                    <a:gd name="T6" fmla="*/ 11 w 13"/>
                    <a:gd name="T7" fmla="*/ 1 h 20"/>
                  </a:gdLst>
                  <a:ahLst/>
                  <a:cxnLst>
                    <a:cxn ang="0">
                      <a:pos x="T0" y="T1"/>
                    </a:cxn>
                    <a:cxn ang="0">
                      <a:pos x="T2" y="T3"/>
                    </a:cxn>
                    <a:cxn ang="0">
                      <a:pos x="T4" y="T5"/>
                    </a:cxn>
                    <a:cxn ang="0">
                      <a:pos x="T6" y="T7"/>
                    </a:cxn>
                  </a:cxnLst>
                  <a:rect l="0" t="0" r="r" b="b"/>
                  <a:pathLst>
                    <a:path w="13" h="20">
                      <a:moveTo>
                        <a:pt x="11" y="1"/>
                      </a:moveTo>
                      <a:cubicBezTo>
                        <a:pt x="12" y="8"/>
                        <a:pt x="13" y="13"/>
                        <a:pt x="12" y="20"/>
                      </a:cubicBezTo>
                      <a:cubicBezTo>
                        <a:pt x="5" y="16"/>
                        <a:pt x="4" y="12"/>
                        <a:pt x="0" y="7"/>
                      </a:cubicBezTo>
                      <a:cubicBezTo>
                        <a:pt x="5" y="3"/>
                        <a:pt x="7" y="0"/>
                        <a:pt x="11" y="1"/>
                      </a:cubicBezTo>
                      <a:close/>
                    </a:path>
                  </a:pathLst>
                </a:custGeom>
                <a:solidFill>
                  <a:srgbClr val="B4656A"/>
                </a:solidFill>
                <a:ln w="4763" cap="rnd">
                  <a:solidFill>
                    <a:srgbClr val="25221E"/>
                  </a:solidFill>
                  <a:prstDash val="solid"/>
                  <a:round/>
                  <a:headEnd/>
                  <a:tailEnd/>
                </a:ln>
              </p:spPr>
              <p:txBody>
                <a:bodyPr/>
                <a:lstStyle/>
                <a:p>
                  <a:endParaRPr lang="vi-VN"/>
                </a:p>
              </p:txBody>
            </p:sp>
            <p:sp>
              <p:nvSpPr>
                <p:cNvPr id="229597" name="Freeform 221"/>
                <p:cNvSpPr>
                  <a:spLocks/>
                </p:cNvSpPr>
                <p:nvPr/>
              </p:nvSpPr>
              <p:spPr bwMode="auto">
                <a:xfrm flipH="1">
                  <a:off x="566" y="555"/>
                  <a:ext cx="298" cy="16"/>
                </a:xfrm>
                <a:custGeom>
                  <a:avLst/>
                  <a:gdLst>
                    <a:gd name="T0" fmla="*/ 1 w 114"/>
                    <a:gd name="T1" fmla="*/ 0 h 6"/>
                    <a:gd name="T2" fmla="*/ 32 w 114"/>
                    <a:gd name="T3" fmla="*/ 2 h 6"/>
                    <a:gd name="T4" fmla="*/ 45 w 114"/>
                    <a:gd name="T5" fmla="*/ 2 h 6"/>
                    <a:gd name="T6" fmla="*/ 63 w 114"/>
                    <a:gd name="T7" fmla="*/ 3 h 6"/>
                    <a:gd name="T8" fmla="*/ 78 w 114"/>
                    <a:gd name="T9" fmla="*/ 3 h 6"/>
                    <a:gd name="T10" fmla="*/ 96 w 114"/>
                    <a:gd name="T11" fmla="*/ 3 h 6"/>
                    <a:gd name="T12" fmla="*/ 114 w 114"/>
                    <a:gd name="T13" fmla="*/ 2 h 6"/>
                    <a:gd name="T14" fmla="*/ 114 w 114"/>
                    <a:gd name="T15" fmla="*/ 6 h 6"/>
                    <a:gd name="T16" fmla="*/ 100 w 114"/>
                    <a:gd name="T17" fmla="*/ 5 h 6"/>
                    <a:gd name="T18" fmla="*/ 77 w 114"/>
                    <a:gd name="T19" fmla="*/ 5 h 6"/>
                    <a:gd name="T20" fmla="*/ 62 w 114"/>
                    <a:gd name="T21" fmla="*/ 5 h 6"/>
                    <a:gd name="T22" fmla="*/ 45 w 114"/>
                    <a:gd name="T23" fmla="*/ 5 h 6"/>
                    <a:gd name="T24" fmla="*/ 33 w 114"/>
                    <a:gd name="T25" fmla="*/ 5 h 6"/>
                    <a:gd name="T26" fmla="*/ 19 w 114"/>
                    <a:gd name="T27" fmla="*/ 4 h 6"/>
                    <a:gd name="T28" fmla="*/ 0 w 114"/>
                    <a:gd name="T29" fmla="*/ 2 h 6"/>
                    <a:gd name="T30" fmla="*/ 1 w 1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6">
                      <a:moveTo>
                        <a:pt x="1" y="0"/>
                      </a:moveTo>
                      <a:lnTo>
                        <a:pt x="32" y="2"/>
                      </a:lnTo>
                      <a:lnTo>
                        <a:pt x="45" y="2"/>
                      </a:lnTo>
                      <a:cubicBezTo>
                        <a:pt x="45" y="2"/>
                        <a:pt x="63" y="3"/>
                        <a:pt x="63" y="3"/>
                      </a:cubicBezTo>
                      <a:cubicBezTo>
                        <a:pt x="63" y="3"/>
                        <a:pt x="78" y="3"/>
                        <a:pt x="78" y="3"/>
                      </a:cubicBezTo>
                      <a:cubicBezTo>
                        <a:pt x="78" y="3"/>
                        <a:pt x="96" y="3"/>
                        <a:pt x="96" y="3"/>
                      </a:cubicBezTo>
                      <a:cubicBezTo>
                        <a:pt x="96" y="3"/>
                        <a:pt x="114" y="2"/>
                        <a:pt x="114" y="2"/>
                      </a:cubicBezTo>
                      <a:lnTo>
                        <a:pt x="114" y="6"/>
                      </a:lnTo>
                      <a:cubicBezTo>
                        <a:pt x="114" y="6"/>
                        <a:pt x="100" y="5"/>
                        <a:pt x="100" y="5"/>
                      </a:cubicBezTo>
                      <a:cubicBezTo>
                        <a:pt x="100" y="5"/>
                        <a:pt x="77" y="5"/>
                        <a:pt x="77" y="5"/>
                      </a:cubicBezTo>
                      <a:cubicBezTo>
                        <a:pt x="77" y="5"/>
                        <a:pt x="62" y="5"/>
                        <a:pt x="62" y="5"/>
                      </a:cubicBezTo>
                      <a:cubicBezTo>
                        <a:pt x="62" y="5"/>
                        <a:pt x="45" y="5"/>
                        <a:pt x="45" y="5"/>
                      </a:cubicBezTo>
                      <a:cubicBezTo>
                        <a:pt x="45" y="5"/>
                        <a:pt x="33" y="5"/>
                        <a:pt x="33" y="5"/>
                      </a:cubicBezTo>
                      <a:cubicBezTo>
                        <a:pt x="33" y="5"/>
                        <a:pt x="19" y="4"/>
                        <a:pt x="19" y="4"/>
                      </a:cubicBezTo>
                      <a:cubicBezTo>
                        <a:pt x="19" y="4"/>
                        <a:pt x="0" y="2"/>
                        <a:pt x="0" y="2"/>
                      </a:cubicBezTo>
                      <a:lnTo>
                        <a:pt x="1" y="0"/>
                      </a:lnTo>
                      <a:close/>
                    </a:path>
                  </a:pathLst>
                </a:custGeom>
                <a:solidFill>
                  <a:srgbClr val="C0532E"/>
                </a:solidFill>
                <a:ln w="4763" cap="rnd">
                  <a:solidFill>
                    <a:srgbClr val="25221E"/>
                  </a:solidFill>
                  <a:prstDash val="solid"/>
                  <a:round/>
                  <a:headEnd/>
                  <a:tailEnd/>
                </a:ln>
              </p:spPr>
              <p:txBody>
                <a:bodyPr/>
                <a:lstStyle/>
                <a:p>
                  <a:endParaRPr lang="vi-VN"/>
                </a:p>
              </p:txBody>
            </p:sp>
            <p:sp>
              <p:nvSpPr>
                <p:cNvPr id="229598" name="Freeform 222"/>
                <p:cNvSpPr>
                  <a:spLocks/>
                </p:cNvSpPr>
                <p:nvPr/>
              </p:nvSpPr>
              <p:spPr bwMode="auto">
                <a:xfrm flipH="1">
                  <a:off x="563" y="566"/>
                  <a:ext cx="306" cy="15"/>
                </a:xfrm>
                <a:custGeom>
                  <a:avLst/>
                  <a:gdLst>
                    <a:gd name="T0" fmla="*/ 1 w 117"/>
                    <a:gd name="T1" fmla="*/ 0 h 6"/>
                    <a:gd name="T2" fmla="*/ 34 w 117"/>
                    <a:gd name="T3" fmla="*/ 3 h 6"/>
                    <a:gd name="T4" fmla="*/ 47 w 117"/>
                    <a:gd name="T5" fmla="*/ 2 h 6"/>
                    <a:gd name="T6" fmla="*/ 65 w 117"/>
                    <a:gd name="T7" fmla="*/ 3 h 6"/>
                    <a:gd name="T8" fmla="*/ 80 w 117"/>
                    <a:gd name="T9" fmla="*/ 3 h 6"/>
                    <a:gd name="T10" fmla="*/ 99 w 117"/>
                    <a:gd name="T11" fmla="*/ 3 h 6"/>
                    <a:gd name="T12" fmla="*/ 116 w 117"/>
                    <a:gd name="T13" fmla="*/ 3 h 6"/>
                    <a:gd name="T14" fmla="*/ 117 w 117"/>
                    <a:gd name="T15" fmla="*/ 6 h 6"/>
                    <a:gd name="T16" fmla="*/ 103 w 117"/>
                    <a:gd name="T17" fmla="*/ 6 h 6"/>
                    <a:gd name="T18" fmla="*/ 79 w 117"/>
                    <a:gd name="T19" fmla="*/ 6 h 6"/>
                    <a:gd name="T20" fmla="*/ 64 w 117"/>
                    <a:gd name="T21" fmla="*/ 6 h 6"/>
                    <a:gd name="T22" fmla="*/ 47 w 117"/>
                    <a:gd name="T23" fmla="*/ 5 h 6"/>
                    <a:gd name="T24" fmla="*/ 35 w 117"/>
                    <a:gd name="T25" fmla="*/ 5 h 6"/>
                    <a:gd name="T26" fmla="*/ 20 w 117"/>
                    <a:gd name="T27" fmla="*/ 4 h 6"/>
                    <a:gd name="T28" fmla="*/ 0 w 117"/>
                    <a:gd name="T29" fmla="*/ 3 h 6"/>
                    <a:gd name="T30" fmla="*/ 1 w 117"/>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6">
                      <a:moveTo>
                        <a:pt x="1" y="0"/>
                      </a:moveTo>
                      <a:lnTo>
                        <a:pt x="34" y="3"/>
                      </a:lnTo>
                      <a:lnTo>
                        <a:pt x="47" y="2"/>
                      </a:lnTo>
                      <a:cubicBezTo>
                        <a:pt x="47" y="2"/>
                        <a:pt x="65" y="3"/>
                        <a:pt x="65" y="3"/>
                      </a:cubicBezTo>
                      <a:cubicBezTo>
                        <a:pt x="65" y="3"/>
                        <a:pt x="80" y="3"/>
                        <a:pt x="80" y="3"/>
                      </a:cubicBezTo>
                      <a:cubicBezTo>
                        <a:pt x="80" y="3"/>
                        <a:pt x="99" y="3"/>
                        <a:pt x="99" y="3"/>
                      </a:cubicBezTo>
                      <a:cubicBezTo>
                        <a:pt x="99" y="3"/>
                        <a:pt x="116" y="3"/>
                        <a:pt x="116" y="3"/>
                      </a:cubicBezTo>
                      <a:lnTo>
                        <a:pt x="117" y="6"/>
                      </a:lnTo>
                      <a:cubicBezTo>
                        <a:pt x="117" y="6"/>
                        <a:pt x="103" y="6"/>
                        <a:pt x="103" y="6"/>
                      </a:cubicBezTo>
                      <a:cubicBezTo>
                        <a:pt x="103" y="6"/>
                        <a:pt x="79" y="6"/>
                        <a:pt x="79" y="6"/>
                      </a:cubicBezTo>
                      <a:cubicBezTo>
                        <a:pt x="79" y="6"/>
                        <a:pt x="64" y="6"/>
                        <a:pt x="64" y="6"/>
                      </a:cubicBezTo>
                      <a:cubicBezTo>
                        <a:pt x="64" y="6"/>
                        <a:pt x="47" y="5"/>
                        <a:pt x="47" y="5"/>
                      </a:cubicBezTo>
                      <a:cubicBezTo>
                        <a:pt x="47" y="5"/>
                        <a:pt x="35" y="5"/>
                        <a:pt x="35" y="5"/>
                      </a:cubicBezTo>
                      <a:cubicBezTo>
                        <a:pt x="35" y="5"/>
                        <a:pt x="20" y="4"/>
                        <a:pt x="20" y="4"/>
                      </a:cubicBezTo>
                      <a:cubicBezTo>
                        <a:pt x="20" y="4"/>
                        <a:pt x="0" y="3"/>
                        <a:pt x="0" y="3"/>
                      </a:cubicBezTo>
                      <a:lnTo>
                        <a:pt x="1" y="0"/>
                      </a:lnTo>
                      <a:close/>
                    </a:path>
                  </a:pathLst>
                </a:custGeom>
                <a:solidFill>
                  <a:srgbClr val="596353"/>
                </a:solidFill>
                <a:ln w="4763" cap="rnd">
                  <a:solidFill>
                    <a:srgbClr val="25221E"/>
                  </a:solidFill>
                  <a:prstDash val="solid"/>
                  <a:round/>
                  <a:headEnd/>
                  <a:tailEnd/>
                </a:ln>
              </p:spPr>
              <p:txBody>
                <a:bodyPr/>
                <a:lstStyle/>
                <a:p>
                  <a:endParaRPr lang="vi-VN"/>
                </a:p>
              </p:txBody>
            </p:sp>
            <p:sp>
              <p:nvSpPr>
                <p:cNvPr id="229599" name="Freeform 223"/>
                <p:cNvSpPr>
                  <a:spLocks/>
                </p:cNvSpPr>
                <p:nvPr/>
              </p:nvSpPr>
              <p:spPr bwMode="auto">
                <a:xfrm flipH="1">
                  <a:off x="566" y="560"/>
                  <a:ext cx="303" cy="16"/>
                </a:xfrm>
                <a:custGeom>
                  <a:avLst/>
                  <a:gdLst>
                    <a:gd name="T0" fmla="*/ 1 w 116"/>
                    <a:gd name="T1" fmla="*/ 0 h 6"/>
                    <a:gd name="T2" fmla="*/ 34 w 116"/>
                    <a:gd name="T3" fmla="*/ 2 h 6"/>
                    <a:gd name="T4" fmla="*/ 47 w 116"/>
                    <a:gd name="T5" fmla="*/ 2 h 6"/>
                    <a:gd name="T6" fmla="*/ 65 w 116"/>
                    <a:gd name="T7" fmla="*/ 3 h 6"/>
                    <a:gd name="T8" fmla="*/ 80 w 116"/>
                    <a:gd name="T9" fmla="*/ 3 h 6"/>
                    <a:gd name="T10" fmla="*/ 99 w 116"/>
                    <a:gd name="T11" fmla="*/ 3 h 6"/>
                    <a:gd name="T12" fmla="*/ 116 w 116"/>
                    <a:gd name="T13" fmla="*/ 2 h 6"/>
                    <a:gd name="T14" fmla="*/ 116 w 116"/>
                    <a:gd name="T15" fmla="*/ 6 h 6"/>
                    <a:gd name="T16" fmla="*/ 103 w 116"/>
                    <a:gd name="T17" fmla="*/ 5 h 6"/>
                    <a:gd name="T18" fmla="*/ 79 w 116"/>
                    <a:gd name="T19" fmla="*/ 5 h 6"/>
                    <a:gd name="T20" fmla="*/ 64 w 116"/>
                    <a:gd name="T21" fmla="*/ 5 h 6"/>
                    <a:gd name="T22" fmla="*/ 47 w 116"/>
                    <a:gd name="T23" fmla="*/ 4 h 6"/>
                    <a:gd name="T24" fmla="*/ 35 w 116"/>
                    <a:gd name="T25" fmla="*/ 4 h 6"/>
                    <a:gd name="T26" fmla="*/ 21 w 116"/>
                    <a:gd name="T27" fmla="*/ 4 h 6"/>
                    <a:gd name="T28" fmla="*/ 0 w 116"/>
                    <a:gd name="T29" fmla="*/ 2 h 6"/>
                    <a:gd name="T30" fmla="*/ 1 w 11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
                      <a:moveTo>
                        <a:pt x="1" y="0"/>
                      </a:moveTo>
                      <a:lnTo>
                        <a:pt x="34" y="2"/>
                      </a:lnTo>
                      <a:lnTo>
                        <a:pt x="47" y="2"/>
                      </a:lnTo>
                      <a:cubicBezTo>
                        <a:pt x="47" y="2"/>
                        <a:pt x="65" y="3"/>
                        <a:pt x="65" y="3"/>
                      </a:cubicBezTo>
                      <a:cubicBezTo>
                        <a:pt x="65" y="3"/>
                        <a:pt x="80" y="3"/>
                        <a:pt x="80" y="3"/>
                      </a:cubicBezTo>
                      <a:cubicBezTo>
                        <a:pt x="80" y="3"/>
                        <a:pt x="99" y="3"/>
                        <a:pt x="99" y="3"/>
                      </a:cubicBezTo>
                      <a:cubicBezTo>
                        <a:pt x="99" y="3"/>
                        <a:pt x="116" y="1"/>
                        <a:pt x="116" y="2"/>
                      </a:cubicBezTo>
                      <a:lnTo>
                        <a:pt x="116" y="6"/>
                      </a:lnTo>
                      <a:cubicBezTo>
                        <a:pt x="116" y="6"/>
                        <a:pt x="103" y="5"/>
                        <a:pt x="103" y="5"/>
                      </a:cubicBezTo>
                      <a:cubicBezTo>
                        <a:pt x="103" y="5"/>
                        <a:pt x="79" y="5"/>
                        <a:pt x="79" y="5"/>
                      </a:cubicBezTo>
                      <a:cubicBezTo>
                        <a:pt x="79" y="5"/>
                        <a:pt x="64" y="5"/>
                        <a:pt x="64" y="5"/>
                      </a:cubicBezTo>
                      <a:cubicBezTo>
                        <a:pt x="64" y="5"/>
                        <a:pt x="47" y="4"/>
                        <a:pt x="47" y="4"/>
                      </a:cubicBezTo>
                      <a:cubicBezTo>
                        <a:pt x="47" y="4"/>
                        <a:pt x="35" y="4"/>
                        <a:pt x="35" y="4"/>
                      </a:cubicBezTo>
                      <a:cubicBezTo>
                        <a:pt x="35" y="4"/>
                        <a:pt x="21" y="4"/>
                        <a:pt x="21" y="4"/>
                      </a:cubicBezTo>
                      <a:cubicBezTo>
                        <a:pt x="21" y="4"/>
                        <a:pt x="0" y="2"/>
                        <a:pt x="0" y="2"/>
                      </a:cubicBezTo>
                      <a:lnTo>
                        <a:pt x="1" y="0"/>
                      </a:lnTo>
                      <a:close/>
                    </a:path>
                  </a:pathLst>
                </a:custGeom>
                <a:solidFill>
                  <a:srgbClr val="25221E"/>
                </a:solidFill>
                <a:ln w="4763" cap="rnd">
                  <a:solidFill>
                    <a:srgbClr val="25221E"/>
                  </a:solidFill>
                  <a:prstDash val="solid"/>
                  <a:round/>
                  <a:headEnd/>
                  <a:tailEnd/>
                </a:ln>
              </p:spPr>
              <p:txBody>
                <a:bodyPr/>
                <a:lstStyle/>
                <a:p>
                  <a:endParaRPr lang="vi-VN"/>
                </a:p>
              </p:txBody>
            </p:sp>
            <p:sp>
              <p:nvSpPr>
                <p:cNvPr id="229600" name="Freeform 224"/>
                <p:cNvSpPr>
                  <a:spLocks/>
                </p:cNvSpPr>
                <p:nvPr/>
              </p:nvSpPr>
              <p:spPr bwMode="auto">
                <a:xfrm flipH="1">
                  <a:off x="832" y="545"/>
                  <a:ext cx="16" cy="41"/>
                </a:xfrm>
                <a:custGeom>
                  <a:avLst/>
                  <a:gdLst>
                    <a:gd name="T0" fmla="*/ 5 w 6"/>
                    <a:gd name="T1" fmla="*/ 0 h 16"/>
                    <a:gd name="T2" fmla="*/ 6 w 6"/>
                    <a:gd name="T3" fmla="*/ 7 h 16"/>
                    <a:gd name="T4" fmla="*/ 3 w 6"/>
                    <a:gd name="T5" fmla="*/ 16 h 16"/>
                    <a:gd name="T6" fmla="*/ 2 w 6"/>
                    <a:gd name="T7" fmla="*/ 7 h 16"/>
                    <a:gd name="T8" fmla="*/ 5 w 6"/>
                    <a:gd name="T9" fmla="*/ 0 h 16"/>
                  </a:gdLst>
                  <a:ahLst/>
                  <a:cxnLst>
                    <a:cxn ang="0">
                      <a:pos x="T0" y="T1"/>
                    </a:cxn>
                    <a:cxn ang="0">
                      <a:pos x="T2" y="T3"/>
                    </a:cxn>
                    <a:cxn ang="0">
                      <a:pos x="T4" y="T5"/>
                    </a:cxn>
                    <a:cxn ang="0">
                      <a:pos x="T6" y="T7"/>
                    </a:cxn>
                    <a:cxn ang="0">
                      <a:pos x="T8" y="T9"/>
                    </a:cxn>
                  </a:cxnLst>
                  <a:rect l="0" t="0" r="r" b="b"/>
                  <a:pathLst>
                    <a:path w="6" h="16">
                      <a:moveTo>
                        <a:pt x="5" y="0"/>
                      </a:moveTo>
                      <a:cubicBezTo>
                        <a:pt x="6" y="0"/>
                        <a:pt x="6" y="2"/>
                        <a:pt x="6" y="7"/>
                      </a:cubicBezTo>
                      <a:cubicBezTo>
                        <a:pt x="6" y="11"/>
                        <a:pt x="6" y="16"/>
                        <a:pt x="3" y="16"/>
                      </a:cubicBezTo>
                      <a:cubicBezTo>
                        <a:pt x="0" y="16"/>
                        <a:pt x="2" y="13"/>
                        <a:pt x="2" y="7"/>
                      </a:cubicBezTo>
                      <a:cubicBezTo>
                        <a:pt x="2" y="1"/>
                        <a:pt x="3" y="0"/>
                        <a:pt x="5"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1" name="Freeform 225"/>
                <p:cNvSpPr>
                  <a:spLocks/>
                </p:cNvSpPr>
                <p:nvPr/>
              </p:nvSpPr>
              <p:spPr bwMode="auto">
                <a:xfrm flipH="1">
                  <a:off x="788" y="545"/>
                  <a:ext cx="16" cy="44"/>
                </a:xfrm>
                <a:custGeom>
                  <a:avLst/>
                  <a:gdLst>
                    <a:gd name="T0" fmla="*/ 4 w 6"/>
                    <a:gd name="T1" fmla="*/ 0 h 17"/>
                    <a:gd name="T2" fmla="*/ 5 w 6"/>
                    <a:gd name="T3" fmla="*/ 7 h 17"/>
                    <a:gd name="T4" fmla="*/ 3 w 6"/>
                    <a:gd name="T5" fmla="*/ 16 h 17"/>
                    <a:gd name="T6" fmla="*/ 1 w 6"/>
                    <a:gd name="T7" fmla="*/ 7 h 17"/>
                    <a:gd name="T8" fmla="*/ 4 w 6"/>
                    <a:gd name="T9" fmla="*/ 0 h 17"/>
                  </a:gdLst>
                  <a:ahLst/>
                  <a:cxnLst>
                    <a:cxn ang="0">
                      <a:pos x="T0" y="T1"/>
                    </a:cxn>
                    <a:cxn ang="0">
                      <a:pos x="T2" y="T3"/>
                    </a:cxn>
                    <a:cxn ang="0">
                      <a:pos x="T4" y="T5"/>
                    </a:cxn>
                    <a:cxn ang="0">
                      <a:pos x="T6" y="T7"/>
                    </a:cxn>
                    <a:cxn ang="0">
                      <a:pos x="T8" y="T9"/>
                    </a:cxn>
                  </a:cxnLst>
                  <a:rect l="0" t="0" r="r" b="b"/>
                  <a:pathLst>
                    <a:path w="6" h="17">
                      <a:moveTo>
                        <a:pt x="4" y="0"/>
                      </a:moveTo>
                      <a:cubicBezTo>
                        <a:pt x="6" y="0"/>
                        <a:pt x="5" y="3"/>
                        <a:pt x="5" y="7"/>
                      </a:cubicBezTo>
                      <a:cubicBezTo>
                        <a:pt x="5" y="12"/>
                        <a:pt x="5" y="16"/>
                        <a:pt x="3" y="16"/>
                      </a:cubicBezTo>
                      <a:cubicBezTo>
                        <a:pt x="0" y="17"/>
                        <a:pt x="1" y="13"/>
                        <a:pt x="1" y="7"/>
                      </a:cubicBezTo>
                      <a:cubicBezTo>
                        <a:pt x="1" y="1"/>
                        <a:pt x="2" y="0"/>
                        <a:pt x="4"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2" name="Freeform 226"/>
                <p:cNvSpPr>
                  <a:spLocks/>
                </p:cNvSpPr>
                <p:nvPr/>
              </p:nvSpPr>
              <p:spPr bwMode="auto">
                <a:xfrm flipH="1">
                  <a:off x="746" y="547"/>
                  <a:ext cx="16" cy="42"/>
                </a:xfrm>
                <a:custGeom>
                  <a:avLst/>
                  <a:gdLst>
                    <a:gd name="T0" fmla="*/ 3 w 6"/>
                    <a:gd name="T1" fmla="*/ 0 h 16"/>
                    <a:gd name="T2" fmla="*/ 6 w 6"/>
                    <a:gd name="T3" fmla="*/ 6 h 16"/>
                    <a:gd name="T4" fmla="*/ 3 w 6"/>
                    <a:gd name="T5" fmla="*/ 15 h 16"/>
                    <a:gd name="T6" fmla="*/ 1 w 6"/>
                    <a:gd name="T7" fmla="*/ 6 h 16"/>
                    <a:gd name="T8" fmla="*/ 3 w 6"/>
                    <a:gd name="T9" fmla="*/ 0 h 16"/>
                  </a:gdLst>
                  <a:ahLst/>
                  <a:cxnLst>
                    <a:cxn ang="0">
                      <a:pos x="T0" y="T1"/>
                    </a:cxn>
                    <a:cxn ang="0">
                      <a:pos x="T2" y="T3"/>
                    </a:cxn>
                    <a:cxn ang="0">
                      <a:pos x="T4" y="T5"/>
                    </a:cxn>
                    <a:cxn ang="0">
                      <a:pos x="T6" y="T7"/>
                    </a:cxn>
                    <a:cxn ang="0">
                      <a:pos x="T8" y="T9"/>
                    </a:cxn>
                  </a:cxnLst>
                  <a:rect l="0" t="0" r="r" b="b"/>
                  <a:pathLst>
                    <a:path w="6" h="16">
                      <a:moveTo>
                        <a:pt x="3" y="0"/>
                      </a:moveTo>
                      <a:cubicBezTo>
                        <a:pt x="5" y="0"/>
                        <a:pt x="6" y="2"/>
                        <a:pt x="6" y="6"/>
                      </a:cubicBezTo>
                      <a:cubicBezTo>
                        <a:pt x="6" y="11"/>
                        <a:pt x="6" y="15"/>
                        <a:pt x="3" y="15"/>
                      </a:cubicBezTo>
                      <a:cubicBezTo>
                        <a:pt x="0" y="16"/>
                        <a:pt x="1" y="12"/>
                        <a:pt x="1" y="6"/>
                      </a:cubicBezTo>
                      <a:cubicBezTo>
                        <a:pt x="1" y="0"/>
                        <a:pt x="2" y="0"/>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3" name="Freeform 227"/>
                <p:cNvSpPr>
                  <a:spLocks/>
                </p:cNvSpPr>
                <p:nvPr/>
              </p:nvSpPr>
              <p:spPr bwMode="auto">
                <a:xfrm flipH="1">
                  <a:off x="706" y="547"/>
                  <a:ext cx="17" cy="42"/>
                </a:xfrm>
                <a:custGeom>
                  <a:avLst/>
                  <a:gdLst>
                    <a:gd name="T0" fmla="*/ 4 w 6"/>
                    <a:gd name="T1" fmla="*/ 0 h 16"/>
                    <a:gd name="T2" fmla="*/ 5 w 6"/>
                    <a:gd name="T3" fmla="*/ 6 h 16"/>
                    <a:gd name="T4" fmla="*/ 3 w 6"/>
                    <a:gd name="T5" fmla="*/ 16 h 16"/>
                    <a:gd name="T6" fmla="*/ 1 w 6"/>
                    <a:gd name="T7" fmla="*/ 6 h 16"/>
                    <a:gd name="T8" fmla="*/ 4 w 6"/>
                    <a:gd name="T9" fmla="*/ 0 h 16"/>
                  </a:gdLst>
                  <a:ahLst/>
                  <a:cxnLst>
                    <a:cxn ang="0">
                      <a:pos x="T0" y="T1"/>
                    </a:cxn>
                    <a:cxn ang="0">
                      <a:pos x="T2" y="T3"/>
                    </a:cxn>
                    <a:cxn ang="0">
                      <a:pos x="T4" y="T5"/>
                    </a:cxn>
                    <a:cxn ang="0">
                      <a:pos x="T6" y="T7"/>
                    </a:cxn>
                    <a:cxn ang="0">
                      <a:pos x="T8" y="T9"/>
                    </a:cxn>
                  </a:cxnLst>
                  <a:rect l="0" t="0" r="r" b="b"/>
                  <a:pathLst>
                    <a:path w="6" h="16">
                      <a:moveTo>
                        <a:pt x="4" y="0"/>
                      </a:moveTo>
                      <a:cubicBezTo>
                        <a:pt x="6" y="1"/>
                        <a:pt x="5" y="2"/>
                        <a:pt x="5" y="6"/>
                      </a:cubicBezTo>
                      <a:cubicBezTo>
                        <a:pt x="5" y="11"/>
                        <a:pt x="6" y="15"/>
                        <a:pt x="3" y="16"/>
                      </a:cubicBezTo>
                      <a:cubicBezTo>
                        <a:pt x="0" y="16"/>
                        <a:pt x="1" y="12"/>
                        <a:pt x="1" y="6"/>
                      </a:cubicBezTo>
                      <a:cubicBezTo>
                        <a:pt x="1" y="0"/>
                        <a:pt x="2" y="0"/>
                        <a:pt x="4"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4" name="Freeform 228"/>
                <p:cNvSpPr>
                  <a:spLocks/>
                </p:cNvSpPr>
                <p:nvPr/>
              </p:nvSpPr>
              <p:spPr bwMode="auto">
                <a:xfrm flipH="1">
                  <a:off x="668" y="545"/>
                  <a:ext cx="13" cy="41"/>
                </a:xfrm>
                <a:custGeom>
                  <a:avLst/>
                  <a:gdLst>
                    <a:gd name="T0" fmla="*/ 3 w 5"/>
                    <a:gd name="T1" fmla="*/ 1 h 16"/>
                    <a:gd name="T2" fmla="*/ 5 w 5"/>
                    <a:gd name="T3" fmla="*/ 7 h 16"/>
                    <a:gd name="T4" fmla="*/ 3 w 5"/>
                    <a:gd name="T5" fmla="*/ 16 h 16"/>
                    <a:gd name="T6" fmla="*/ 1 w 5"/>
                    <a:gd name="T7" fmla="*/ 6 h 16"/>
                    <a:gd name="T8" fmla="*/ 3 w 5"/>
                    <a:gd name="T9" fmla="*/ 1 h 16"/>
                  </a:gdLst>
                  <a:ahLst/>
                  <a:cxnLst>
                    <a:cxn ang="0">
                      <a:pos x="T0" y="T1"/>
                    </a:cxn>
                    <a:cxn ang="0">
                      <a:pos x="T2" y="T3"/>
                    </a:cxn>
                    <a:cxn ang="0">
                      <a:pos x="T4" y="T5"/>
                    </a:cxn>
                    <a:cxn ang="0">
                      <a:pos x="T6" y="T7"/>
                    </a:cxn>
                    <a:cxn ang="0">
                      <a:pos x="T8" y="T9"/>
                    </a:cxn>
                  </a:cxnLst>
                  <a:rect l="0" t="0" r="r" b="b"/>
                  <a:pathLst>
                    <a:path w="5" h="16">
                      <a:moveTo>
                        <a:pt x="3" y="1"/>
                      </a:moveTo>
                      <a:cubicBezTo>
                        <a:pt x="5" y="1"/>
                        <a:pt x="5" y="2"/>
                        <a:pt x="5" y="7"/>
                      </a:cubicBezTo>
                      <a:cubicBezTo>
                        <a:pt x="5" y="11"/>
                        <a:pt x="5" y="16"/>
                        <a:pt x="3" y="16"/>
                      </a:cubicBezTo>
                      <a:cubicBezTo>
                        <a:pt x="0" y="16"/>
                        <a:pt x="1" y="12"/>
                        <a:pt x="1" y="6"/>
                      </a:cubicBezTo>
                      <a:cubicBezTo>
                        <a:pt x="1" y="1"/>
                        <a:pt x="1" y="0"/>
                        <a:pt x="3" y="1"/>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5" name="Freeform 229"/>
                <p:cNvSpPr>
                  <a:spLocks/>
                </p:cNvSpPr>
                <p:nvPr/>
              </p:nvSpPr>
              <p:spPr bwMode="auto">
                <a:xfrm flipH="1">
                  <a:off x="628" y="550"/>
                  <a:ext cx="14" cy="39"/>
                </a:xfrm>
                <a:custGeom>
                  <a:avLst/>
                  <a:gdLst>
                    <a:gd name="T0" fmla="*/ 3 w 5"/>
                    <a:gd name="T1" fmla="*/ 0 h 15"/>
                    <a:gd name="T2" fmla="*/ 4 w 5"/>
                    <a:gd name="T3" fmla="*/ 6 h 15"/>
                    <a:gd name="T4" fmla="*/ 2 w 5"/>
                    <a:gd name="T5" fmla="*/ 15 h 15"/>
                    <a:gd name="T6" fmla="*/ 0 w 5"/>
                    <a:gd name="T7" fmla="*/ 6 h 15"/>
                    <a:gd name="T8" fmla="*/ 3 w 5"/>
                    <a:gd name="T9" fmla="*/ 0 h 15"/>
                  </a:gdLst>
                  <a:ahLst/>
                  <a:cxnLst>
                    <a:cxn ang="0">
                      <a:pos x="T0" y="T1"/>
                    </a:cxn>
                    <a:cxn ang="0">
                      <a:pos x="T2" y="T3"/>
                    </a:cxn>
                    <a:cxn ang="0">
                      <a:pos x="T4" y="T5"/>
                    </a:cxn>
                    <a:cxn ang="0">
                      <a:pos x="T6" y="T7"/>
                    </a:cxn>
                    <a:cxn ang="0">
                      <a:pos x="T8" y="T9"/>
                    </a:cxn>
                  </a:cxnLst>
                  <a:rect l="0" t="0" r="r" b="b"/>
                  <a:pathLst>
                    <a:path w="5" h="15">
                      <a:moveTo>
                        <a:pt x="3" y="0"/>
                      </a:moveTo>
                      <a:cubicBezTo>
                        <a:pt x="4" y="0"/>
                        <a:pt x="4" y="2"/>
                        <a:pt x="4" y="6"/>
                      </a:cubicBezTo>
                      <a:cubicBezTo>
                        <a:pt x="4" y="11"/>
                        <a:pt x="5" y="15"/>
                        <a:pt x="2" y="15"/>
                      </a:cubicBezTo>
                      <a:cubicBezTo>
                        <a:pt x="0" y="15"/>
                        <a:pt x="0" y="12"/>
                        <a:pt x="0" y="6"/>
                      </a:cubicBezTo>
                      <a:cubicBezTo>
                        <a:pt x="0" y="0"/>
                        <a:pt x="1" y="0"/>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6" name="Freeform 230"/>
                <p:cNvSpPr>
                  <a:spLocks/>
                </p:cNvSpPr>
                <p:nvPr/>
              </p:nvSpPr>
              <p:spPr bwMode="auto">
                <a:xfrm flipH="1">
                  <a:off x="597" y="550"/>
                  <a:ext cx="21" cy="39"/>
                </a:xfrm>
                <a:custGeom>
                  <a:avLst/>
                  <a:gdLst>
                    <a:gd name="T0" fmla="*/ 3 w 8"/>
                    <a:gd name="T1" fmla="*/ 0 h 15"/>
                    <a:gd name="T2" fmla="*/ 6 w 8"/>
                    <a:gd name="T3" fmla="*/ 7 h 15"/>
                    <a:gd name="T4" fmla="*/ 5 w 8"/>
                    <a:gd name="T5" fmla="*/ 14 h 15"/>
                    <a:gd name="T6" fmla="*/ 1 w 8"/>
                    <a:gd name="T7" fmla="*/ 7 h 15"/>
                    <a:gd name="T8" fmla="*/ 3 w 8"/>
                    <a:gd name="T9" fmla="*/ 0 h 15"/>
                  </a:gdLst>
                  <a:ahLst/>
                  <a:cxnLst>
                    <a:cxn ang="0">
                      <a:pos x="T0" y="T1"/>
                    </a:cxn>
                    <a:cxn ang="0">
                      <a:pos x="T2" y="T3"/>
                    </a:cxn>
                    <a:cxn ang="0">
                      <a:pos x="T4" y="T5"/>
                    </a:cxn>
                    <a:cxn ang="0">
                      <a:pos x="T6" y="T7"/>
                    </a:cxn>
                    <a:cxn ang="0">
                      <a:pos x="T8" y="T9"/>
                    </a:cxn>
                  </a:cxnLst>
                  <a:rect l="0" t="0" r="r" b="b"/>
                  <a:pathLst>
                    <a:path w="8" h="15">
                      <a:moveTo>
                        <a:pt x="3" y="0"/>
                      </a:moveTo>
                      <a:cubicBezTo>
                        <a:pt x="5" y="0"/>
                        <a:pt x="5" y="3"/>
                        <a:pt x="6" y="7"/>
                      </a:cubicBezTo>
                      <a:cubicBezTo>
                        <a:pt x="7" y="12"/>
                        <a:pt x="8" y="13"/>
                        <a:pt x="5" y="14"/>
                      </a:cubicBezTo>
                      <a:cubicBezTo>
                        <a:pt x="2" y="15"/>
                        <a:pt x="3" y="13"/>
                        <a:pt x="1" y="7"/>
                      </a:cubicBezTo>
                      <a:cubicBezTo>
                        <a:pt x="0" y="2"/>
                        <a:pt x="2" y="1"/>
                        <a:pt x="3" y="0"/>
                      </a:cubicBezTo>
                      <a:close/>
                    </a:path>
                  </a:pathLst>
                </a:custGeom>
                <a:solidFill>
                  <a:srgbClr val="B2693C"/>
                </a:solidFill>
                <a:ln w="4763" cap="rnd">
                  <a:solidFill>
                    <a:srgbClr val="25221E"/>
                  </a:solidFill>
                  <a:prstDash val="solid"/>
                  <a:round/>
                  <a:headEnd/>
                  <a:tailEnd/>
                </a:ln>
              </p:spPr>
              <p:txBody>
                <a:bodyPr/>
                <a:lstStyle/>
                <a:p>
                  <a:endParaRPr lang="vi-VN"/>
                </a:p>
              </p:txBody>
            </p:sp>
            <p:sp>
              <p:nvSpPr>
                <p:cNvPr id="229607" name="Freeform 231"/>
                <p:cNvSpPr>
                  <a:spLocks/>
                </p:cNvSpPr>
                <p:nvPr/>
              </p:nvSpPr>
              <p:spPr bwMode="auto">
                <a:xfrm flipH="1">
                  <a:off x="573" y="552"/>
                  <a:ext cx="18" cy="40"/>
                </a:xfrm>
                <a:custGeom>
                  <a:avLst/>
                  <a:gdLst>
                    <a:gd name="T0" fmla="*/ 3 w 7"/>
                    <a:gd name="T1" fmla="*/ 0 h 15"/>
                    <a:gd name="T2" fmla="*/ 5 w 7"/>
                    <a:gd name="T3" fmla="*/ 6 h 15"/>
                    <a:gd name="T4" fmla="*/ 5 w 7"/>
                    <a:gd name="T5" fmla="*/ 14 h 15"/>
                    <a:gd name="T6" fmla="*/ 1 w 7"/>
                    <a:gd name="T7" fmla="*/ 7 h 15"/>
                    <a:gd name="T8" fmla="*/ 3 w 7"/>
                    <a:gd name="T9" fmla="*/ 0 h 15"/>
                  </a:gdLst>
                  <a:ahLst/>
                  <a:cxnLst>
                    <a:cxn ang="0">
                      <a:pos x="T0" y="T1"/>
                    </a:cxn>
                    <a:cxn ang="0">
                      <a:pos x="T2" y="T3"/>
                    </a:cxn>
                    <a:cxn ang="0">
                      <a:pos x="T4" y="T5"/>
                    </a:cxn>
                    <a:cxn ang="0">
                      <a:pos x="T6" y="T7"/>
                    </a:cxn>
                    <a:cxn ang="0">
                      <a:pos x="T8" y="T9"/>
                    </a:cxn>
                  </a:cxnLst>
                  <a:rect l="0" t="0" r="r" b="b"/>
                  <a:pathLst>
                    <a:path w="7" h="15">
                      <a:moveTo>
                        <a:pt x="3" y="0"/>
                      </a:moveTo>
                      <a:cubicBezTo>
                        <a:pt x="5" y="0"/>
                        <a:pt x="4" y="2"/>
                        <a:pt x="5" y="6"/>
                      </a:cubicBezTo>
                      <a:cubicBezTo>
                        <a:pt x="6" y="11"/>
                        <a:pt x="7" y="13"/>
                        <a:pt x="5" y="14"/>
                      </a:cubicBezTo>
                      <a:cubicBezTo>
                        <a:pt x="2" y="15"/>
                        <a:pt x="2" y="13"/>
                        <a:pt x="1" y="7"/>
                      </a:cubicBezTo>
                      <a:cubicBezTo>
                        <a:pt x="0" y="1"/>
                        <a:pt x="1" y="0"/>
                        <a:pt x="3" y="0"/>
                      </a:cubicBezTo>
                      <a:close/>
                    </a:path>
                  </a:pathLst>
                </a:custGeom>
                <a:solidFill>
                  <a:srgbClr val="B2693C"/>
                </a:solidFill>
                <a:ln w="4763" cap="rnd">
                  <a:solidFill>
                    <a:srgbClr val="25221E"/>
                  </a:solidFill>
                  <a:prstDash val="solid"/>
                  <a:round/>
                  <a:headEnd/>
                  <a:tailEnd/>
                </a:ln>
              </p:spPr>
              <p:txBody>
                <a:bodyPr/>
                <a:lstStyle/>
                <a:p>
                  <a:endParaRPr lang="vi-VN"/>
                </a:p>
              </p:txBody>
            </p:sp>
          </p:grpSp>
          <p:sp>
            <p:nvSpPr>
              <p:cNvPr id="229608" name="AutoShape 232" descr="Woven mat"/>
              <p:cNvSpPr>
                <a:spLocks noChangeArrowheads="1"/>
              </p:cNvSpPr>
              <p:nvPr/>
            </p:nvSpPr>
            <p:spPr bwMode="auto">
              <a:xfrm>
                <a:off x="3433" y="2160"/>
                <a:ext cx="384" cy="19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blipFill dpi="0" rotWithShape="1">
                <a:blip r:embed="rId10"/>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29609" name="Line 233"/>
              <p:cNvSpPr>
                <a:spLocks noChangeShapeType="1"/>
              </p:cNvSpPr>
              <p:nvPr/>
            </p:nvSpPr>
            <p:spPr bwMode="auto">
              <a:xfrm>
                <a:off x="3721"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229610" name="Freeform 234"/>
            <p:cNvSpPr>
              <a:spLocks/>
            </p:cNvSpPr>
            <p:nvPr/>
          </p:nvSpPr>
          <p:spPr bwMode="auto">
            <a:xfrm>
              <a:off x="888" y="3408"/>
              <a:ext cx="192" cy="144"/>
            </a:xfrm>
            <a:custGeom>
              <a:avLst/>
              <a:gdLst>
                <a:gd name="T0" fmla="*/ 0 w 192"/>
                <a:gd name="T1" fmla="*/ 0 h 144"/>
                <a:gd name="T2" fmla="*/ 0 w 192"/>
                <a:gd name="T3" fmla="*/ 144 h 144"/>
                <a:gd name="T4" fmla="*/ 192 w 192"/>
                <a:gd name="T5" fmla="*/ 144 h 144"/>
                <a:gd name="T6" fmla="*/ 192 w 192"/>
                <a:gd name="T7" fmla="*/ 0 h 144"/>
              </a:gdLst>
              <a:ahLst/>
              <a:cxnLst>
                <a:cxn ang="0">
                  <a:pos x="T0" y="T1"/>
                </a:cxn>
                <a:cxn ang="0">
                  <a:pos x="T2" y="T3"/>
                </a:cxn>
                <a:cxn ang="0">
                  <a:pos x="T4" y="T5"/>
                </a:cxn>
                <a:cxn ang="0">
                  <a:pos x="T6" y="T7"/>
                </a:cxn>
              </a:cxnLst>
              <a:rect l="0" t="0" r="r" b="b"/>
              <a:pathLst>
                <a:path w="192" h="144">
                  <a:moveTo>
                    <a:pt x="0" y="0"/>
                  </a:moveTo>
                  <a:lnTo>
                    <a:pt x="0" y="144"/>
                  </a:lnTo>
                  <a:lnTo>
                    <a:pt x="192" y="144"/>
                  </a:lnTo>
                  <a:lnTo>
                    <a:pt x="192" y="0"/>
                  </a:lnTo>
                </a:path>
              </a:pathLst>
            </a:cu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9611" name="AutoShape 235"/>
            <p:cNvSpPr>
              <a:spLocks noChangeArrowheads="1"/>
            </p:cNvSpPr>
            <p:nvPr/>
          </p:nvSpPr>
          <p:spPr bwMode="auto">
            <a:xfrm flipV="1">
              <a:off x="912" y="3498"/>
              <a:ext cx="144" cy="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00"/>
                </a:gs>
                <a:gs pos="50000">
                  <a:srgbClr val="FFFFFF"/>
                </a:gs>
                <a:gs pos="100000">
                  <a:srgbClr val="00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pic>
        <p:nvPicPr>
          <p:cNvPr id="229612" name="Picture 236" descr="Picture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6500" y="4122738"/>
            <a:ext cx="231775" cy="139700"/>
          </a:xfrm>
          <a:prstGeom prst="rect">
            <a:avLst/>
          </a:prstGeom>
          <a:noFill/>
          <a:extLst>
            <a:ext uri="{909E8E84-426E-40DD-AFC4-6F175D3DCCD1}">
              <a14:hiddenFill xmlns:a14="http://schemas.microsoft.com/office/drawing/2010/main">
                <a:solidFill>
                  <a:srgbClr val="FFFFFF"/>
                </a:solidFill>
              </a14:hiddenFill>
            </a:ext>
          </a:extLst>
        </p:spPr>
      </p:pic>
      <p:pic>
        <p:nvPicPr>
          <p:cNvPr id="229613" name="LUA.M1V">
            <a:hlinkClick r:id="" action="ppaction://media"/>
          </p:cNvPr>
          <p:cNvPicPr>
            <a:picLocks noRot="1" noChangeAspect="1" noChangeArrowheads="1"/>
          </p:cNvPicPr>
          <p:nvPr>
            <a:videoFile r:link="rId1"/>
          </p:nvPr>
        </p:nvPicPr>
        <p:blipFill>
          <a:blip r:embed="rId12" cstate="print">
            <a:extLst>
              <a:ext uri="{28A0092B-C50C-407E-A947-70E740481C1C}">
                <a14:useLocalDpi xmlns:a14="http://schemas.microsoft.com/office/drawing/2010/main" val="0"/>
              </a:ext>
            </a:extLst>
          </a:blip>
          <a:srcRect t="14563"/>
          <a:stretch>
            <a:fillRect/>
          </a:stretch>
        </p:blipFill>
        <p:spPr bwMode="auto">
          <a:xfrm>
            <a:off x="7558088" y="4122738"/>
            <a:ext cx="228600" cy="13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614" name="Object 238"/>
          <p:cNvGraphicFramePr>
            <a:graphicFrameLocks noChangeAspect="1"/>
          </p:cNvGraphicFramePr>
          <p:nvPr/>
        </p:nvGraphicFramePr>
        <p:xfrm>
          <a:off x="8077200" y="3703638"/>
          <a:ext cx="536575" cy="762000"/>
        </p:xfrm>
        <a:graphic>
          <a:graphicData uri="http://schemas.openxmlformats.org/presentationml/2006/ole">
            <mc:AlternateContent xmlns:mc="http://schemas.openxmlformats.org/markup-compatibility/2006">
              <mc:Choice xmlns:v="urn:schemas-microsoft-com:vml" Requires="v">
                <p:oleObj name="Clip" r:id="rId13" imgW="1337767" imgH="1900123" progId="">
                  <p:embed/>
                </p:oleObj>
              </mc:Choice>
              <mc:Fallback>
                <p:oleObj name="Clip" r:id="rId13" imgW="1337767" imgH="1900123" progId="">
                  <p:embed/>
                  <p:pic>
                    <p:nvPicPr>
                      <p:cNvPr id="0"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37036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615" name="Freeform 239" descr="khi cau small"/>
          <p:cNvSpPr>
            <a:spLocks/>
          </p:cNvSpPr>
          <p:nvPr/>
        </p:nvSpPr>
        <p:spPr bwMode="auto">
          <a:xfrm>
            <a:off x="6705600" y="2514600"/>
            <a:ext cx="1944688" cy="1666875"/>
          </a:xfrm>
          <a:custGeom>
            <a:avLst/>
            <a:gdLst>
              <a:gd name="T0" fmla="*/ 515 w 1225"/>
              <a:gd name="T1" fmla="*/ 1037 h 1050"/>
              <a:gd name="T2" fmla="*/ 492 w 1225"/>
              <a:gd name="T3" fmla="*/ 1011 h 1050"/>
              <a:gd name="T4" fmla="*/ 476 w 1225"/>
              <a:gd name="T5" fmla="*/ 990 h 1050"/>
              <a:gd name="T6" fmla="*/ 450 w 1225"/>
              <a:gd name="T7" fmla="*/ 963 h 1050"/>
              <a:gd name="T8" fmla="*/ 347 w 1225"/>
              <a:gd name="T9" fmla="*/ 884 h 1050"/>
              <a:gd name="T10" fmla="*/ 219 w 1225"/>
              <a:gd name="T11" fmla="*/ 775 h 1050"/>
              <a:gd name="T12" fmla="*/ 107 w 1225"/>
              <a:gd name="T13" fmla="*/ 639 h 1050"/>
              <a:gd name="T14" fmla="*/ 71 w 1225"/>
              <a:gd name="T15" fmla="*/ 590 h 1050"/>
              <a:gd name="T16" fmla="*/ 23 w 1225"/>
              <a:gd name="T17" fmla="*/ 493 h 1050"/>
              <a:gd name="T18" fmla="*/ 1 w 1225"/>
              <a:gd name="T19" fmla="*/ 390 h 1050"/>
              <a:gd name="T20" fmla="*/ 17 w 1225"/>
              <a:gd name="T21" fmla="*/ 291 h 1050"/>
              <a:gd name="T22" fmla="*/ 101 w 1225"/>
              <a:gd name="T23" fmla="*/ 163 h 1050"/>
              <a:gd name="T24" fmla="*/ 173 w 1225"/>
              <a:gd name="T25" fmla="*/ 109 h 1050"/>
              <a:gd name="T26" fmla="*/ 197 w 1225"/>
              <a:gd name="T27" fmla="*/ 109 h 1050"/>
              <a:gd name="T28" fmla="*/ 209 w 1225"/>
              <a:gd name="T29" fmla="*/ 91 h 1050"/>
              <a:gd name="T30" fmla="*/ 305 w 1225"/>
              <a:gd name="T31" fmla="*/ 54 h 1050"/>
              <a:gd name="T32" fmla="*/ 341 w 1225"/>
              <a:gd name="T33" fmla="*/ 54 h 1050"/>
              <a:gd name="T34" fmla="*/ 366 w 1225"/>
              <a:gd name="T35" fmla="*/ 36 h 1050"/>
              <a:gd name="T36" fmla="*/ 438 w 1225"/>
              <a:gd name="T37" fmla="*/ 18 h 1050"/>
              <a:gd name="T38" fmla="*/ 498 w 1225"/>
              <a:gd name="T39" fmla="*/ 18 h 1050"/>
              <a:gd name="T40" fmla="*/ 558 w 1225"/>
              <a:gd name="T41" fmla="*/ 0 h 1050"/>
              <a:gd name="T42" fmla="*/ 642 w 1225"/>
              <a:gd name="T43" fmla="*/ 18 h 1050"/>
              <a:gd name="T44" fmla="*/ 702 w 1225"/>
              <a:gd name="T45" fmla="*/ 0 h 1050"/>
              <a:gd name="T46" fmla="*/ 774 w 1225"/>
              <a:gd name="T47" fmla="*/ 18 h 1050"/>
              <a:gd name="T48" fmla="*/ 870 w 1225"/>
              <a:gd name="T49" fmla="*/ 36 h 1050"/>
              <a:gd name="T50" fmla="*/ 930 w 1225"/>
              <a:gd name="T51" fmla="*/ 54 h 1050"/>
              <a:gd name="T52" fmla="*/ 1026 w 1225"/>
              <a:gd name="T53" fmla="*/ 91 h 1050"/>
              <a:gd name="T54" fmla="*/ 1111 w 1225"/>
              <a:gd name="T55" fmla="*/ 163 h 1050"/>
              <a:gd name="T56" fmla="*/ 1183 w 1225"/>
              <a:gd name="T57" fmla="*/ 236 h 1050"/>
              <a:gd name="T58" fmla="*/ 1219 w 1225"/>
              <a:gd name="T59" fmla="*/ 345 h 1050"/>
              <a:gd name="T60" fmla="*/ 1219 w 1225"/>
              <a:gd name="T61" fmla="*/ 454 h 1050"/>
              <a:gd name="T62" fmla="*/ 1181 w 1225"/>
              <a:gd name="T63" fmla="*/ 560 h 1050"/>
              <a:gd name="T64" fmla="*/ 1147 w 1225"/>
              <a:gd name="T65" fmla="*/ 617 h 1050"/>
              <a:gd name="T66" fmla="*/ 1051 w 1225"/>
              <a:gd name="T67" fmla="*/ 736 h 1050"/>
              <a:gd name="T68" fmla="*/ 942 w 1225"/>
              <a:gd name="T69" fmla="*/ 835 h 1050"/>
              <a:gd name="T70" fmla="*/ 796 w 1225"/>
              <a:gd name="T71" fmla="*/ 947 h 1050"/>
              <a:gd name="T72" fmla="*/ 748 w 1225"/>
              <a:gd name="T73" fmla="*/ 999 h 1050"/>
              <a:gd name="T74" fmla="*/ 707 w 1225"/>
              <a:gd name="T75" fmla="*/ 1038 h 1050"/>
              <a:gd name="T76" fmla="*/ 596 w 1225"/>
              <a:gd name="T77" fmla="*/ 1050 h 1050"/>
              <a:gd name="T78" fmla="*/ 515 w 1225"/>
              <a:gd name="T79" fmla="*/ 1037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1050">
                <a:moveTo>
                  <a:pt x="515" y="1037"/>
                </a:moveTo>
                <a:cubicBezTo>
                  <a:pt x="498" y="1031"/>
                  <a:pt x="498" y="1019"/>
                  <a:pt x="492" y="1011"/>
                </a:cubicBezTo>
                <a:cubicBezTo>
                  <a:pt x="486" y="1003"/>
                  <a:pt x="483" y="998"/>
                  <a:pt x="476" y="990"/>
                </a:cubicBezTo>
                <a:cubicBezTo>
                  <a:pt x="469" y="982"/>
                  <a:pt x="471" y="980"/>
                  <a:pt x="450" y="963"/>
                </a:cubicBezTo>
                <a:cubicBezTo>
                  <a:pt x="428" y="945"/>
                  <a:pt x="386" y="915"/>
                  <a:pt x="347" y="884"/>
                </a:cubicBezTo>
                <a:cubicBezTo>
                  <a:pt x="309" y="852"/>
                  <a:pt x="259" y="816"/>
                  <a:pt x="219" y="775"/>
                </a:cubicBezTo>
                <a:cubicBezTo>
                  <a:pt x="179" y="734"/>
                  <a:pt x="132" y="669"/>
                  <a:pt x="107" y="639"/>
                </a:cubicBezTo>
                <a:cubicBezTo>
                  <a:pt x="82" y="608"/>
                  <a:pt x="85" y="614"/>
                  <a:pt x="71" y="590"/>
                </a:cubicBezTo>
                <a:cubicBezTo>
                  <a:pt x="57" y="566"/>
                  <a:pt x="35" y="527"/>
                  <a:pt x="23" y="493"/>
                </a:cubicBezTo>
                <a:cubicBezTo>
                  <a:pt x="11" y="460"/>
                  <a:pt x="2" y="424"/>
                  <a:pt x="1" y="390"/>
                </a:cubicBezTo>
                <a:cubicBezTo>
                  <a:pt x="0" y="357"/>
                  <a:pt x="0" y="328"/>
                  <a:pt x="17" y="291"/>
                </a:cubicBezTo>
                <a:cubicBezTo>
                  <a:pt x="34" y="253"/>
                  <a:pt x="75" y="194"/>
                  <a:pt x="101" y="163"/>
                </a:cubicBezTo>
                <a:cubicBezTo>
                  <a:pt x="127" y="133"/>
                  <a:pt x="157" y="118"/>
                  <a:pt x="173" y="109"/>
                </a:cubicBezTo>
                <a:cubicBezTo>
                  <a:pt x="189" y="100"/>
                  <a:pt x="191" y="112"/>
                  <a:pt x="197" y="109"/>
                </a:cubicBezTo>
                <a:cubicBezTo>
                  <a:pt x="203" y="106"/>
                  <a:pt x="191" y="100"/>
                  <a:pt x="209" y="91"/>
                </a:cubicBezTo>
                <a:cubicBezTo>
                  <a:pt x="227" y="82"/>
                  <a:pt x="283" y="61"/>
                  <a:pt x="305" y="54"/>
                </a:cubicBezTo>
                <a:cubicBezTo>
                  <a:pt x="327" y="48"/>
                  <a:pt x="331" y="58"/>
                  <a:pt x="341" y="54"/>
                </a:cubicBezTo>
                <a:cubicBezTo>
                  <a:pt x="352" y="51"/>
                  <a:pt x="349" y="42"/>
                  <a:pt x="366" y="36"/>
                </a:cubicBezTo>
                <a:cubicBezTo>
                  <a:pt x="382" y="30"/>
                  <a:pt x="416" y="21"/>
                  <a:pt x="438" y="18"/>
                </a:cubicBezTo>
                <a:cubicBezTo>
                  <a:pt x="460" y="15"/>
                  <a:pt x="478" y="21"/>
                  <a:pt x="498" y="18"/>
                </a:cubicBezTo>
                <a:cubicBezTo>
                  <a:pt x="518" y="15"/>
                  <a:pt x="534" y="0"/>
                  <a:pt x="558" y="0"/>
                </a:cubicBezTo>
                <a:cubicBezTo>
                  <a:pt x="582" y="0"/>
                  <a:pt x="618" y="18"/>
                  <a:pt x="642" y="18"/>
                </a:cubicBezTo>
                <a:cubicBezTo>
                  <a:pt x="666" y="18"/>
                  <a:pt x="680" y="0"/>
                  <a:pt x="702" y="0"/>
                </a:cubicBezTo>
                <a:cubicBezTo>
                  <a:pt x="724" y="0"/>
                  <a:pt x="746" y="12"/>
                  <a:pt x="774" y="18"/>
                </a:cubicBezTo>
                <a:cubicBezTo>
                  <a:pt x="802" y="24"/>
                  <a:pt x="844" y="30"/>
                  <a:pt x="870" y="36"/>
                </a:cubicBezTo>
                <a:cubicBezTo>
                  <a:pt x="896" y="42"/>
                  <a:pt x="904" y="45"/>
                  <a:pt x="930" y="54"/>
                </a:cubicBezTo>
                <a:cubicBezTo>
                  <a:pt x="956" y="64"/>
                  <a:pt x="996" y="73"/>
                  <a:pt x="1026" y="91"/>
                </a:cubicBezTo>
                <a:cubicBezTo>
                  <a:pt x="1057" y="109"/>
                  <a:pt x="1085" y="139"/>
                  <a:pt x="1111" y="163"/>
                </a:cubicBezTo>
                <a:cubicBezTo>
                  <a:pt x="1137" y="188"/>
                  <a:pt x="1165" y="206"/>
                  <a:pt x="1183" y="236"/>
                </a:cubicBezTo>
                <a:cubicBezTo>
                  <a:pt x="1201" y="266"/>
                  <a:pt x="1213" y="309"/>
                  <a:pt x="1219" y="345"/>
                </a:cubicBezTo>
                <a:cubicBezTo>
                  <a:pt x="1225" y="381"/>
                  <a:pt x="1225" y="418"/>
                  <a:pt x="1219" y="454"/>
                </a:cubicBezTo>
                <a:cubicBezTo>
                  <a:pt x="1212" y="490"/>
                  <a:pt x="1193" y="533"/>
                  <a:pt x="1181" y="560"/>
                </a:cubicBezTo>
                <a:cubicBezTo>
                  <a:pt x="1169" y="587"/>
                  <a:pt x="1168" y="588"/>
                  <a:pt x="1147" y="617"/>
                </a:cubicBezTo>
                <a:cubicBezTo>
                  <a:pt x="1125" y="647"/>
                  <a:pt x="1085" y="699"/>
                  <a:pt x="1051" y="736"/>
                </a:cubicBezTo>
                <a:cubicBezTo>
                  <a:pt x="1016" y="772"/>
                  <a:pt x="985" y="800"/>
                  <a:pt x="942" y="835"/>
                </a:cubicBezTo>
                <a:cubicBezTo>
                  <a:pt x="900" y="871"/>
                  <a:pt x="828" y="920"/>
                  <a:pt x="796" y="947"/>
                </a:cubicBezTo>
                <a:cubicBezTo>
                  <a:pt x="764" y="975"/>
                  <a:pt x="763" y="984"/>
                  <a:pt x="748" y="999"/>
                </a:cubicBezTo>
                <a:cubicBezTo>
                  <a:pt x="733" y="1014"/>
                  <a:pt x="732" y="1030"/>
                  <a:pt x="707" y="1038"/>
                </a:cubicBezTo>
                <a:cubicBezTo>
                  <a:pt x="682" y="1046"/>
                  <a:pt x="628" y="1050"/>
                  <a:pt x="596" y="1050"/>
                </a:cubicBezTo>
                <a:cubicBezTo>
                  <a:pt x="564" y="1050"/>
                  <a:pt x="532" y="1040"/>
                  <a:pt x="515" y="1037"/>
                </a:cubicBezTo>
                <a:close/>
              </a:path>
            </a:pathLst>
          </a:custGeom>
          <a:blipFill dpi="0" rotWithShape="1">
            <a:blip r:embed="rId14"/>
            <a:srcRect/>
            <a:stretch>
              <a:fillRect/>
            </a:stretch>
          </a:blip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2" name="Cloud Callout 241"/>
          <p:cNvSpPr/>
          <p:nvPr/>
        </p:nvSpPr>
        <p:spPr>
          <a:xfrm>
            <a:off x="2743200" y="0"/>
            <a:ext cx="6400800" cy="1828800"/>
          </a:xfrm>
          <a:prstGeom prst="cloudCallout">
            <a:avLst>
              <a:gd name="adj1" fmla="val 36945"/>
              <a:gd name="adj2" fmla="val -446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rgbClr val="6600CC"/>
                </a:solidFill>
                <a:latin typeface="Times New Roman" pitchFamily="18" charset="0"/>
                <a:cs typeface="Times New Roman" pitchFamily="18" charset="0"/>
              </a:rPr>
              <a:t>Vật nhúng trong chất khí cũng bị chất khí tác dụng một lực đẩy Ác - si- mét.</a:t>
            </a:r>
          </a:p>
        </p:txBody>
      </p:sp>
    </p:spTree>
    <p:extLst>
      <p:ext uri="{BB962C8B-B14F-4D97-AF65-F5344CB8AC3E}">
        <p14:creationId xmlns:p14="http://schemas.microsoft.com/office/powerpoint/2010/main" val="32773562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p:cTn id="7" dur="1000" fill="hold"/>
                                        <p:tgtEl>
                                          <p:spTgt spid="242"/>
                                        </p:tgtEl>
                                        <p:attrNameLst>
                                          <p:attrName>ppt_w</p:attrName>
                                        </p:attrNameLst>
                                      </p:cBhvr>
                                      <p:tavLst>
                                        <p:tav tm="0">
                                          <p:val>
                                            <p:strVal val="#ppt_w*0.70"/>
                                          </p:val>
                                        </p:tav>
                                        <p:tav tm="100000">
                                          <p:val>
                                            <p:strVal val="#ppt_w"/>
                                          </p:val>
                                        </p:tav>
                                      </p:tavLst>
                                    </p:anim>
                                    <p:anim calcmode="lin" valueType="num">
                                      <p:cBhvr>
                                        <p:cTn id="8" dur="1000" fill="hold"/>
                                        <p:tgtEl>
                                          <p:spTgt spid="242"/>
                                        </p:tgtEl>
                                        <p:attrNameLst>
                                          <p:attrName>ppt_h</p:attrName>
                                        </p:attrNameLst>
                                      </p:cBhvr>
                                      <p:tavLst>
                                        <p:tav tm="0">
                                          <p:val>
                                            <p:strVal val="#ppt_h"/>
                                          </p:val>
                                        </p:tav>
                                        <p:tav tm="100000">
                                          <p:val>
                                            <p:strVal val="#ppt_h"/>
                                          </p:val>
                                        </p:tav>
                                      </p:tavLst>
                                    </p:anim>
                                    <p:animEffect transition="in" filter="fade">
                                      <p:cBhvr>
                                        <p:cTn id="9" dur="1000"/>
                                        <p:tgtEl>
                                          <p:spTgt spid="24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9613"/>
                                        </p:tgtEl>
                                        <p:attrNameLst>
                                          <p:attrName>style.visibility</p:attrName>
                                        </p:attrNameLst>
                                      </p:cBhvr>
                                      <p:to>
                                        <p:strVal val="visible"/>
                                      </p:to>
                                    </p:set>
                                    <p:animEffect transition="in" filter="dissolve">
                                      <p:cBhvr>
                                        <p:cTn id="14" dur="500"/>
                                        <p:tgtEl>
                                          <p:spTgt spid="229613"/>
                                        </p:tgtEl>
                                      </p:cBhvr>
                                    </p:animEffect>
                                  </p:childTnLst>
                                </p:cTn>
                              </p:par>
                              <p:par>
                                <p:cTn id="15" presetID="2" presetClass="mediacall" presetSubtype="0" fill="hold" nodeType="withEffect">
                                  <p:stCondLst>
                                    <p:cond delay="0"/>
                                  </p:stCondLst>
                                  <p:childTnLst>
                                    <p:cmd type="call" cmd="togglePause">
                                      <p:cBhvr>
                                        <p:cTn id="16" dur="1" fill="hold"/>
                                        <p:tgtEl>
                                          <p:spTgt spid="229613"/>
                                        </p:tgtEl>
                                      </p:cBhvr>
                                    </p:cmd>
                                  </p:childTnLst>
                                </p:cTn>
                              </p:par>
                            </p:childTnLst>
                          </p:cTn>
                        </p:par>
                        <p:par>
                          <p:cTn id="17" fill="hold" nodeType="afterGroup">
                            <p:stCondLst>
                              <p:cond delay="500"/>
                            </p:stCondLst>
                            <p:childTnLst>
                              <p:par>
                                <p:cTn id="18" presetID="6" presetClass="emph" presetSubtype="0" fill="hold" grpId="0" nodeType="afterEffect">
                                  <p:stCondLst>
                                    <p:cond delay="1000"/>
                                  </p:stCondLst>
                                  <p:childTnLst>
                                    <p:animScale>
                                      <p:cBhvr>
                                        <p:cTn id="19" dur="4000" fill="hold"/>
                                        <p:tgtEl>
                                          <p:spTgt spid="229615"/>
                                        </p:tgtEl>
                                      </p:cBhvr>
                                      <p:by x="100000" y="150000"/>
                                    </p:animScale>
                                  </p:childTnLst>
                                </p:cTn>
                              </p:par>
                              <p:par>
                                <p:cTn id="20" presetID="64" presetClass="path" presetSubtype="0" fill="hold" grpId="1" nodeType="withEffect">
                                  <p:stCondLst>
                                    <p:cond delay="1000"/>
                                  </p:stCondLst>
                                  <p:childTnLst>
                                    <p:animMotion origin="layout" path="M 3.88889E-6 -4.44444E-6 L 3.88889E-6 -0.06458 " pathEditMode="relative" rAng="0" ptsTypes="AA">
                                      <p:cBhvr>
                                        <p:cTn id="21" dur="4000" fill="hold"/>
                                        <p:tgtEl>
                                          <p:spTgt spid="229615"/>
                                        </p:tgtEl>
                                        <p:attrNameLst>
                                          <p:attrName>ppt_x</p:attrName>
                                          <p:attrName>ppt_y</p:attrName>
                                        </p:attrNameLst>
                                      </p:cBhvr>
                                      <p:rCtr x="0" y="-3241"/>
                                    </p:animMotion>
                                  </p:childTnLst>
                                </p:cTn>
                              </p:par>
                              <p:par>
                                <p:cTn id="22" presetID="9" presetClass="entr" presetSubtype="0" fill="hold" nodeType="withEffect">
                                  <p:stCondLst>
                                    <p:cond delay="2500"/>
                                  </p:stCondLst>
                                  <p:childTnLst>
                                    <p:set>
                                      <p:cBhvr>
                                        <p:cTn id="23" dur="1" fill="hold">
                                          <p:stCondLst>
                                            <p:cond delay="0"/>
                                          </p:stCondLst>
                                        </p:cTn>
                                        <p:tgtEl>
                                          <p:spTgt spid="229612"/>
                                        </p:tgtEl>
                                        <p:attrNameLst>
                                          <p:attrName>style.visibility</p:attrName>
                                        </p:attrNameLst>
                                      </p:cBhvr>
                                      <p:to>
                                        <p:strVal val="visible"/>
                                      </p:to>
                                    </p:set>
                                    <p:animEffect transition="in" filter="dissolve">
                                      <p:cBhvr>
                                        <p:cTn id="24" dur="500"/>
                                        <p:tgtEl>
                                          <p:spTgt spid="229612"/>
                                        </p:tgtEl>
                                      </p:cBhvr>
                                    </p:animEffect>
                                  </p:childTnLst>
                                </p:cTn>
                              </p:par>
                            </p:childTnLst>
                          </p:cTn>
                        </p:par>
                        <p:par>
                          <p:cTn id="25" fill="hold" nodeType="afterGroup">
                            <p:stCondLst>
                              <p:cond delay="5500"/>
                            </p:stCondLst>
                            <p:childTnLst>
                              <p:par>
                                <p:cTn id="26" presetID="9" presetClass="exit" presetSubtype="0" fill="hold" nodeType="afterEffect">
                                  <p:stCondLst>
                                    <p:cond delay="0"/>
                                  </p:stCondLst>
                                  <p:childTnLst>
                                    <p:animEffect transition="out" filter="dissolve">
                                      <p:cBhvr>
                                        <p:cTn id="27" dur="500"/>
                                        <p:tgtEl>
                                          <p:spTgt spid="229613"/>
                                        </p:tgtEl>
                                      </p:cBhvr>
                                    </p:animEffect>
                                    <p:set>
                                      <p:cBhvr>
                                        <p:cTn id="28" dur="1" fill="hold">
                                          <p:stCondLst>
                                            <p:cond delay="499"/>
                                          </p:stCondLst>
                                        </p:cTn>
                                        <p:tgtEl>
                                          <p:spTgt spid="229613"/>
                                        </p:tgtEl>
                                        <p:attrNameLst>
                                          <p:attrName>style.visibility</p:attrName>
                                        </p:attrNameLst>
                                      </p:cBhvr>
                                      <p:to>
                                        <p:strVal val="hidden"/>
                                      </p:to>
                                    </p:set>
                                    <p:cmd type="call" cmd="stop">
                                      <p:cBhvr>
                                        <p:cTn id="29" dur="1">
                                          <p:stCondLst>
                                            <p:cond delay="499"/>
                                          </p:stCondLst>
                                        </p:cTn>
                                        <p:tgtEl>
                                          <p:spTgt spid="229613"/>
                                        </p:tgtEl>
                                      </p:cBhvr>
                                    </p:cmd>
                                  </p:childTnLst>
                                </p:cTn>
                              </p:par>
                              <p:par>
                                <p:cTn id="30" presetID="0" presetClass="path" presetSubtype="0" accel="50000" decel="50000" fill="hold" grpId="2" nodeType="withEffect">
                                  <p:stCondLst>
                                    <p:cond delay="0"/>
                                  </p:stCondLst>
                                  <p:childTnLst>
                                    <p:animMotion origin="layout" path="M 3.61111E-6 -0.06389 C -0.15382 -0.26713 -0.34167 -0.33102 -0.34167 -0.33079 L -1.03334 -0.59792 " pathEditMode="relative" rAng="0" ptsTypes="fAf">
                                      <p:cBhvr>
                                        <p:cTn id="31" dur="15000" fill="hold"/>
                                        <p:tgtEl>
                                          <p:spTgt spid="229615"/>
                                        </p:tgtEl>
                                        <p:attrNameLst>
                                          <p:attrName>ppt_x</p:attrName>
                                          <p:attrName>ppt_y</p:attrName>
                                        </p:attrNameLst>
                                      </p:cBhvr>
                                      <p:rCtr x="-51667" y="-26713"/>
                                    </p:animMotion>
                                  </p:childTnLst>
                                </p:cTn>
                              </p:par>
                              <p:par>
                                <p:cTn id="32" presetID="0" presetClass="path" presetSubtype="0" accel="50000" decel="50000" fill="hold" nodeType="withEffect">
                                  <p:stCondLst>
                                    <p:cond delay="0"/>
                                  </p:stCondLst>
                                  <p:childTnLst>
                                    <p:animMotion origin="layout" path="M 3.61111E-6 0.00023 C -0.14028 -0.18519 -0.31389 -0.25926 -0.31389 -0.25903 L -1.03559 -0.53658 " pathEditMode="relative" rAng="0" ptsTypes="fAf">
                                      <p:cBhvr>
                                        <p:cTn id="33" dur="15000" fill="hold"/>
                                        <p:tgtEl>
                                          <p:spTgt spid="229382"/>
                                        </p:tgtEl>
                                        <p:attrNameLst>
                                          <p:attrName>ppt_x</p:attrName>
                                          <p:attrName>ppt_y</p:attrName>
                                        </p:attrNameLst>
                                      </p:cBhvr>
                                      <p:rCtr x="-51788" y="-26852"/>
                                    </p:animMotion>
                                  </p:childTnLst>
                                </p:cTn>
                              </p:par>
                              <p:par>
                                <p:cTn id="34" presetID="0" presetClass="path" presetSubtype="0" accel="50000" decel="50000" fill="hold" nodeType="withEffect">
                                  <p:stCondLst>
                                    <p:cond delay="0"/>
                                  </p:stCondLst>
                                  <p:childTnLst>
                                    <p:animMotion origin="layout" path="M 4.44444E-6 0.00023 C -0.12934 -0.17269 -0.31355 -0.26042 -0.31355 -0.26019 L -1.03785 -0.53495 " pathEditMode="relative" rAng="0" ptsTypes="fAf">
                                      <p:cBhvr>
                                        <p:cTn id="35" dur="15000" fill="hold"/>
                                        <p:tgtEl>
                                          <p:spTgt spid="229612"/>
                                        </p:tgtEl>
                                        <p:attrNameLst>
                                          <p:attrName>ppt_x</p:attrName>
                                          <p:attrName>ppt_y</p:attrName>
                                        </p:attrNameLst>
                                      </p:cBhvr>
                                      <p:rCtr x="-51892" y="-26759"/>
                                    </p:animMotion>
                                  </p:childTnLst>
                                </p:cTn>
                              </p:par>
                              <p:par>
                                <p:cTn id="36" presetID="0" presetClass="path" presetSubtype="0" accel="50000" decel="50000" fill="hold" nodeType="withEffect">
                                  <p:stCondLst>
                                    <p:cond delay="5000"/>
                                  </p:stCondLst>
                                  <p:childTnLst>
                                    <p:animMotion origin="layout" path="M -0.01198 -0.01227 C -0.03542 -0.04352 -0.05869 -0.07453 -0.08698 -0.09907 C -0.11528 -0.12361 -0.14775 -0.14028 -0.18195 -0.15903 C -0.21615 -0.17778 -0.25625 -0.19166 -0.29202 -0.21227 C -0.32778 -0.23287 -0.36216 -0.25856 -0.39705 -0.28241 C -0.43212 -0.30625 -0.46667 -0.33055 -0.50209 -0.35555 C -0.5375 -0.38055 -0.57292 -0.41296 -0.60955 -0.43241 C -0.64619 -0.45185 -0.68664 -0.45555 -0.72205 -0.47222 C -0.75747 -0.48889 -0.78473 -0.51296 -0.82223 -0.53241 C -0.85955 -0.55185 -0.9033 -0.57037 -0.94705 -0.58889 " pathEditMode="relative" rAng="0" ptsTypes="aaaaaaaaaA">
                                      <p:cBhvr>
                                        <p:cTn id="37" dur="15000" fill="hold"/>
                                        <p:tgtEl>
                                          <p:spTgt spid="229614"/>
                                        </p:tgtEl>
                                        <p:attrNameLst>
                                          <p:attrName>ppt_x</p:attrName>
                                          <p:attrName>ppt_y</p:attrName>
                                        </p:attrNameLst>
                                      </p:cBhvr>
                                      <p:rCtr x="-46753" y="-28843"/>
                                    </p:animMotion>
                                  </p:childTnLst>
                                </p:cTn>
                              </p:par>
                              <p:par>
                                <p:cTn id="38" presetID="0" presetClass="path" presetSubtype="0" accel="50000" decel="50000" fill="hold" nodeType="withEffect">
                                  <p:stCondLst>
                                    <p:cond delay="5000"/>
                                  </p:stCondLst>
                                  <p:childTnLst>
                                    <p:animMotion origin="layout" path="M 4.44444E-6 -2.22222E-6 C -0.02553 -0.03032 -0.05087 -0.06018 -0.0816 -0.08379 C -0.11233 -0.10741 -0.14757 -0.12338 -0.18473 -0.14143 C -0.22188 -0.15949 -0.26546 -0.17291 -0.30434 -0.19282 C -0.34323 -0.21273 -0.38056 -0.2375 -0.41841 -0.26041 C -0.4566 -0.28333 -0.4941 -0.30671 -0.53264 -0.33078 C -0.57101 -0.35486 -0.60955 -0.38611 -0.64931 -0.40486 C -0.68924 -0.42361 -0.73316 -0.42731 -0.77153 -0.44328 C -0.81007 -0.45926 -0.83976 -0.48241 -0.88039 -0.50116 C -0.92101 -0.51991 -0.96841 -0.53773 -1.01598 -0.55555 " pathEditMode="relative" rAng="0" ptsTypes="aaaaaaaaaA">
                                      <p:cBhvr>
                                        <p:cTn id="39" dur="15000" fill="hold"/>
                                        <p:tgtEl>
                                          <p:spTgt spid="229381"/>
                                        </p:tgtEl>
                                        <p:attrNameLst>
                                          <p:attrName>ppt_x</p:attrName>
                                          <p:attrName>ppt_y</p:attrName>
                                        </p:attrNameLst>
                                      </p:cBhvr>
                                      <p:rCtr x="-50799" y="-27778"/>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40" repeatCount="indefinite" fill="hold" display="0">
                  <p:stCondLst>
                    <p:cond delay="indefinite"/>
                  </p:stCondLst>
                  <p:endCondLst>
                    <p:cond evt="onNext" delay="0">
                      <p:tgtEl>
                        <p:sldTgt/>
                      </p:tgtEl>
                    </p:cond>
                    <p:cond evt="onPrev" delay="0">
                      <p:tgtEl>
                        <p:sldTgt/>
                      </p:tgtEl>
                    </p:cond>
                  </p:endCondLst>
                </p:cTn>
                <p:tgtEl>
                  <p:spTgt spid="229613"/>
                </p:tgtEl>
              </p:cMediaNode>
            </p:video>
          </p:childTnLst>
        </p:cTn>
      </p:par>
    </p:tnLst>
    <p:bldLst>
      <p:bldP spid="229615" grpId="0" animBg="1"/>
      <p:bldP spid="229615" grpId="1" animBg="1"/>
      <p:bldP spid="229615" grpId="2" animBg="1"/>
      <p:bldP spid="2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Đặt viên bi sắt, ốc vít kim loại, nắp chai nhựa vào một cốc thủy tinh">
            <a:extLst>
              <a:ext uri="{FF2B5EF4-FFF2-40B4-BE49-F238E27FC236}">
                <a16:creationId xmlns:a16="http://schemas.microsoft.com/office/drawing/2014/main" id="{EE01E125-B14F-AAD8-0648-190339597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762000"/>
            <a:ext cx="55626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800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8" name="Picture 12" descr="onhiem8"/>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105400" y="4162602"/>
            <a:ext cx="3733800" cy="2695398"/>
          </a:xfrm>
          <a:prstGeom prst="rect">
            <a:avLst/>
          </a:prstGeom>
          <a:noFill/>
          <a:extLst>
            <a:ext uri="{909E8E84-426E-40DD-AFC4-6F175D3DCCD1}">
              <a14:hiddenFill xmlns:a14="http://schemas.microsoft.com/office/drawing/2010/main">
                <a:solidFill>
                  <a:srgbClr val="FFFFFF"/>
                </a:solidFill>
              </a14:hiddenFill>
            </a:ext>
          </a:extLst>
        </p:spPr>
      </p:pic>
      <p:pic>
        <p:nvPicPr>
          <p:cNvPr id="219138" name="Picture 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219143" name="Text Box 7"/>
          <p:cNvSpPr txBox="1">
            <a:spLocks noChangeArrowheads="1"/>
          </p:cNvSpPr>
          <p:nvPr/>
        </p:nvSpPr>
        <p:spPr bwMode="auto">
          <a:xfrm>
            <a:off x="914400" y="228600"/>
            <a:ext cx="7924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0" dirty="0" err="1">
                <a:latin typeface="Times New Roman" panose="02020603050405020304" pitchFamily="18" charset="0"/>
                <a:cs typeface="Times New Roman" panose="02020603050405020304" pitchFamily="18" charset="0"/>
              </a:rPr>
              <a:t>Sinh</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hoạt</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của</a:t>
            </a:r>
            <a:r>
              <a:rPr lang="en-US" altLang="vi-VN" sz="2400" b="0" dirty="0">
                <a:latin typeface="Times New Roman" panose="02020603050405020304" pitchFamily="18" charset="0"/>
                <a:cs typeface="Times New Roman" panose="02020603050405020304" pitchFamily="18" charset="0"/>
              </a:rPr>
              <a:t> con </a:t>
            </a:r>
            <a:r>
              <a:rPr lang="en-US" altLang="vi-VN" sz="2400" b="0" dirty="0" err="1">
                <a:latin typeface="Times New Roman" panose="02020603050405020304" pitchFamily="18" charset="0"/>
                <a:cs typeface="Times New Roman" panose="02020603050405020304" pitchFamily="18" charset="0"/>
              </a:rPr>
              <a:t>người</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và</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các</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hoạt</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động</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sản</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xuất</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thải</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ra</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môi</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trường</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lượng</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khí</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thải</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lớn</a:t>
            </a:r>
            <a:r>
              <a:rPr lang="en-US" altLang="vi-VN" sz="2400" b="0" dirty="0">
                <a:latin typeface="Times New Roman" panose="02020603050405020304" pitchFamily="18" charset="0"/>
                <a:cs typeface="Times New Roman" panose="02020603050405020304" pitchFamily="18" charset="0"/>
              </a:rPr>
              <a:t>(NO, CO</a:t>
            </a:r>
            <a:r>
              <a:rPr lang="en-US" altLang="vi-VN" sz="2400" b="0" baseline="-25000" dirty="0">
                <a:latin typeface="Times New Roman" panose="02020603050405020304" pitchFamily="18" charset="0"/>
                <a:cs typeface="Times New Roman" panose="02020603050405020304" pitchFamily="18" charset="0"/>
              </a:rPr>
              <a:t>2</a:t>
            </a:r>
            <a:r>
              <a:rPr lang="en-US" altLang="vi-VN" sz="2400" b="0" dirty="0">
                <a:latin typeface="Times New Roman" panose="02020603050405020304" pitchFamily="18" charset="0"/>
                <a:cs typeface="Times New Roman" panose="02020603050405020304" pitchFamily="18" charset="0"/>
              </a:rPr>
              <a:t>, SO</a:t>
            </a:r>
            <a:r>
              <a:rPr lang="en-US" altLang="vi-VN" sz="2400" b="0" baseline="-25000" dirty="0">
                <a:latin typeface="Times New Roman" panose="02020603050405020304" pitchFamily="18" charset="0"/>
                <a:cs typeface="Times New Roman" panose="02020603050405020304" pitchFamily="18" charset="0"/>
              </a:rPr>
              <a:t>2</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đều</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nặng</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hơn</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không</a:t>
            </a:r>
            <a:r>
              <a:rPr lang="en-US" altLang="vi-VN" sz="2400" b="0" dirty="0">
                <a:latin typeface="Times New Roman" panose="02020603050405020304" pitchFamily="18" charset="0"/>
                <a:cs typeface="Times New Roman" panose="02020603050405020304" pitchFamily="18" charset="0"/>
              </a:rPr>
              <a:t> </a:t>
            </a:r>
            <a:r>
              <a:rPr lang="en-US" altLang="vi-VN" sz="2400" b="0" dirty="0" err="1">
                <a:latin typeface="Times New Roman" panose="02020603050405020304" pitchFamily="18" charset="0"/>
                <a:cs typeface="Times New Roman" panose="02020603050405020304" pitchFamily="18" charset="0"/>
              </a:rPr>
              <a:t>khí</a:t>
            </a:r>
            <a:r>
              <a:rPr lang="en-US" altLang="vi-VN" sz="2400" b="0" dirty="0">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Những</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khí</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này</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sẽ</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chuyển</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động</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như</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thế</a:t>
            </a:r>
            <a:r>
              <a:rPr lang="en-US" altLang="vi-VN" sz="2400" b="0" dirty="0">
                <a:solidFill>
                  <a:srgbClr val="FF0000"/>
                </a:solidFill>
                <a:latin typeface="Times New Roman" panose="02020603050405020304" pitchFamily="18" charset="0"/>
                <a:cs typeface="Times New Roman" panose="02020603050405020304" pitchFamily="18" charset="0"/>
              </a:rPr>
              <a:t> </a:t>
            </a:r>
            <a:r>
              <a:rPr lang="en-US" altLang="vi-VN" sz="2400" b="0" dirty="0" err="1">
                <a:solidFill>
                  <a:srgbClr val="FF0000"/>
                </a:solidFill>
                <a:latin typeface="Times New Roman" panose="02020603050405020304" pitchFamily="18" charset="0"/>
                <a:cs typeface="Times New Roman" panose="02020603050405020304" pitchFamily="18" charset="0"/>
              </a:rPr>
              <a:t>nào</a:t>
            </a:r>
            <a:r>
              <a:rPr lang="en-US" altLang="vi-VN" sz="2400" b="0" dirty="0">
                <a:solidFill>
                  <a:srgbClr val="FF0000"/>
                </a:solidFill>
                <a:latin typeface="Times New Roman" panose="02020603050405020304" pitchFamily="18" charset="0"/>
                <a:cs typeface="Times New Roman" panose="02020603050405020304" pitchFamily="18" charset="0"/>
              </a:rPr>
              <a:t>?</a:t>
            </a:r>
          </a:p>
        </p:txBody>
      </p:sp>
      <p:pic>
        <p:nvPicPr>
          <p:cNvPr id="219145" name="Picture 9" descr="onhie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4038600" cy="2700337"/>
          </a:xfrm>
          <a:prstGeom prst="rect">
            <a:avLst/>
          </a:prstGeom>
          <a:noFill/>
          <a:extLst>
            <a:ext uri="{909E8E84-426E-40DD-AFC4-6F175D3DCCD1}">
              <a14:hiddenFill xmlns:a14="http://schemas.microsoft.com/office/drawing/2010/main">
                <a:solidFill>
                  <a:srgbClr val="FFFFFF"/>
                </a:solidFill>
              </a14:hiddenFill>
            </a:ext>
          </a:extLst>
        </p:spPr>
      </p:pic>
      <p:pic>
        <p:nvPicPr>
          <p:cNvPr id="219146" name="Picture 10" descr="onhiem10"/>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5029200" y="1447800"/>
            <a:ext cx="3733800" cy="2680225"/>
          </a:xfrm>
          <a:prstGeom prst="rect">
            <a:avLst/>
          </a:prstGeom>
          <a:noFill/>
          <a:extLst>
            <a:ext uri="{909E8E84-426E-40DD-AFC4-6F175D3DCCD1}">
              <a14:hiddenFill xmlns:a14="http://schemas.microsoft.com/office/drawing/2010/main">
                <a:solidFill>
                  <a:srgbClr val="FFFFFF"/>
                </a:solidFill>
              </a14:hiddenFill>
            </a:ext>
          </a:extLst>
        </p:spPr>
      </p:pic>
      <p:sp>
        <p:nvSpPr>
          <p:cNvPr id="219147" name="Rectangle 11"/>
          <p:cNvSpPr>
            <a:spLocks noChangeArrowheads="1"/>
          </p:cNvSpPr>
          <p:nvPr/>
        </p:nvSpPr>
        <p:spPr bwMode="auto">
          <a:xfrm>
            <a:off x="457200" y="1371600"/>
            <a:ext cx="380999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0" dirty="0" err="1">
                <a:solidFill>
                  <a:srgbClr val="0000FF"/>
                </a:solidFill>
                <a:latin typeface="Times New Roman" panose="02020603050405020304" pitchFamily="18" charset="0"/>
                <a:cs typeface="Times New Roman" panose="02020603050405020304" pitchFamily="18" charset="0"/>
              </a:rPr>
              <a:t>Những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khí</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này</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có</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xu</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hướng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chuyển</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xuống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không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khí</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sát</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mặt</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đất</a:t>
            </a:r>
            <a:r>
              <a:rPr lang="en-US" altLang="vi-VN" sz="2400" b="0" dirty="0">
                <a:solidFill>
                  <a:srgbClr val="0000FF"/>
                </a:solidFill>
                <a:latin typeface="Times New Roman" panose="02020603050405020304" pitchFamily="18" charset="0"/>
                <a:cs typeface="Times New Roman" panose="02020603050405020304" pitchFamily="18" charset="0"/>
              </a:rPr>
              <a:t>.</a:t>
            </a:r>
            <a:r>
              <a:rPr lang="en-US" altLang="vi-VN" sz="240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Các</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chất</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khí</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này</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ảnh</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hưởng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trầm</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trọng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đến</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môi</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trường</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và</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sức</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dirty="0" err="1">
                <a:solidFill>
                  <a:srgbClr val="0000FF"/>
                </a:solidFill>
                <a:latin typeface="Times New Roman" panose="02020603050405020304" pitchFamily="18" charset="0"/>
                <a:cs typeface="Times New Roman" panose="02020603050405020304" pitchFamily="18" charset="0"/>
              </a:rPr>
              <a:t>khoẻ</a:t>
            </a:r>
            <a:r>
              <a:rPr lang="en-US" altLang="vi-VN" sz="2400" b="0" dirty="0">
                <a:solidFill>
                  <a:srgbClr val="0000FF"/>
                </a:solidFill>
                <a:latin typeface="Times New Roman" panose="02020603050405020304" pitchFamily="18" charset="0"/>
                <a:cs typeface="Times New Roman" panose="02020603050405020304" pitchFamily="18" charset="0"/>
              </a:rPr>
              <a:t> </a:t>
            </a:r>
            <a:r>
              <a:rPr lang="en-US" altLang="vi-VN" sz="2400" b="0">
                <a:solidFill>
                  <a:srgbClr val="0000FF"/>
                </a:solidFill>
                <a:latin typeface="Times New Roman" panose="02020603050405020304" pitchFamily="18" charset="0"/>
                <a:cs typeface="Times New Roman" panose="02020603050405020304" pitchFamily="18" charset="0"/>
              </a:rPr>
              <a:t>con người</a:t>
            </a:r>
            <a:endParaRPr lang="en-US" altLang="vi-VN" sz="2400" b="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0415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box(in)">
                                      <p:cBhvr>
                                        <p:cTn id="7" dur="2000"/>
                                        <p:tgtEl>
                                          <p:spTgt spid="219143"/>
                                        </p:tgtEl>
                                      </p:cBhvr>
                                    </p:animEffect>
                                  </p:childTnLst>
                                </p:cTn>
                              </p:par>
                              <p:par>
                                <p:cTn id="8" presetID="4" presetClass="entr" presetSubtype="16" fill="hold" nodeType="withEffect">
                                  <p:stCondLst>
                                    <p:cond delay="0"/>
                                  </p:stCondLst>
                                  <p:childTnLst>
                                    <p:set>
                                      <p:cBhvr>
                                        <p:cTn id="9" dur="1" fill="hold">
                                          <p:stCondLst>
                                            <p:cond delay="0"/>
                                          </p:stCondLst>
                                        </p:cTn>
                                        <p:tgtEl>
                                          <p:spTgt spid="219146"/>
                                        </p:tgtEl>
                                        <p:attrNameLst>
                                          <p:attrName>style.visibility</p:attrName>
                                        </p:attrNameLst>
                                      </p:cBhvr>
                                      <p:to>
                                        <p:strVal val="visible"/>
                                      </p:to>
                                    </p:set>
                                    <p:animEffect transition="in" filter="box(in)">
                                      <p:cBhvr>
                                        <p:cTn id="10" dur="500"/>
                                        <p:tgtEl>
                                          <p:spTgt spid="219146"/>
                                        </p:tgtEl>
                                      </p:cBhvr>
                                    </p:animEffect>
                                  </p:childTnLst>
                                </p:cTn>
                              </p:par>
                              <p:par>
                                <p:cTn id="11" presetID="4" presetClass="entr" presetSubtype="16" fill="hold" nodeType="withEffect">
                                  <p:stCondLst>
                                    <p:cond delay="0"/>
                                  </p:stCondLst>
                                  <p:childTnLst>
                                    <p:set>
                                      <p:cBhvr>
                                        <p:cTn id="12" dur="1" fill="hold">
                                          <p:stCondLst>
                                            <p:cond delay="0"/>
                                          </p:stCondLst>
                                        </p:cTn>
                                        <p:tgtEl>
                                          <p:spTgt spid="219145"/>
                                        </p:tgtEl>
                                        <p:attrNameLst>
                                          <p:attrName>style.visibility</p:attrName>
                                        </p:attrNameLst>
                                      </p:cBhvr>
                                      <p:to>
                                        <p:strVal val="visible"/>
                                      </p:to>
                                    </p:set>
                                    <p:animEffect transition="in" filter="box(in)">
                                      <p:cBhvr>
                                        <p:cTn id="13" dur="500"/>
                                        <p:tgtEl>
                                          <p:spTgt spid="219145"/>
                                        </p:tgtEl>
                                      </p:cBhvr>
                                    </p:animEffect>
                                  </p:childTnLst>
                                </p:cTn>
                              </p:par>
                              <p:par>
                                <p:cTn id="14" presetID="4" presetClass="entr" presetSubtype="16" fill="hold" nodeType="withEffect">
                                  <p:stCondLst>
                                    <p:cond delay="0"/>
                                  </p:stCondLst>
                                  <p:childTnLst>
                                    <p:set>
                                      <p:cBhvr>
                                        <p:cTn id="15" dur="1" fill="hold">
                                          <p:stCondLst>
                                            <p:cond delay="0"/>
                                          </p:stCondLst>
                                        </p:cTn>
                                        <p:tgtEl>
                                          <p:spTgt spid="219148"/>
                                        </p:tgtEl>
                                        <p:attrNameLst>
                                          <p:attrName>style.visibility</p:attrName>
                                        </p:attrNameLst>
                                      </p:cBhvr>
                                      <p:to>
                                        <p:strVal val="visible"/>
                                      </p:to>
                                    </p:set>
                                    <p:animEffect transition="in" filter="box(in)">
                                      <p:cBhvr>
                                        <p:cTn id="16" dur="500"/>
                                        <p:tgtEl>
                                          <p:spTgt spid="21914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19147"/>
                                        </p:tgtEl>
                                        <p:attrNameLst>
                                          <p:attrName>style.visibility</p:attrName>
                                        </p:attrNameLst>
                                      </p:cBhvr>
                                      <p:to>
                                        <p:strVal val="visible"/>
                                      </p:to>
                                    </p:set>
                                    <p:animEffect transition="in" filter="box(in)">
                                      <p:cBhvr>
                                        <p:cTn id="21" dur="2000"/>
                                        <p:tgtEl>
                                          <p:spTgt spid="21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p:bldP spid="2191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4" t="2960" r="7500"/>
          <a:stretch/>
        </p:blipFill>
        <p:spPr>
          <a:xfrm>
            <a:off x="1371600" y="838200"/>
            <a:ext cx="6613904" cy="4169785"/>
          </a:xfrm>
          <a:prstGeom prst="rect">
            <a:avLst/>
          </a:prstGeom>
        </p:spPr>
      </p:pic>
      <p:sp>
        <p:nvSpPr>
          <p:cNvPr id="6" name="TextBox 5"/>
          <p:cNvSpPr txBox="1"/>
          <p:nvPr/>
        </p:nvSpPr>
        <p:spPr>
          <a:xfrm>
            <a:off x="228600" y="0"/>
            <a:ext cx="8686800"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gồm</a:t>
            </a:r>
            <a:r>
              <a:rPr lang="en-US" sz="2400" dirty="0">
                <a:latin typeface="Times New Roman" panose="02020603050405020304" pitchFamily="18" charset="0"/>
                <a:cs typeface="Times New Roman" panose="02020603050405020304" pitchFamily="18" charset="0"/>
              </a:rPr>
              <a:t>: CO</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 CH</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 N</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O…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những</a:t>
            </a:r>
            <a:r>
              <a:rPr lang="en-US" sz="2400">
                <a:latin typeface="Times New Roman" panose="02020603050405020304" pitchFamily="18" charset="0"/>
                <a:cs typeface="Times New Roman" panose="02020603050405020304" pitchFamily="18" charset="0"/>
              </a:rPr>
              <a:t> nguồn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kính</a:t>
            </a:r>
            <a:endParaRPr lang="vi-VN" sz="2400" dirty="0">
              <a:latin typeface="Times New Roman" panose="02020603050405020304" pitchFamily="18" charset="0"/>
              <a:cs typeface="Times New Roman" panose="02020603050405020304" pitchFamily="18" charset="0"/>
            </a:endParaRPr>
          </a:p>
        </p:txBody>
      </p:sp>
      <p:sp>
        <p:nvSpPr>
          <p:cNvPr id="12" name="Notched Right Arrow 11"/>
          <p:cNvSpPr/>
          <p:nvPr/>
        </p:nvSpPr>
        <p:spPr>
          <a:xfrm>
            <a:off x="0" y="1600200"/>
            <a:ext cx="2057400" cy="992207"/>
          </a:xfrm>
          <a:prstGeom prst="notchedRigh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6600CC"/>
                </a:solidFill>
                <a:latin typeface="Times New Roman" panose="02020603050405020304" pitchFamily="18" charset="0"/>
                <a:cs typeface="Times New Roman" panose="02020603050405020304" pitchFamily="18" charset="0"/>
              </a:rPr>
              <a:t>Công nghiệp: 24%</a:t>
            </a:r>
          </a:p>
        </p:txBody>
      </p:sp>
      <p:sp>
        <p:nvSpPr>
          <p:cNvPr id="13" name="Left Arrow 12"/>
          <p:cNvSpPr/>
          <p:nvPr/>
        </p:nvSpPr>
        <p:spPr>
          <a:xfrm>
            <a:off x="6629400" y="3657600"/>
            <a:ext cx="2192628" cy="1066800"/>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latin typeface="Times New Roman" pitchFamily="18" charset="0"/>
                <a:cs typeface="Times New Roman" pitchFamily="18" charset="0"/>
              </a:rPr>
              <a:t>Sử dụng năng lượng: 50%</a:t>
            </a:r>
          </a:p>
        </p:txBody>
      </p:sp>
      <p:sp>
        <p:nvSpPr>
          <p:cNvPr id="14" name="Notched Right Arrow 13"/>
          <p:cNvSpPr/>
          <p:nvPr/>
        </p:nvSpPr>
        <p:spPr>
          <a:xfrm>
            <a:off x="0" y="3733800"/>
            <a:ext cx="2209800" cy="992207"/>
          </a:xfrm>
          <a:prstGeom prst="notch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6600CC"/>
                </a:solidFill>
                <a:latin typeface="Calibri" panose="020F0502020204030204" pitchFamily="34" charset="0"/>
              </a:rPr>
              <a:t>Nông nghiệp: 13%</a:t>
            </a:r>
          </a:p>
        </p:txBody>
      </p:sp>
      <p:sp>
        <p:nvSpPr>
          <p:cNvPr id="15" name="Left Arrow 14"/>
          <p:cNvSpPr/>
          <p:nvPr/>
        </p:nvSpPr>
        <p:spPr>
          <a:xfrm>
            <a:off x="6705600" y="1752600"/>
            <a:ext cx="2192628" cy="10668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6600CC"/>
                </a:solidFill>
                <a:latin typeface="Times New Roman" pitchFamily="18" charset="0"/>
                <a:cs typeface="Times New Roman" pitchFamily="18" charset="0"/>
              </a:rPr>
              <a:t>Phá rừng: 14%</a:t>
            </a:r>
          </a:p>
        </p:txBody>
      </p:sp>
      <p:sp>
        <p:nvSpPr>
          <p:cNvPr id="9" name="Rectangle 8"/>
          <p:cNvSpPr/>
          <p:nvPr/>
        </p:nvSpPr>
        <p:spPr>
          <a:xfrm>
            <a:off x="1371600" y="5257800"/>
            <a:ext cx="7543800" cy="1200329"/>
          </a:xfrm>
          <a:prstGeom prst="rect">
            <a:avLst/>
          </a:prstGeom>
        </p:spPr>
        <p:txBody>
          <a:bodyPr wrap="square">
            <a:spAutoFit/>
          </a:bodyPr>
          <a:lstStyle/>
          <a:p>
            <a:r>
              <a:rPr lang="vi-VN" sz="2400">
                <a:solidFill>
                  <a:srgbClr val="002060"/>
                </a:solidFill>
                <a:latin typeface="Times New Roman" panose="02020603050405020304" pitchFamily="18" charset="0"/>
                <a:cs typeface="Times New Roman" panose="02020603050405020304" pitchFamily="18" charset="0"/>
              </a:rPr>
              <a:t>Sự gia tăng nồng độ khí nhà kính ngăn cản sự bức xạ nhiệt của Trái Đất làm cho nhiệt độ của Trái Đất tăng lên</a:t>
            </a:r>
            <a:r>
              <a:rPr lang="en-US" sz="2400">
                <a:solidFill>
                  <a:srgbClr val="002060"/>
                </a:solidFill>
                <a:latin typeface="Times New Roman" panose="02020603050405020304" pitchFamily="18" charset="0"/>
                <a:cs typeface="Times New Roman" panose="02020603050405020304" pitchFamily="18" charset="0"/>
              </a:rPr>
              <a:t> gây lên biến đổi khí hậu</a:t>
            </a:r>
            <a:r>
              <a:rPr lang="vi-VN" sz="2400">
                <a:solidFill>
                  <a:srgbClr val="002060"/>
                </a:solidFill>
                <a:latin typeface="Times New Roman" panose="02020603050405020304" pitchFamily="18" charset="0"/>
                <a:cs typeface="Times New Roman" panose="02020603050405020304" pitchFamily="18" charset="0"/>
              </a:rPr>
              <a:t>.</a:t>
            </a:r>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077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aphicFrame>
        <p:nvGraphicFramePr>
          <p:cNvPr id="26" name="Diagram 25"/>
          <p:cNvGraphicFramePr/>
          <p:nvPr>
            <p:extLst>
              <p:ext uri="{D42A27DB-BD31-4B8C-83A1-F6EECF244321}">
                <p14:modId xmlns:p14="http://schemas.microsoft.com/office/powerpoint/2010/main" val="3000375997"/>
              </p:ext>
            </p:extLst>
          </p:nvPr>
        </p:nvGraphicFramePr>
        <p:xfrm>
          <a:off x="0" y="304800"/>
          <a:ext cx="4343400" cy="258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 27"/>
          <p:cNvGraphicFramePr/>
          <p:nvPr>
            <p:extLst>
              <p:ext uri="{D42A27DB-BD31-4B8C-83A1-F6EECF244321}">
                <p14:modId xmlns:p14="http://schemas.microsoft.com/office/powerpoint/2010/main" val="2910311286"/>
              </p:ext>
            </p:extLst>
          </p:nvPr>
        </p:nvGraphicFramePr>
        <p:xfrm>
          <a:off x="5916158" y="1822186"/>
          <a:ext cx="4604198" cy="3892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0" name="Diagram 29"/>
          <p:cNvGraphicFramePr/>
          <p:nvPr>
            <p:extLst>
              <p:ext uri="{D42A27DB-BD31-4B8C-83A1-F6EECF244321}">
                <p14:modId xmlns:p14="http://schemas.microsoft.com/office/powerpoint/2010/main" val="187394607"/>
              </p:ext>
            </p:extLst>
          </p:nvPr>
        </p:nvGraphicFramePr>
        <p:xfrm>
          <a:off x="-533400" y="3276600"/>
          <a:ext cx="4495800" cy="293778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7" name="Diagram 26"/>
          <p:cNvGraphicFramePr/>
          <p:nvPr>
            <p:extLst>
              <p:ext uri="{D42A27DB-BD31-4B8C-83A1-F6EECF244321}">
                <p14:modId xmlns:p14="http://schemas.microsoft.com/office/powerpoint/2010/main" val="1068062013"/>
              </p:ext>
            </p:extLst>
          </p:nvPr>
        </p:nvGraphicFramePr>
        <p:xfrm>
          <a:off x="2362200" y="3633434"/>
          <a:ext cx="4113428" cy="322456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9" name="Diagram 28"/>
          <p:cNvGraphicFramePr/>
          <p:nvPr>
            <p:extLst>
              <p:ext uri="{D42A27DB-BD31-4B8C-83A1-F6EECF244321}">
                <p14:modId xmlns:p14="http://schemas.microsoft.com/office/powerpoint/2010/main" val="2119955636"/>
              </p:ext>
            </p:extLst>
          </p:nvPr>
        </p:nvGraphicFramePr>
        <p:xfrm>
          <a:off x="3657600" y="0"/>
          <a:ext cx="4572000" cy="287477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1" name="Rectangle 30"/>
          <p:cNvSpPr/>
          <p:nvPr/>
        </p:nvSpPr>
        <p:spPr>
          <a:xfrm>
            <a:off x="2895600" y="2895600"/>
            <a:ext cx="3124200" cy="85692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Biểu</a:t>
            </a:r>
            <a:r>
              <a:rPr lang="en-US" dirty="0"/>
              <a:t> </a:t>
            </a:r>
            <a:r>
              <a:rPr lang="en-US" dirty="0" err="1"/>
              <a:t>hiện</a:t>
            </a:r>
            <a:r>
              <a:rPr lang="en-US" dirty="0"/>
              <a:t> </a:t>
            </a:r>
            <a:r>
              <a:rPr lang="en-US" dirty="0" err="1"/>
              <a:t>của</a:t>
            </a:r>
            <a:r>
              <a:rPr lang="en-US" dirty="0"/>
              <a:t> </a:t>
            </a:r>
            <a:r>
              <a:rPr lang="en-US" dirty="0" err="1"/>
              <a:t>biến</a:t>
            </a:r>
            <a:r>
              <a:rPr lang="en-US" dirty="0"/>
              <a:t> </a:t>
            </a:r>
            <a:r>
              <a:rPr lang="en-US" dirty="0" err="1"/>
              <a:t>đổi</a:t>
            </a:r>
            <a:r>
              <a:rPr lang="en-US" dirty="0"/>
              <a:t> </a:t>
            </a:r>
            <a:r>
              <a:rPr lang="en-US" dirty="0" err="1"/>
              <a:t>khí</a:t>
            </a:r>
            <a:r>
              <a:rPr lang="en-US" dirty="0"/>
              <a:t> </a:t>
            </a:r>
            <a:r>
              <a:rPr lang="en-US" dirty="0" err="1"/>
              <a:t>hậu</a:t>
            </a:r>
            <a:endParaRPr lang="vi-VN" dirty="0"/>
          </a:p>
        </p:txBody>
      </p:sp>
    </p:spTree>
    <p:custDataLst>
      <p:custData r:id="rId1"/>
      <p:tags r:id="rId2"/>
    </p:custDataLst>
    <p:extLst>
      <p:ext uri="{BB962C8B-B14F-4D97-AF65-F5344CB8AC3E}">
        <p14:creationId xmlns:p14="http://schemas.microsoft.com/office/powerpoint/2010/main" val="401243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28" grpId="0">
        <p:bldAsOne/>
      </p:bldGraphic>
      <p:bldGraphic spid="30" grpId="0">
        <p:bldAsOne/>
      </p:bldGraphic>
      <p:bldGraphic spid="27" grpId="0">
        <p:bldAsOne/>
      </p:bldGraphic>
      <p:bldGraphic spid="2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33" t="1480" r="3333"/>
          <a:stretch/>
        </p:blipFill>
        <p:spPr>
          <a:xfrm>
            <a:off x="0" y="1295400"/>
            <a:ext cx="9144000" cy="5562600"/>
          </a:xfrm>
          <a:prstGeom prst="rect">
            <a:avLst/>
          </a:prstGeom>
        </p:spPr>
      </p:pic>
      <p:sp>
        <p:nvSpPr>
          <p:cNvPr id="2" name="TextBox 1"/>
          <p:cNvSpPr txBox="1"/>
          <p:nvPr/>
        </p:nvSpPr>
        <p:spPr>
          <a:xfrm>
            <a:off x="419100" y="381000"/>
            <a:ext cx="8534400" cy="461665"/>
          </a:xfrm>
          <a:prstGeom prst="rect">
            <a:avLst/>
          </a:prstGeom>
          <a:noFill/>
        </p:spPr>
        <p:txBody>
          <a:bodyPr wrap="square" rtlCol="0">
            <a:spAutoFit/>
          </a:bodyPr>
          <a:lstStyle/>
          <a:p>
            <a:r>
              <a:rPr lang="vi-VN" sz="2400" dirty="0">
                <a:latin typeface="Times New Roman" panose="02020603050405020304" pitchFamily="18" charset="0"/>
                <a:cs typeface="Times New Roman" panose="02020603050405020304" pitchFamily="18" charset="0"/>
              </a:rPr>
              <a:t>Nêu những tác động của biến đổi khí hậu đến các mặt của đời sống?</a:t>
            </a:r>
          </a:p>
        </p:txBody>
      </p:sp>
      <p:sp>
        <p:nvSpPr>
          <p:cNvPr id="6" name="TextBox 5"/>
          <p:cNvSpPr txBox="1"/>
          <p:nvPr/>
        </p:nvSpPr>
        <p:spPr>
          <a:xfrm>
            <a:off x="1752600" y="2971800"/>
            <a:ext cx="13335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Dịch bệnh</a:t>
            </a:r>
          </a:p>
        </p:txBody>
      </p:sp>
      <p:sp>
        <p:nvSpPr>
          <p:cNvPr id="8" name="TextBox 7"/>
          <p:cNvSpPr txBox="1"/>
          <p:nvPr/>
        </p:nvSpPr>
        <p:spPr>
          <a:xfrm>
            <a:off x="838200" y="4490225"/>
            <a:ext cx="22479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Thiếu nước sạch</a:t>
            </a:r>
          </a:p>
        </p:txBody>
      </p:sp>
      <p:sp>
        <p:nvSpPr>
          <p:cNvPr id="9" name="TextBox 8"/>
          <p:cNvSpPr txBox="1"/>
          <p:nvPr/>
        </p:nvSpPr>
        <p:spPr>
          <a:xfrm>
            <a:off x="4038600" y="6408760"/>
            <a:ext cx="10668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Bão</a:t>
            </a:r>
          </a:p>
        </p:txBody>
      </p:sp>
      <p:sp>
        <p:nvSpPr>
          <p:cNvPr id="10" name="TextBox 9"/>
          <p:cNvSpPr txBox="1"/>
          <p:nvPr/>
        </p:nvSpPr>
        <p:spPr>
          <a:xfrm>
            <a:off x="2933700" y="4890335"/>
            <a:ext cx="32385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Giảm năng suất cây trồng</a:t>
            </a:r>
          </a:p>
        </p:txBody>
      </p:sp>
      <p:sp>
        <p:nvSpPr>
          <p:cNvPr id="12" name="TextBox 11"/>
          <p:cNvSpPr txBox="1"/>
          <p:nvPr/>
        </p:nvSpPr>
        <p:spPr>
          <a:xfrm>
            <a:off x="7086600" y="2895600"/>
            <a:ext cx="22479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Suy thoái rừng</a:t>
            </a:r>
          </a:p>
        </p:txBody>
      </p:sp>
      <p:sp>
        <p:nvSpPr>
          <p:cNvPr id="13" name="TextBox 12"/>
          <p:cNvSpPr txBox="1"/>
          <p:nvPr/>
        </p:nvSpPr>
        <p:spPr>
          <a:xfrm>
            <a:off x="2419350" y="6233390"/>
            <a:ext cx="10668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Lũ lụt</a:t>
            </a:r>
          </a:p>
        </p:txBody>
      </p:sp>
      <p:sp>
        <p:nvSpPr>
          <p:cNvPr id="14" name="TextBox 13"/>
          <p:cNvSpPr txBox="1"/>
          <p:nvPr/>
        </p:nvSpPr>
        <p:spPr>
          <a:xfrm>
            <a:off x="6755506" y="6051091"/>
            <a:ext cx="1752600" cy="707886"/>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Xâm ngập mặn</a:t>
            </a:r>
          </a:p>
        </p:txBody>
      </p:sp>
      <p:sp>
        <p:nvSpPr>
          <p:cNvPr id="15" name="TextBox 14"/>
          <p:cNvSpPr txBox="1"/>
          <p:nvPr/>
        </p:nvSpPr>
        <p:spPr>
          <a:xfrm>
            <a:off x="5638800" y="1860997"/>
            <a:ext cx="3505200" cy="400110"/>
          </a:xfrm>
          <a:prstGeom prst="rect">
            <a:avLst/>
          </a:prstGeom>
          <a:noFill/>
        </p:spPr>
        <p:txBody>
          <a:bodyPr wrap="square" rtlCol="0">
            <a:spAutoFit/>
          </a:bodyPr>
          <a:lstStyle/>
          <a:p>
            <a:r>
              <a:rPr lang="vi-VN" sz="2000" b="1" dirty="0">
                <a:solidFill>
                  <a:srgbClr val="FF0000"/>
                </a:solidFill>
                <a:latin typeface="Times New Roman" panose="02020603050405020304" pitchFamily="18" charset="0"/>
                <a:cs typeface="Times New Roman" panose="02020603050405020304" pitchFamily="18" charset="0"/>
              </a:rPr>
              <a:t>Nhiệt độ Trái Đất tăng cao</a:t>
            </a:r>
          </a:p>
        </p:txBody>
      </p:sp>
    </p:spTree>
    <p:extLst>
      <p:ext uri="{BB962C8B-B14F-4D97-AF65-F5344CB8AC3E}">
        <p14:creationId xmlns:p14="http://schemas.microsoft.com/office/powerpoint/2010/main" val="40390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52400"/>
            <a:ext cx="7391400" cy="181588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đẩy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Ác-si-mét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áp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hậu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Vì</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HÃY HÀNH ĐỘNG NGAY HÔM NAY! </a:t>
            </a:r>
            <a:endParaRPr lang="vi-VN"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334" t="14480" r="20000"/>
          <a:stretch/>
        </p:blipFill>
        <p:spPr>
          <a:xfrm>
            <a:off x="1752600" y="2209800"/>
            <a:ext cx="5638800" cy="4403124"/>
          </a:xfrm>
          <a:prstGeom prst="rect">
            <a:avLst/>
          </a:prstGeom>
        </p:spPr>
      </p:pic>
    </p:spTree>
    <p:extLst>
      <p:ext uri="{BB962C8B-B14F-4D97-AF65-F5344CB8AC3E}">
        <p14:creationId xmlns:p14="http://schemas.microsoft.com/office/powerpoint/2010/main" val="901776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00" y="2438400"/>
            <a:ext cx="3048000" cy="3962400"/>
          </a:xfrm>
          <a:prstGeom prst="rect">
            <a:avLst/>
          </a:prstGeom>
          <a:noFill/>
          <a:ln w="9525">
            <a:noFill/>
            <a:miter lim="800000"/>
            <a:headEnd/>
            <a:tailEnd/>
          </a:ln>
        </p:spPr>
      </p:pic>
      <p:pic>
        <p:nvPicPr>
          <p:cNvPr id="1802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1600" y="101600"/>
            <a:ext cx="2819400" cy="1916113"/>
          </a:xfrm>
          <a:prstGeom prst="rect">
            <a:avLst/>
          </a:prstGeom>
          <a:noFill/>
          <a:ln w="9525">
            <a:noFill/>
            <a:miter lim="800000"/>
            <a:headEnd/>
            <a:tailEnd/>
          </a:ln>
        </p:spPr>
      </p:pic>
      <p:pic>
        <p:nvPicPr>
          <p:cNvPr id="1802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1752600"/>
            <a:ext cx="3505200" cy="2130425"/>
          </a:xfrm>
          <a:prstGeom prst="rect">
            <a:avLst/>
          </a:prstGeom>
          <a:noFill/>
          <a:ln w="9525">
            <a:noFill/>
            <a:miter lim="800000"/>
            <a:headEnd/>
            <a:tailEnd/>
          </a:ln>
        </p:spPr>
      </p:pic>
      <p:pic>
        <p:nvPicPr>
          <p:cNvPr id="18022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92663" y="1687513"/>
            <a:ext cx="3360737" cy="1600200"/>
          </a:xfrm>
          <a:prstGeom prst="rect">
            <a:avLst/>
          </a:prstGeom>
          <a:noFill/>
          <a:ln w="9525">
            <a:noFill/>
            <a:miter lim="800000"/>
            <a:headEnd/>
            <a:tailEnd/>
          </a:ln>
        </p:spPr>
      </p:pic>
      <p:pic>
        <p:nvPicPr>
          <p:cNvPr id="180230"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458788"/>
            <a:ext cx="2020888" cy="1293812"/>
          </a:xfrm>
          <a:prstGeom prst="rect">
            <a:avLst/>
          </a:prstGeom>
          <a:noFill/>
          <a:ln w="9525">
            <a:noFill/>
            <a:miter lim="800000"/>
            <a:headEnd/>
            <a:tailEnd/>
          </a:ln>
        </p:spPr>
      </p:pic>
      <p:pic>
        <p:nvPicPr>
          <p:cNvPr id="180231"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77000" y="3200400"/>
            <a:ext cx="2667000" cy="2438400"/>
          </a:xfrm>
          <a:prstGeom prst="rect">
            <a:avLst/>
          </a:prstGeom>
          <a:noFill/>
          <a:ln w="9525">
            <a:noFill/>
            <a:miter lim="800000"/>
            <a:headEnd/>
            <a:tailEnd/>
          </a:ln>
        </p:spPr>
      </p:pic>
      <p:pic>
        <p:nvPicPr>
          <p:cNvPr id="180232"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2438400"/>
            <a:ext cx="2971800" cy="1912938"/>
          </a:xfrm>
          <a:prstGeom prst="rect">
            <a:avLst/>
          </a:prstGeom>
          <a:noFill/>
          <a:ln w="9525">
            <a:noFill/>
            <a:miter lim="800000"/>
            <a:headEnd/>
            <a:tailEnd/>
          </a:ln>
        </p:spPr>
      </p:pic>
      <p:sp>
        <p:nvSpPr>
          <p:cNvPr id="22537" name="Oval 9" descr="acsimec"/>
          <p:cNvSpPr>
            <a:spLocks noChangeArrowheads="1"/>
          </p:cNvSpPr>
          <p:nvPr/>
        </p:nvSpPr>
        <p:spPr bwMode="auto">
          <a:xfrm>
            <a:off x="3048000" y="2133600"/>
            <a:ext cx="3200400" cy="3124200"/>
          </a:xfrm>
          <a:prstGeom prst="ellipse">
            <a:avLst/>
          </a:prstGeom>
          <a:blipFill dpi="0" rotWithShape="1">
            <a:blip r:embed="rId9" cstate="print"/>
            <a:srcRect/>
            <a:stretch>
              <a:fillRect/>
            </a:stretch>
          </a:blipFill>
          <a:ln w="9525" algn="ctr">
            <a:solidFill>
              <a:schemeClr val="tx1"/>
            </a:solidFill>
            <a:round/>
            <a:headEnd/>
            <a:tailEnd/>
          </a:ln>
        </p:spPr>
        <p:txBody>
          <a:bodyPr wrap="none" anchor="ctr"/>
          <a:lstStyle/>
          <a:p>
            <a:endParaRPr lang="en-US"/>
          </a:p>
        </p:txBody>
      </p:sp>
      <p:sp>
        <p:nvSpPr>
          <p:cNvPr id="22538" name="Text Box 10"/>
          <p:cNvSpPr txBox="1">
            <a:spLocks noChangeArrowheads="1"/>
          </p:cNvSpPr>
          <p:nvPr/>
        </p:nvSpPr>
        <p:spPr bwMode="auto">
          <a:xfrm>
            <a:off x="3657600" y="3733800"/>
            <a:ext cx="2209800" cy="1190625"/>
          </a:xfrm>
          <a:prstGeom prst="rect">
            <a:avLst/>
          </a:prstGeom>
          <a:noFill/>
          <a:ln w="9525" algn="ctr">
            <a:noFill/>
            <a:miter lim="800000"/>
            <a:headEnd/>
            <a:tailEnd/>
          </a:ln>
        </p:spPr>
        <p:txBody>
          <a:bodyPr>
            <a:spAutoFit/>
          </a:bodyPr>
          <a:lstStyle/>
          <a:p>
            <a:pPr>
              <a:spcBef>
                <a:spcPct val="50000"/>
              </a:spcBef>
            </a:pPr>
            <a:r>
              <a:rPr lang="en-US" sz="3600">
                <a:solidFill>
                  <a:srgbClr val="FFFF00"/>
                </a:solidFill>
              </a:rPr>
              <a:t>Lực đẩy Acsimet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strips(upRight)">
                                      <p:cBhvr>
                                        <p:cTn id="7" dur="500"/>
                                        <p:tgtEl>
                                          <p:spTgt spid="1802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strips(upRight)">
                                      <p:cBhvr>
                                        <p:cTn id="12" dur="500"/>
                                        <p:tgtEl>
                                          <p:spTgt spid="1802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80231"/>
                                        </p:tgtEl>
                                        <p:attrNameLst>
                                          <p:attrName>style.visibility</p:attrName>
                                        </p:attrNameLst>
                                      </p:cBhvr>
                                      <p:to>
                                        <p:strVal val="visible"/>
                                      </p:to>
                                    </p:set>
                                    <p:animEffect transition="in" filter="strips(downRight)">
                                      <p:cBhvr>
                                        <p:cTn id="17" dur="500"/>
                                        <p:tgtEl>
                                          <p:spTgt spid="18023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180228"/>
                                        </p:tgtEl>
                                        <p:attrNameLst>
                                          <p:attrName>style.visibility</p:attrName>
                                        </p:attrNameLst>
                                      </p:cBhvr>
                                      <p:to>
                                        <p:strVal val="visible"/>
                                      </p:to>
                                    </p:set>
                                    <p:animEffect transition="in" filter="strips(upLeft)">
                                      <p:cBhvr>
                                        <p:cTn id="22" dur="500"/>
                                        <p:tgtEl>
                                          <p:spTgt spid="1802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80227"/>
                                        </p:tgtEl>
                                        <p:attrNameLst>
                                          <p:attrName>style.visibility</p:attrName>
                                        </p:attrNameLst>
                                      </p:cBhvr>
                                      <p:to>
                                        <p:strVal val="visible"/>
                                      </p:to>
                                    </p:set>
                                    <p:animEffect transition="in" filter="strips(upLeft)">
                                      <p:cBhvr>
                                        <p:cTn id="27" dur="500"/>
                                        <p:tgtEl>
                                          <p:spTgt spid="18022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80232"/>
                                        </p:tgtEl>
                                        <p:attrNameLst>
                                          <p:attrName>style.visibility</p:attrName>
                                        </p:attrNameLst>
                                      </p:cBhvr>
                                      <p:to>
                                        <p:strVal val="visible"/>
                                      </p:to>
                                    </p:set>
                                    <p:animEffect transition="in" filter="strips(downLeft)">
                                      <p:cBhvr>
                                        <p:cTn id="32" dur="500"/>
                                        <p:tgtEl>
                                          <p:spTgt spid="18023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80226"/>
                                        </p:tgtEl>
                                        <p:attrNameLst>
                                          <p:attrName>style.visibility</p:attrName>
                                        </p:attrNameLst>
                                      </p:cBhvr>
                                      <p:to>
                                        <p:strVal val="visible"/>
                                      </p:to>
                                    </p:set>
                                    <p:animEffect transition="in" filter="strips(downLeft)">
                                      <p:cBhvr>
                                        <p:cTn id="37" dur="500"/>
                                        <p:tgtEl>
                                          <p:spTgt spid="180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099" name="Text Box 3"/>
          <p:cNvSpPr txBox="1">
            <a:spLocks noChangeArrowheads="1"/>
          </p:cNvSpPr>
          <p:nvPr/>
        </p:nvSpPr>
        <p:spPr bwMode="auto">
          <a:xfrm>
            <a:off x="1257300" y="1097924"/>
            <a:ext cx="7010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n-US" altLang="vi-VN" sz="3200" b="1"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H­ƯỚNG DẪN TỰ HỌC</a:t>
            </a:r>
          </a:p>
        </p:txBody>
      </p:sp>
      <p:sp>
        <p:nvSpPr>
          <p:cNvPr id="132104" name="Text Box 8"/>
          <p:cNvSpPr txBox="1">
            <a:spLocks noChangeArrowheads="1"/>
          </p:cNvSpPr>
          <p:nvPr/>
        </p:nvSpPr>
        <p:spPr bwMode="auto">
          <a:xfrm>
            <a:off x="1676400" y="2171700"/>
            <a:ext cx="6096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Học</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thuộc</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Công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thức</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làm</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bài</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tập</a:t>
            </a:r>
            <a:r>
              <a:rPr lang="en-US" altLang="vi-VN" sz="2400" dirty="0">
                <a:solidFill>
                  <a:srgbClr val="1107DD"/>
                </a:solidFill>
                <a:latin typeface="Times New Roman" panose="02020603050405020304" pitchFamily="18" charset="0"/>
                <a:cs typeface="Times New Roman" panose="02020603050405020304" pitchFamily="18" charset="0"/>
              </a:rPr>
              <a:t>.</a:t>
            </a:r>
          </a:p>
          <a:p>
            <a:pPr>
              <a:spcBef>
                <a:spcPct val="50000"/>
              </a:spcBef>
              <a:buFontTx/>
              <a:buChar char="-"/>
            </a:pP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Tìm</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hiểu</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những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ảnh</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hưởng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của</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biến</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đổi</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khí</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hậu</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thường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xảy</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ra</a:t>
            </a:r>
            <a:r>
              <a:rPr lang="en-US" altLang="vi-VN" sz="2400" dirty="0">
                <a:solidFill>
                  <a:srgbClr val="1107DD"/>
                </a:solidFill>
                <a:latin typeface="Times New Roman" panose="02020603050405020304" pitchFamily="18" charset="0"/>
                <a:cs typeface="Times New Roman" panose="02020603050405020304" pitchFamily="18" charset="0"/>
              </a:rPr>
              <a:t> ở </a:t>
            </a:r>
            <a:r>
              <a:rPr lang="en-US" altLang="vi-VN" sz="2400" dirty="0" err="1">
                <a:solidFill>
                  <a:srgbClr val="1107DD"/>
                </a:solidFill>
                <a:latin typeface="Times New Roman" panose="02020603050405020304" pitchFamily="18" charset="0"/>
                <a:cs typeface="Times New Roman" panose="02020603050405020304" pitchFamily="18" charset="0"/>
              </a:rPr>
              <a:t>địa</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phương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và</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nêu</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cách</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ứng</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phó</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với</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biến</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đổi</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khí</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hậu</a:t>
            </a:r>
            <a:r>
              <a:rPr lang="en-US" altLang="vi-VN" sz="2400" dirty="0">
                <a:solidFill>
                  <a:srgbClr val="1107DD"/>
                </a:solidFill>
                <a:latin typeface="Times New Roman" panose="02020603050405020304" pitchFamily="18" charset="0"/>
                <a:cs typeface="Times New Roman" panose="02020603050405020304" pitchFamily="18" charset="0"/>
              </a:rPr>
              <a:t>.</a:t>
            </a:r>
          </a:p>
          <a:p>
            <a:pPr>
              <a:spcBef>
                <a:spcPct val="50000"/>
              </a:spcBef>
              <a:buFontTx/>
              <a:buChar char="-"/>
            </a:pP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Chuẩn</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bị</a:t>
            </a:r>
            <a:r>
              <a:rPr lang="en-US" altLang="vi-VN" sz="2400" dirty="0">
                <a:solidFill>
                  <a:srgbClr val="1107DD"/>
                </a:solidFill>
                <a:latin typeface="Times New Roman" panose="02020603050405020304" pitchFamily="18" charset="0"/>
                <a:cs typeface="Times New Roman" panose="02020603050405020304" pitchFamily="18" charset="0"/>
              </a:rPr>
              <a:t> </a:t>
            </a:r>
            <a:r>
              <a:rPr lang="en-US" altLang="vi-VN" sz="2400" dirty="0" err="1">
                <a:solidFill>
                  <a:srgbClr val="1107DD"/>
                </a:solidFill>
                <a:latin typeface="Times New Roman" panose="02020603050405020304" pitchFamily="18" charset="0"/>
                <a:cs typeface="Times New Roman" panose="02020603050405020304" pitchFamily="18" charset="0"/>
              </a:rPr>
              <a:t>bài</a:t>
            </a:r>
            <a:r>
              <a:rPr lang="en-US" altLang="vi-VN" sz="2400" dirty="0">
                <a:solidFill>
                  <a:srgbClr val="1107DD"/>
                </a:solidFill>
                <a:latin typeface="Times New Roman" panose="02020603050405020304" pitchFamily="18" charset="0"/>
                <a:cs typeface="Times New Roman" panose="02020603050405020304" pitchFamily="18" charset="0"/>
              </a:rPr>
              <a:t> 12. “SỰ NỔI”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537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extLst>
            <a:ext uri="{909E8E84-426E-40DD-AFC4-6F175D3DCCD1}">
              <a14:hiddenFill xmlns:a14="http://schemas.microsoft.com/office/drawing/2010/main">
                <a:solidFill>
                  <a:srgbClr val="FFFFFF"/>
                </a:solidFill>
              </a14:hiddenFill>
            </a:ext>
          </a:extLst>
        </p:spPr>
      </p:pic>
      <p:sp>
        <p:nvSpPr>
          <p:cNvPr id="231427" name="Text Box 3"/>
          <p:cNvSpPr txBox="1">
            <a:spLocks noChangeArrowheads="1"/>
          </p:cNvSpPr>
          <p:nvPr/>
        </p:nvSpPr>
        <p:spPr bwMode="auto">
          <a:xfrm>
            <a:off x="381000" y="3124200"/>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5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tạm</a:t>
            </a:r>
            <a:r>
              <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1427"/>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81000" y="9906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a:solidFill>
                  <a:srgbClr val="0000FF"/>
                </a:solidFill>
                <a:latin typeface="Times New Roman" panose="02020603050405020304" pitchFamily="18" charset="0"/>
                <a:cs typeface="Times New Roman" panose="02020603050405020304" pitchFamily="18" charset="0"/>
              </a:rPr>
              <a:t>I. </a:t>
            </a:r>
            <a:r>
              <a:rPr lang="en-US" altLang="vi-VN" sz="3200" dirty="0" err="1">
                <a:solidFill>
                  <a:srgbClr val="0000FF"/>
                </a:solidFill>
                <a:latin typeface="Times New Roman" panose="02020603050405020304" pitchFamily="18" charset="0"/>
                <a:cs typeface="Times New Roman" panose="02020603050405020304" pitchFamily="18" charset="0"/>
              </a:rPr>
              <a:t>Lực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đẩy</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tác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dụng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lên</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vật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đặt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trong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chất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lỏng</a:t>
            </a:r>
            <a:r>
              <a:rPr lang="en-US" altLang="vi-VN" sz="3200" dirty="0">
                <a:solidFill>
                  <a:srgbClr val="0000FF"/>
                </a:solidFill>
                <a:latin typeface="Times New Roman" panose="02020603050405020304" pitchFamily="18" charset="0"/>
                <a:cs typeface="Times New Roman" panose="02020603050405020304" pitchFamily="18" charset="0"/>
              </a:rPr>
              <a:t>:</a:t>
            </a:r>
          </a:p>
        </p:txBody>
      </p:sp>
      <p:sp>
        <p:nvSpPr>
          <p:cNvPr id="3" name="TextBox 1"/>
          <p:cNvSpPr txBox="1">
            <a:spLocks noChangeArrowheads="1"/>
          </p:cNvSpPr>
          <p:nvPr/>
        </p:nvSpPr>
        <p:spPr bwMode="auto">
          <a:xfrm>
            <a:off x="1028700" y="344269"/>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600" b="1" dirty="0">
                <a:solidFill>
                  <a:srgbClr val="FF0000"/>
                </a:solidFill>
                <a:latin typeface="Times New Roman" pitchFamily="18" charset="0"/>
                <a:cs typeface="Times New Roman" pitchFamily="18" charset="0"/>
              </a:rPr>
              <a:t>BÀI 17. LỰC ARCHIMEDES</a:t>
            </a:r>
          </a:p>
        </p:txBody>
      </p:sp>
    </p:spTree>
    <p:extLst>
      <p:ext uri="{BB962C8B-B14F-4D97-AF65-F5344CB8AC3E}">
        <p14:creationId xmlns:p14="http://schemas.microsoft.com/office/powerpoint/2010/main" val="225417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Bài 10. Lực đẩy Ác-si-mét - Hoc24">
            <a:extLst>
              <a:ext uri="{FF2B5EF4-FFF2-40B4-BE49-F238E27FC236}">
                <a16:creationId xmlns:a16="http://schemas.microsoft.com/office/drawing/2014/main" id="{35E031D4-416A-04E8-811D-A13D8ECF4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838200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6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1786DD69-AB31-3FE9-1C92-CE8C9779031D}"/>
              </a:ext>
            </a:extLst>
          </p:cNvPr>
          <p:cNvPicPr>
            <a:picLocks noChangeAspect="1"/>
          </p:cNvPicPr>
          <p:nvPr/>
        </p:nvPicPr>
        <p:blipFill>
          <a:blip r:embed="rId2"/>
          <a:stretch>
            <a:fillRect/>
          </a:stretch>
        </p:blipFill>
        <p:spPr>
          <a:xfrm>
            <a:off x="381000" y="166878"/>
            <a:ext cx="8534400" cy="6524244"/>
          </a:xfrm>
          <a:prstGeom prst="rect">
            <a:avLst/>
          </a:prstGeom>
        </p:spPr>
      </p:pic>
    </p:spTree>
    <p:extLst>
      <p:ext uri="{BB962C8B-B14F-4D97-AF65-F5344CB8AC3E}">
        <p14:creationId xmlns:p14="http://schemas.microsoft.com/office/powerpoint/2010/main" val="731591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381000" y="97536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a:solidFill>
                  <a:srgbClr val="0000FF"/>
                </a:solidFill>
                <a:latin typeface="Times New Roman" panose="02020603050405020304" pitchFamily="18" charset="0"/>
                <a:cs typeface="Times New Roman" panose="02020603050405020304" pitchFamily="18" charset="0"/>
              </a:rPr>
              <a:t>I. </a:t>
            </a:r>
            <a:r>
              <a:rPr lang="en-US" altLang="vi-VN" sz="3200" dirty="0" err="1">
                <a:solidFill>
                  <a:srgbClr val="0000FF"/>
                </a:solidFill>
                <a:latin typeface="Times New Roman" panose="02020603050405020304" pitchFamily="18" charset="0"/>
                <a:cs typeface="Times New Roman" panose="02020603050405020304" pitchFamily="18" charset="0"/>
              </a:rPr>
              <a:t>Lực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đẩy</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tác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dụng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lên</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vật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đặt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trong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chất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lỏng</a:t>
            </a:r>
            <a:r>
              <a:rPr lang="en-US" altLang="vi-VN" sz="3200" dirty="0">
                <a:solidFill>
                  <a:srgbClr val="0000FF"/>
                </a:solidFill>
                <a:latin typeface="Times New Roman" panose="02020603050405020304" pitchFamily="18" charset="0"/>
                <a:cs typeface="Times New Roman" panose="02020603050405020304" pitchFamily="18" charset="0"/>
              </a:rPr>
              <a:t>:</a:t>
            </a:r>
          </a:p>
        </p:txBody>
      </p:sp>
      <p:sp>
        <p:nvSpPr>
          <p:cNvPr id="3" name="TextBox 1"/>
          <p:cNvSpPr txBox="1">
            <a:spLocks noChangeArrowheads="1"/>
          </p:cNvSpPr>
          <p:nvPr/>
        </p:nvSpPr>
        <p:spPr bwMode="auto">
          <a:xfrm>
            <a:off x="1447800" y="8255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600" b="1" dirty="0">
                <a:solidFill>
                  <a:srgbClr val="FF0000"/>
                </a:solidFill>
                <a:latin typeface="Times New Roman" pitchFamily="18" charset="0"/>
                <a:cs typeface="Times New Roman" pitchFamily="18" charset="0"/>
              </a:rPr>
              <a:t>BÀI 17. LỰC ARCHIMEDES</a:t>
            </a:r>
          </a:p>
        </p:txBody>
      </p:sp>
      <p:sp>
        <p:nvSpPr>
          <p:cNvPr id="5" name="TextBox 4">
            <a:extLst>
              <a:ext uri="{FF2B5EF4-FFF2-40B4-BE49-F238E27FC236}">
                <a16:creationId xmlns:a16="http://schemas.microsoft.com/office/drawing/2014/main" id="{1C9F1E24-8C03-4B52-5504-C553D2805A7F}"/>
              </a:ext>
            </a:extLst>
          </p:cNvPr>
          <p:cNvSpPr txBox="1"/>
          <p:nvPr/>
        </p:nvSpPr>
        <p:spPr>
          <a:xfrm>
            <a:off x="723900" y="1806614"/>
            <a:ext cx="7696200" cy="2034660"/>
          </a:xfrm>
          <a:prstGeom prst="rect">
            <a:avLst/>
          </a:prstGeom>
          <a:noFill/>
        </p:spPr>
        <p:txBody>
          <a:bodyPr wrap="square">
            <a:spAutoFit/>
          </a:bodyPr>
          <a:lstStyle/>
          <a:p>
            <a:pPr marL="0" marR="0" algn="just">
              <a:lnSpc>
                <a:spcPct val="115000"/>
              </a:lnSpc>
              <a:spcBef>
                <a:spcPts val="0"/>
              </a:spcBef>
              <a:spcAft>
                <a:spcPts val="0"/>
              </a:spcAft>
            </a:pPr>
            <a:r>
              <a:rPr lang="nl-NL"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Lực đẩy tác dụng lên vật đặt trong chất lỏng:</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một vật nhúng chìm trong chất lỏng thì bị chất lỏng đẩy một lực hướng từ dưới lên trên. Lực này là lực đẩy Archimedes.</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5881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A46F57-A111-971B-214B-3B6D2DE26D2F}"/>
              </a:ext>
            </a:extLst>
          </p:cNvPr>
          <p:cNvSpPr txBox="1"/>
          <p:nvPr/>
        </p:nvSpPr>
        <p:spPr>
          <a:xfrm>
            <a:off x="533400" y="1828800"/>
            <a:ext cx="8229600" cy="4789003"/>
          </a:xfrm>
          <a:prstGeom prst="rect">
            <a:avLst/>
          </a:prstGeom>
          <a:noFill/>
        </p:spPr>
        <p:txBody>
          <a:bodyPr wrap="square">
            <a:spAutoFit/>
          </a:bodyPr>
          <a:lstStyle/>
          <a:p>
            <a:pPr marL="0" marR="0" algn="just">
              <a:lnSpc>
                <a:spcPct val="115000"/>
              </a:lnSpc>
              <a:spcBef>
                <a:spcPts val="0"/>
              </a:spcBef>
              <a:spcAft>
                <a:spcPts val="0"/>
              </a:spcAft>
            </a:pP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kiện để vật nổi, vật chìm:</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Một vật ở trong lòng chất lỏng sẽ: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Chìm xuống khi lực đẩy Archimedes nhỏ hơn trọng lượng của vật. (F</a:t>
            </a:r>
            <a:r>
              <a:rPr lang="nl-NL" sz="2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&lt;P)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Nổi lên khi lực đẩy Archimedes lớn hơn trọng lượng của vật.(F</a:t>
            </a:r>
            <a:r>
              <a:rPr lang="nl-NL" sz="2800" baseline="-25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r>
              <a:rPr lang="nl-N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nl-NL" sz="2800" dirty="0">
                <a:solidFill>
                  <a:srgbClr val="000000"/>
                </a:solidFill>
                <a:effectLst/>
                <a:latin typeface="Times New Roman" panose="02020603050405020304" pitchFamily="18" charset="0"/>
                <a:ea typeface="Calibri" panose="020F0502020204030204" pitchFamily="34" charset="0"/>
              </a:rPr>
              <a:t>- Một vật sẽ chìm xuống chất lỏng nếu trọng lượng riêng của vật lớn hơn trọng lượng riêng của chất lỏng, vật sẽ nổi lên nếu trọng lượng lượng riêng của vật nhỏ hơn trọng lượng riêng của chất lỏng.</a:t>
            </a:r>
            <a:endParaRPr lang="en-US" dirty="0"/>
          </a:p>
        </p:txBody>
      </p:sp>
      <p:sp>
        <p:nvSpPr>
          <p:cNvPr id="2" name="Text Box 5">
            <a:extLst>
              <a:ext uri="{FF2B5EF4-FFF2-40B4-BE49-F238E27FC236}">
                <a16:creationId xmlns:a16="http://schemas.microsoft.com/office/drawing/2014/main" id="{30DBF9EE-DDEC-7885-36E3-B0ABB96BE5F5}"/>
              </a:ext>
            </a:extLst>
          </p:cNvPr>
          <p:cNvSpPr txBox="1">
            <a:spLocks noChangeArrowheads="1"/>
          </p:cNvSpPr>
          <p:nvPr/>
        </p:nvSpPr>
        <p:spPr bwMode="auto">
          <a:xfrm>
            <a:off x="381000" y="97536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a:solidFill>
                  <a:srgbClr val="0000FF"/>
                </a:solidFill>
                <a:latin typeface="Times New Roman" panose="02020603050405020304" pitchFamily="18" charset="0"/>
                <a:cs typeface="Times New Roman" panose="02020603050405020304" pitchFamily="18" charset="0"/>
              </a:rPr>
              <a:t>I. </a:t>
            </a:r>
            <a:r>
              <a:rPr lang="en-US" altLang="vi-VN" sz="3200" dirty="0" err="1">
                <a:solidFill>
                  <a:srgbClr val="0000FF"/>
                </a:solidFill>
                <a:latin typeface="Times New Roman" panose="02020603050405020304" pitchFamily="18" charset="0"/>
                <a:cs typeface="Times New Roman" panose="02020603050405020304" pitchFamily="18" charset="0"/>
              </a:rPr>
              <a:t>Lực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đẩy</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tác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dụng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lên</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vật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đặt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trong</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chất</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lỏng</a:t>
            </a:r>
            <a:r>
              <a:rPr lang="en-US" altLang="vi-VN" sz="3200" dirty="0">
                <a:solidFill>
                  <a:srgbClr val="0000FF"/>
                </a:solidFill>
                <a:latin typeface="Times New Roman" panose="02020603050405020304" pitchFamily="18" charset="0"/>
                <a:cs typeface="Times New Roman" panose="02020603050405020304" pitchFamily="18" charset="0"/>
              </a:rPr>
              <a:t>:</a:t>
            </a:r>
          </a:p>
        </p:txBody>
      </p:sp>
      <p:sp>
        <p:nvSpPr>
          <p:cNvPr id="3" name="TextBox 1">
            <a:extLst>
              <a:ext uri="{FF2B5EF4-FFF2-40B4-BE49-F238E27FC236}">
                <a16:creationId xmlns:a16="http://schemas.microsoft.com/office/drawing/2014/main" id="{540BD440-98B7-2C84-949B-8E0FA7F54CC9}"/>
              </a:ext>
            </a:extLst>
          </p:cNvPr>
          <p:cNvSpPr txBox="1">
            <a:spLocks noChangeArrowheads="1"/>
          </p:cNvSpPr>
          <p:nvPr/>
        </p:nvSpPr>
        <p:spPr bwMode="auto">
          <a:xfrm>
            <a:off x="1447800" y="8255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600" b="1" dirty="0">
                <a:solidFill>
                  <a:srgbClr val="FF0000"/>
                </a:solidFill>
                <a:latin typeface="Times New Roman" pitchFamily="18" charset="0"/>
                <a:cs typeface="Times New Roman" pitchFamily="18" charset="0"/>
              </a:rPr>
              <a:t>BÀI 17. LỰC ARCHIMEDES</a:t>
            </a:r>
          </a:p>
        </p:txBody>
      </p:sp>
    </p:spTree>
    <p:extLst>
      <p:ext uri="{BB962C8B-B14F-4D97-AF65-F5344CB8AC3E}">
        <p14:creationId xmlns:p14="http://schemas.microsoft.com/office/powerpoint/2010/main" val="70009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a:extLst>
              <a:ext uri="{FF2B5EF4-FFF2-40B4-BE49-F238E27FC236}">
                <a16:creationId xmlns:a16="http://schemas.microsoft.com/office/drawing/2014/main" id="{D9DF155A-2D31-B74B-FB3A-D4516E9C94BF}"/>
              </a:ext>
            </a:extLst>
          </p:cNvPr>
          <p:cNvSpPr txBox="1">
            <a:spLocks noChangeArrowheads="1"/>
          </p:cNvSpPr>
          <p:nvPr/>
        </p:nvSpPr>
        <p:spPr bwMode="auto">
          <a:xfrm>
            <a:off x="381000" y="97536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a:solidFill>
                  <a:srgbClr val="0000FF"/>
                </a:solidFill>
                <a:latin typeface="Times New Roman" panose="02020603050405020304" pitchFamily="18" charset="0"/>
                <a:cs typeface="Times New Roman" panose="02020603050405020304" pitchFamily="18" charset="0"/>
              </a:rPr>
              <a:t>II. </a:t>
            </a:r>
            <a:r>
              <a:rPr lang="en-US" altLang="vi-VN" sz="3200" dirty="0" err="1">
                <a:solidFill>
                  <a:srgbClr val="0000FF"/>
                </a:solidFill>
                <a:latin typeface="Times New Roman" panose="02020603050405020304" pitchFamily="18" charset="0"/>
                <a:cs typeface="Times New Roman" panose="02020603050405020304" pitchFamily="18" charset="0"/>
              </a:rPr>
              <a:t>Độ</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lớn</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của</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lực</a:t>
            </a:r>
            <a:r>
              <a:rPr lang="en-US" altLang="vi-VN" sz="3200" dirty="0">
                <a:solidFill>
                  <a:srgbClr val="0000FF"/>
                </a:solidFill>
                <a:latin typeface="Times New Roman" panose="02020603050405020304" pitchFamily="18" charset="0"/>
                <a:cs typeface="Times New Roman" panose="02020603050405020304" pitchFamily="18" charset="0"/>
              </a:rPr>
              <a:t> </a:t>
            </a:r>
            <a:r>
              <a:rPr lang="en-US" altLang="vi-VN" sz="3200" dirty="0" err="1">
                <a:solidFill>
                  <a:srgbClr val="0000FF"/>
                </a:solidFill>
                <a:latin typeface="Times New Roman" panose="02020603050405020304" pitchFamily="18" charset="0"/>
                <a:cs typeface="Times New Roman" panose="02020603050405020304" pitchFamily="18" charset="0"/>
              </a:rPr>
              <a:t>đẩy</a:t>
            </a:r>
            <a:r>
              <a:rPr lang="en-US" altLang="vi-VN" sz="3200" dirty="0">
                <a:solidFill>
                  <a:srgbClr val="0000FF"/>
                </a:solidFill>
                <a:latin typeface="Times New Roman" panose="02020603050405020304" pitchFamily="18" charset="0"/>
                <a:cs typeface="Times New Roman" panose="02020603050405020304" pitchFamily="18" charset="0"/>
              </a:rPr>
              <a:t> Archimedes:</a:t>
            </a:r>
          </a:p>
        </p:txBody>
      </p:sp>
      <p:sp>
        <p:nvSpPr>
          <p:cNvPr id="5" name="TextBox 1">
            <a:extLst>
              <a:ext uri="{FF2B5EF4-FFF2-40B4-BE49-F238E27FC236}">
                <a16:creationId xmlns:a16="http://schemas.microsoft.com/office/drawing/2014/main" id="{DB98CEF4-8DDB-855C-96D6-D7639213C902}"/>
              </a:ext>
            </a:extLst>
          </p:cNvPr>
          <p:cNvSpPr txBox="1">
            <a:spLocks noChangeArrowheads="1"/>
          </p:cNvSpPr>
          <p:nvPr/>
        </p:nvSpPr>
        <p:spPr bwMode="auto">
          <a:xfrm>
            <a:off x="1447800" y="82550"/>
            <a:ext cx="708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600" b="1" dirty="0">
                <a:solidFill>
                  <a:srgbClr val="FF0000"/>
                </a:solidFill>
                <a:latin typeface="Times New Roman" pitchFamily="18" charset="0"/>
                <a:cs typeface="Times New Roman" pitchFamily="18" charset="0"/>
              </a:rPr>
              <a:t>BÀI 17. LỰC ARCHIMEDES</a:t>
            </a:r>
          </a:p>
        </p:txBody>
      </p:sp>
      <p:pic>
        <p:nvPicPr>
          <p:cNvPr id="3074" name="Picture 2" descr="KHTN 8 Bài 17 (Kết nối tri thức): Lực đẩy Archimedes (ảnh 4)">
            <a:extLst>
              <a:ext uri="{FF2B5EF4-FFF2-40B4-BE49-F238E27FC236}">
                <a16:creationId xmlns:a16="http://schemas.microsoft.com/office/drawing/2014/main" id="{BFD7F0CA-0766-8E87-8933-6437A6314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806614"/>
            <a:ext cx="6172200" cy="444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523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HTN 8 Bài 17 (Kết nối tri thức): Lực đẩy Archimedes (ảnh 5)">
            <a:extLst>
              <a:ext uri="{FF2B5EF4-FFF2-40B4-BE49-F238E27FC236}">
                <a16:creationId xmlns:a16="http://schemas.microsoft.com/office/drawing/2014/main" id="{4B0D6BE8-E52A-AEC9-F20A-C8A35E9CFA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609600"/>
            <a:ext cx="7620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62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25&quot;&gt;&lt;/object&gt;&lt;object type=&quot;2&quot; unique_id=&quot;11726&quot;&gt;&lt;object type=&quot;3&quot; unique_id=&quot;11727&quot;&gt;&lt;property id=&quot;20148&quot; value=&quot;5&quot;/&gt;&lt;property id=&quot;20300&quot; value=&quot;Slide 1&quot;/&gt;&lt;property id=&quot;20307&quot; value=&quot;346&quot;/&gt;&lt;/object&gt;&lt;object type=&quot;3&quot; unique_id=&quot;11728&quot;&gt;&lt;property id=&quot;20148&quot; value=&quot;5&quot;/&gt;&lt;property id=&quot;20300&quot; value=&quot;Slide 3&quot;/&gt;&lt;property id=&quot;20307&quot; value=&quot;391&quot;/&gt;&lt;/object&gt;&lt;object type=&quot;3&quot; unique_id=&quot;11730&quot;&gt;&lt;property id=&quot;20148&quot; value=&quot;5&quot;/&gt;&lt;property id=&quot;20300&quot; value=&quot;Slide 2&quot;/&gt;&lt;property id=&quot;20307&quot; value=&quot;347&quot;/&gt;&lt;/object&gt;&lt;object type=&quot;3&quot; unique_id=&quot;11737&quot;&gt;&lt;property id=&quot;20148&quot; value=&quot;5&quot;/&gt;&lt;property id=&quot;20300&quot; value=&quot;Slide 4&quot;/&gt;&lt;property id=&quot;20307&quot; value=&quot;283&quot;/&gt;&lt;/object&gt;&lt;object type=&quot;3&quot; unique_id=&quot;11740&quot;&gt;&lt;property id=&quot;20148&quot; value=&quot;5&quot;/&gt;&lt;property id=&quot;20300&quot; value=&quot;Slide 6&quot;/&gt;&lt;property id=&quot;20307&quot; value=&quot;369&quot;/&gt;&lt;/object&gt;&lt;object type=&quot;3&quot; unique_id=&quot;11741&quot;&gt;&lt;property id=&quot;20148&quot; value=&quot;5&quot;/&gt;&lt;property id=&quot;20300&quot; value=&quot;Slide 7&quot;/&gt;&lt;property id=&quot;20307&quot; value=&quot;350&quot;/&gt;&lt;/object&gt;&lt;object type=&quot;3&quot; unique_id=&quot;11742&quot;&gt;&lt;property id=&quot;20148&quot; value=&quot;5&quot;/&gt;&lt;property id=&quot;20300&quot; value=&quot;Slide 21&quot;/&gt;&lt;property id=&quot;20307&quot; value=&quot;349&quot;/&gt;&lt;/object&gt;&lt;object type=&quot;3&quot; unique_id=&quot;11746&quot;&gt;&lt;property id=&quot;20148&quot; value=&quot;5&quot;/&gt;&lt;property id=&quot;20300&quot; value=&quot;Slide 11&quot;/&gt;&lt;property id=&quot;20307&quot; value=&quot;359&quot;/&gt;&lt;/object&gt;&lt;object type=&quot;3&quot; unique_id=&quot;11747&quot;&gt;&lt;property id=&quot;20148&quot; value=&quot;5&quot;/&gt;&lt;property id=&quot;20300&quot; value=&quot;Slide 12&quot;/&gt;&lt;property id=&quot;20307&quot; value=&quot;358&quot;/&gt;&lt;/object&gt;&lt;object type=&quot;3&quot; unique_id=&quot;11749&quot;&gt;&lt;property id=&quot;20148&quot; value=&quot;5&quot;/&gt;&lt;property id=&quot;20300&quot; value=&quot;Slide 13&quot;/&gt;&lt;property id=&quot;20307&quot; value=&quot;360&quot;/&gt;&lt;/object&gt;&lt;object type=&quot;3&quot; unique_id=&quot;11750&quot;&gt;&lt;property id=&quot;20148&quot; value=&quot;5&quot;/&gt;&lt;property id=&quot;20300&quot; value=&quot;Slide 14&quot;/&gt;&lt;property id=&quot;20307&quot; value=&quot;376&quot;/&gt;&lt;/object&gt;&lt;object type=&quot;3&quot; unique_id=&quot;11751&quot;&gt;&lt;property id=&quot;20148&quot; value=&quot;5&quot;/&gt;&lt;property id=&quot;20300&quot; value=&quot;Slide 15&quot;/&gt;&lt;property id=&quot;20307&quot; value=&quot;377&quot;/&gt;&lt;/object&gt;&lt;object type=&quot;3&quot; unique_id=&quot;11752&quot;&gt;&lt;property id=&quot;20148&quot; value=&quot;5&quot;/&gt;&lt;property id=&quot;20300&quot; value=&quot;Slide 17&quot;/&gt;&lt;property id=&quot;20307&quot; value=&quot;353&quot;/&gt;&lt;/object&gt;&lt;object type=&quot;3&quot; unique_id=&quot;11754&quot;&gt;&lt;property id=&quot;20148&quot; value=&quot;5&quot;/&gt;&lt;property id=&quot;20300&quot; value=&quot;Slide 20&quot;/&gt;&lt;property id=&quot;20307&quot; value=&quot;389&quot;/&gt;&lt;/object&gt;&lt;object type=&quot;3&quot; unique_id=&quot;11756&quot;&gt;&lt;property id=&quot;20148&quot; value=&quot;5&quot;/&gt;&lt;property id=&quot;20300&quot; value=&quot;Slide 22&quot;/&gt;&lt;property id=&quot;20307&quot; value=&quot;384&quot;/&gt;&lt;/object&gt;&lt;object type=&quot;3&quot; unique_id=&quot;11757&quot;&gt;&lt;property id=&quot;20148&quot; value=&quot;5&quot;/&gt;&lt;property id=&quot;20300&quot; value=&quot;Slide 23&quot;/&gt;&lt;property id=&quot;20307&quot; value=&quot;379&quot;/&gt;&lt;/object&gt;&lt;object type=&quot;3&quot; unique_id=&quot;11759&quot;&gt;&lt;property id=&quot;20148&quot; value=&quot;5&quot;/&gt;&lt;property id=&quot;20300&quot; value=&quot;Slide 24&quot;/&gt;&lt;property id=&quot;20307&quot; value=&quot;382&quot;/&gt;&lt;/object&gt;&lt;object type=&quot;3&quot; unique_id=&quot;11760&quot;&gt;&lt;property id=&quot;20148&quot; value=&quot;5&quot;/&gt;&lt;property id=&quot;20300&quot; value=&quot;Slide 25&quot;/&gt;&lt;property id=&quot;20307&quot; value=&quot;381&quot;/&gt;&lt;/object&gt;&lt;object type=&quot;3&quot; unique_id=&quot;11761&quot;&gt;&lt;property id=&quot;20148&quot; value=&quot;5&quot;/&gt;&lt;property id=&quot;20300&quot; value=&quot;Slide 27&quot;/&gt;&lt;property id=&quot;20307&quot; value=&quot;337&quot;/&gt;&lt;/object&gt;&lt;object type=&quot;3&quot; unique_id=&quot;11762&quot;&gt;&lt;property id=&quot;20148&quot; value=&quot;5&quot;/&gt;&lt;property id=&quot;20300&quot; value=&quot;Slide 26&quot;/&gt;&lt;property id=&quot;20307&quot; value=&quot;390&quot;/&gt;&lt;/object&gt;&lt;object type=&quot;3&quot; unique_id=&quot;11764&quot;&gt;&lt;property id=&quot;20148&quot; value=&quot;5&quot;/&gt;&lt;property id=&quot;20300&quot; value=&quot;Slide 29&quot;/&gt;&lt;property id=&quot;20307&quot; value=&quot;328&quot;/&gt;&lt;/object&gt;&lt;object type=&quot;3&quot; unique_id=&quot;11765&quot;&gt;&lt;property id=&quot;20148&quot; value=&quot;5&quot;/&gt;&lt;property id=&quot;20300&quot; value=&quot;Slide 30&quot;/&gt;&lt;property id=&quot;20307&quot; value=&quot;355&quot;/&gt;&lt;/object&gt;&lt;object type=&quot;3&quot; unique_id=&quot;11766&quot;&gt;&lt;property id=&quot;20148&quot; value=&quot;5&quot;/&gt;&lt;property id=&quot;20300&quot; value=&quot;Slide 31&quot;/&gt;&lt;property id=&quot;20307&quot; value=&quot;341&quot;/&gt;&lt;/object&gt;&lt;object type=&quot;3&quot; unique_id=&quot;11767&quot;&gt;&lt;property id=&quot;20148&quot; value=&quot;5&quot;/&gt;&lt;property id=&quot;20300&quot; value=&quot;Slide 19&quot;/&gt;&lt;property id=&quot;20307&quot; value=&quot;342&quot;/&gt;&lt;/object&gt;&lt;object type=&quot;3&quot; unique_id=&quot;11768&quot;&gt;&lt;property id=&quot;20148&quot; value=&quot;5&quot;/&gt;&lt;property id=&quot;20300&quot; value=&quot;Slide 33&quot;/&gt;&lt;property id=&quot;20307&quot; value=&quot;344&quot;/&gt;&lt;/object&gt;&lt;object type=&quot;3&quot; unique_id=&quot;11769&quot;&gt;&lt;property id=&quot;20148&quot; value=&quot;5&quot;/&gt;&lt;property id=&quot;20300&quot; value=&quot;Slide 34&quot;/&gt;&lt;property id=&quot;20307&quot; value=&quot;357&quot;/&gt;&lt;/object&gt;&lt;object type=&quot;3&quot; unique_id=&quot;12243&quot;&gt;&lt;property id=&quot;20148&quot; value=&quot;5&quot;/&gt;&lt;property id=&quot;20300&quot; value=&quot;Slide 5&quot;/&gt;&lt;property id=&quot;20307&quot; value=&quot;392&quot;/&gt;&lt;/object&gt;&lt;object type=&quot;3&quot; unique_id=&quot;12596&quot;&gt;&lt;property id=&quot;20148&quot; value=&quot;5&quot;/&gt;&lt;property id=&quot;20300&quot; value=&quot;Slide 9&quot;/&gt;&lt;property id=&quot;20307&quot; value=&quot;393&quot;/&gt;&lt;/object&gt;&lt;object type=&quot;3&quot; unique_id=&quot;13340&quot;&gt;&lt;property id=&quot;20148&quot; value=&quot;5&quot;/&gt;&lt;property id=&quot;20300&quot; value=&quot;Slide 18&quot;/&gt;&lt;property id=&quot;20307&quot; value=&quot;394&quot;/&gt;&lt;/object&gt;&lt;object type=&quot;3&quot; unique_id=&quot;13657&quot;&gt;&lt;property id=&quot;20148&quot; value=&quot;5&quot;/&gt;&lt;property id=&quot;20300&quot; value=&quot;Slide 28&quot;/&gt;&lt;property id=&quot;20307&quot; value=&quot;395&quot;/&gt;&lt;/object&gt;&lt;object type=&quot;3&quot; unique_id=&quot;13798&quot;&gt;&lt;property id=&quot;20148&quot; value=&quot;5&quot;/&gt;&lt;property id=&quot;20300&quot; value=&quot;Slide 36&quot;/&gt;&lt;property id=&quot;20307&quot; value=&quot;396&quot;/&gt;&lt;/object&gt;&lt;object type=&quot;3&quot; unique_id=&quot;13904&quot;&gt;&lt;property id=&quot;20148&quot; value=&quot;5&quot;/&gt;&lt;property id=&quot;20300&quot; value=&quot;Slide 35 - &amp;quot;   Lực đẩy Ác-si-mét không giúp cho việc chế tạo&amp;quot;&quot;/&gt;&lt;property id=&quot;20307&quot; value=&quot;397&quot;/&gt;&lt;/object&gt;&lt;object type=&quot;3&quot; unique_id=&quot;15525&quot;&gt;&lt;property id=&quot;20148&quot; value=&quot;5&quot;/&gt;&lt;property id=&quot;20300&quot; value=&quot;Slide 8&quot;/&gt;&lt;property id=&quot;20307&quot; value=&quot;398&quot;/&gt;&lt;/object&gt;&lt;object type=&quot;3&quot; unique_id=&quot;15670&quot;&gt;&lt;property id=&quot;20148&quot; value=&quot;5&quot;/&gt;&lt;property id=&quot;20300&quot; value=&quot;Slide 10&quot;/&gt;&lt;property id=&quot;20307&quot; value=&quot;399&quot;/&gt;&lt;/object&gt;&lt;object type=&quot;3&quot; unique_id=&quot;15887&quot;&gt;&lt;property id=&quot;20148&quot; value=&quot;5&quot;/&gt;&lt;property id=&quot;20300&quot; value=&quot;Slide 32&quot;/&gt;&lt;property id=&quot;20307&quot; value=&quot;400&quot;/&gt;&lt;/object&gt;&lt;object type=&quot;3&quot; unique_id=&quot;15999&quot;&gt;&lt;property id=&quot;20148&quot; value=&quot;5&quot;/&gt;&lt;property id=&quot;20300&quot; value=&quot;Slide 16&quot;/&gt;&lt;property id=&quot;20307&quot; value=&quot;4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THENA.CUSTOMXMLID" val="{4C472C6D-8FA4-4EDD-9CB9-885919E40186}"/>
  <p:tag name="ATHENA.CUSTOMXMLCONTENT" val="&lt;?xml version=&quot;1.0&quot;?&gt;&lt;athena xmlns=&quot;http://schemas.microsoft.com/edu/athena&quot; version=&quot;0.1.3885.0&quot;&gt;&lt;timings duration=&quot;18114&quot;/&gt;&lt;/athen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athena xmlns="http://schemas.microsoft.com/edu/athena" version="0.1.3885.0">
  <timings duration="18114"/>
</athena>
</file>

<file path=customXml/itemProps1.xml><?xml version="1.0" encoding="utf-8"?>
<ds:datastoreItem xmlns:ds="http://schemas.openxmlformats.org/officeDocument/2006/customXml" ds:itemID="{4C472C6D-8FA4-4EDD-9CB9-885919E40186}">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Apex</Template>
  <TotalTime>5077</TotalTime>
  <Words>1165</Words>
  <PresentationFormat>On-screen Show (4:3)</PresentationFormat>
  <Paragraphs>97</Paragraphs>
  <Slides>27</Slides>
  <Notes>2</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.VnTime</vt:lpstr>
      <vt:lpstr>Arial</vt:lpstr>
      <vt:lpstr>Calibri</vt:lpstr>
      <vt:lpstr>Segoe UI Symbol</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2007-11-03T02:28:19Z</dcterms:created>
  <dcterms:modified xsi:type="dcterms:W3CDTF">2023-05-16T10:12:47Z</dcterms:modified>
  <cp:version>n</cp:version>
</cp:coreProperties>
</file>