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7" r:id="rId4"/>
  </p:sldMasterIdLst>
  <p:notesMasterIdLst>
    <p:notesMasterId r:id="rId21"/>
  </p:notesMasterIdLst>
  <p:sldIdLst>
    <p:sldId id="396" r:id="rId5"/>
    <p:sldId id="303" r:id="rId6"/>
    <p:sldId id="391" r:id="rId7"/>
    <p:sldId id="398" r:id="rId8"/>
    <p:sldId id="403" r:id="rId9"/>
    <p:sldId id="402" r:id="rId10"/>
    <p:sldId id="401" r:id="rId11"/>
    <p:sldId id="304" r:id="rId12"/>
    <p:sldId id="419" r:id="rId13"/>
    <p:sldId id="306" r:id="rId14"/>
    <p:sldId id="421" r:id="rId15"/>
    <p:sldId id="381" r:id="rId16"/>
    <p:sldId id="416" r:id="rId17"/>
    <p:sldId id="417" r:id="rId18"/>
    <p:sldId id="418"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EE1AEE"/>
    <a:srgbClr val="8EFE06"/>
    <a:srgbClr val="DCE39D"/>
    <a:srgbClr val="BFDC2C"/>
    <a:srgbClr val="FF7707"/>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B0EBC-2CED-4FC3-8092-C8D0E0E0DE5E}"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B826E-4836-4602-AC5F-D36FF331A3B1}" type="slidenum">
              <a:rPr lang="en-US" smtClean="0"/>
              <a:t>‹#›</a:t>
            </a:fld>
            <a:endParaRPr lang="en-US"/>
          </a:p>
        </p:txBody>
      </p:sp>
    </p:spTree>
    <p:extLst>
      <p:ext uri="{BB962C8B-B14F-4D97-AF65-F5344CB8AC3E}">
        <p14:creationId xmlns:p14="http://schemas.microsoft.com/office/powerpoint/2010/main" val="367297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11/29/2022</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2"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7371880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03887A-5588-4C23-AFDC-6F0C19FDD61F}"/>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6" name="Footer Placeholder 5">
            <a:extLst>
              <a:ext uri="{FF2B5EF4-FFF2-40B4-BE49-F238E27FC236}">
                <a16:creationId xmlns:a16="http://schemas.microsoft.com/office/drawing/2014/main" id="{D456D9D5-5507-472C-B469-8E96B6677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E36FB-734F-48B8-94EA-0D32A5328312}"/>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8" name="Picture 7">
            <a:extLst>
              <a:ext uri="{FF2B5EF4-FFF2-40B4-BE49-F238E27FC236}">
                <a16:creationId xmlns:a16="http://schemas.microsoft.com/office/drawing/2014/main" id="{EC6CAD9A-9198-48E7-921A-19152ACC00E9}"/>
              </a:ext>
            </a:extLst>
          </p:cNvPr>
          <p:cNvPicPr>
            <a:picLocks noChangeAspect="1"/>
          </p:cNvPicPr>
          <p:nvPr userDrawn="1"/>
        </p:nvPicPr>
        <p:blipFill>
          <a:blip r:embed="rId2"/>
          <a:stretch>
            <a:fillRect/>
          </a:stretch>
        </p:blipFill>
        <p:spPr>
          <a:xfrm>
            <a:off x="0" y="0"/>
            <a:ext cx="12188828" cy="6858000"/>
          </a:xfrm>
          <a:prstGeom prst="rect">
            <a:avLst/>
          </a:prstGeom>
        </p:spPr>
      </p:pic>
    </p:spTree>
    <p:extLst>
      <p:ext uri="{BB962C8B-B14F-4D97-AF65-F5344CB8AC3E}">
        <p14:creationId xmlns:p14="http://schemas.microsoft.com/office/powerpoint/2010/main" val="204867508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63631285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90331452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71092527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43242464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806184001"/>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934670061"/>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7063-0B86-4DB2-B583-72174A7F08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2D8DDA-50FD-43C0-AFED-0BA3A1320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075962-7685-416C-8CC5-23DCF5798148}"/>
              </a:ext>
            </a:extLst>
          </p:cNvPr>
          <p:cNvSpPr>
            <a:spLocks noGrp="1"/>
          </p:cNvSpPr>
          <p:nvPr>
            <p:ph type="dt" sz="half" idx="10"/>
          </p:nvPr>
        </p:nvSpPr>
        <p:spPr/>
        <p:txBody>
          <a:bodyPr/>
          <a:lstStyle/>
          <a:p>
            <a:fld id="{54626C44-C5B0-4C26-A27C-018224218D01}" type="datetimeFigureOut">
              <a:rPr lang="en-US" smtClean="0"/>
              <a:t>11/29/2022</a:t>
            </a:fld>
            <a:endParaRPr lang="en-US"/>
          </a:p>
        </p:txBody>
      </p:sp>
      <p:sp>
        <p:nvSpPr>
          <p:cNvPr id="5" name="Footer Placeholder 4">
            <a:extLst>
              <a:ext uri="{FF2B5EF4-FFF2-40B4-BE49-F238E27FC236}">
                <a16:creationId xmlns:a16="http://schemas.microsoft.com/office/drawing/2014/main" id="{9E193DCC-2330-44EA-98B3-51011E868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4235B-F158-4961-B6F2-0D2328D8C7E9}"/>
              </a:ext>
            </a:extLst>
          </p:cNvPr>
          <p:cNvSpPr>
            <a:spLocks noGrp="1"/>
          </p:cNvSpPr>
          <p:nvPr>
            <p:ph type="sldNum" sz="quarter" idx="12"/>
          </p:nvPr>
        </p:nvSpPr>
        <p:spPr/>
        <p:txBody>
          <a:bodyPr/>
          <a:lstStyle/>
          <a:p>
            <a:fld id="{959C43DD-ACF9-4513-8E01-F50442954FF1}" type="slidenum">
              <a:rPr lang="en-US" smtClean="0"/>
              <a:t>‹#›</a:t>
            </a:fld>
            <a:endParaRPr lang="en-US"/>
          </a:p>
        </p:txBody>
      </p:sp>
    </p:spTree>
    <p:extLst>
      <p:ext uri="{BB962C8B-B14F-4D97-AF65-F5344CB8AC3E}">
        <p14:creationId xmlns:p14="http://schemas.microsoft.com/office/powerpoint/2010/main" val="23544905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8534-99E5-4ECF-A062-85AE6761D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B9B11A-9FD1-4978-994E-F5FA0BDE8E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813B2-68C2-4FF0-9488-10AC083D1A23}"/>
              </a:ext>
            </a:extLst>
          </p:cNvPr>
          <p:cNvSpPr>
            <a:spLocks noGrp="1"/>
          </p:cNvSpPr>
          <p:nvPr>
            <p:ph type="dt" sz="half" idx="10"/>
          </p:nvPr>
        </p:nvSpPr>
        <p:spPr/>
        <p:txBody>
          <a:bodyPr/>
          <a:lstStyle/>
          <a:p>
            <a:fld id="{54626C44-C5B0-4C26-A27C-018224218D01}" type="datetimeFigureOut">
              <a:rPr lang="en-US" smtClean="0"/>
              <a:t>11/29/2022</a:t>
            </a:fld>
            <a:endParaRPr lang="en-US"/>
          </a:p>
        </p:txBody>
      </p:sp>
      <p:sp>
        <p:nvSpPr>
          <p:cNvPr id="5" name="Footer Placeholder 4">
            <a:extLst>
              <a:ext uri="{FF2B5EF4-FFF2-40B4-BE49-F238E27FC236}">
                <a16:creationId xmlns:a16="http://schemas.microsoft.com/office/drawing/2014/main" id="{25616CC7-F6A0-4C4C-AFEF-53ABEA0EF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C9469-A8A4-4A35-862D-B977072D5B61}"/>
              </a:ext>
            </a:extLst>
          </p:cNvPr>
          <p:cNvSpPr>
            <a:spLocks noGrp="1"/>
          </p:cNvSpPr>
          <p:nvPr>
            <p:ph type="sldNum" sz="quarter" idx="12"/>
          </p:nvPr>
        </p:nvSpPr>
        <p:spPr/>
        <p:txBody>
          <a:bodyPr/>
          <a:lstStyle/>
          <a:p>
            <a:fld id="{959C43DD-ACF9-4513-8E01-F50442954FF1}" type="slidenum">
              <a:rPr lang="en-US" smtClean="0"/>
              <a:t>‹#›</a:t>
            </a:fld>
            <a:endParaRPr lang="en-US"/>
          </a:p>
        </p:txBody>
      </p:sp>
    </p:spTree>
    <p:extLst>
      <p:ext uri="{BB962C8B-B14F-4D97-AF65-F5344CB8AC3E}">
        <p14:creationId xmlns:p14="http://schemas.microsoft.com/office/powerpoint/2010/main" val="20701263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11/29/2022</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93763543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1CD53-0665-4135-977E-752191F0D2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C5CBCC-89CA-4AAF-8626-9D02F9141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4BAA63-A04D-4817-B844-68F366F9DD5C}"/>
              </a:ext>
            </a:extLst>
          </p:cNvPr>
          <p:cNvSpPr>
            <a:spLocks noGrp="1"/>
          </p:cNvSpPr>
          <p:nvPr>
            <p:ph type="dt" sz="half" idx="10"/>
          </p:nvPr>
        </p:nvSpPr>
        <p:spPr/>
        <p:txBody>
          <a:bodyPr/>
          <a:lstStyle/>
          <a:p>
            <a:fld id="{54626C44-C5B0-4C26-A27C-018224218D01}" type="datetimeFigureOut">
              <a:rPr lang="en-US" smtClean="0"/>
              <a:t>11/29/2022</a:t>
            </a:fld>
            <a:endParaRPr lang="en-US"/>
          </a:p>
        </p:txBody>
      </p:sp>
      <p:sp>
        <p:nvSpPr>
          <p:cNvPr id="5" name="Footer Placeholder 4">
            <a:extLst>
              <a:ext uri="{FF2B5EF4-FFF2-40B4-BE49-F238E27FC236}">
                <a16:creationId xmlns:a16="http://schemas.microsoft.com/office/drawing/2014/main" id="{7099872E-7FD8-4B2D-80F1-D69134251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19BAA-4E49-41A8-BA26-D25AF230309A}"/>
              </a:ext>
            </a:extLst>
          </p:cNvPr>
          <p:cNvSpPr>
            <a:spLocks noGrp="1"/>
          </p:cNvSpPr>
          <p:nvPr>
            <p:ph type="sldNum" sz="quarter" idx="12"/>
          </p:nvPr>
        </p:nvSpPr>
        <p:spPr/>
        <p:txBody>
          <a:bodyPr/>
          <a:lstStyle/>
          <a:p>
            <a:fld id="{959C43DD-ACF9-4513-8E01-F50442954FF1}" type="slidenum">
              <a:rPr lang="en-US" smtClean="0"/>
              <a:t>‹#›</a:t>
            </a:fld>
            <a:endParaRPr lang="en-US"/>
          </a:p>
        </p:txBody>
      </p:sp>
    </p:spTree>
    <p:extLst>
      <p:ext uri="{BB962C8B-B14F-4D97-AF65-F5344CB8AC3E}">
        <p14:creationId xmlns:p14="http://schemas.microsoft.com/office/powerpoint/2010/main" val="136824048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27AB2-853A-4D2B-A094-C45051FEB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457091-AA31-40B1-9CB5-E01A27531A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6B5880-677B-46FE-8585-B09C756B0E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B6F1EF-68FB-4084-9AC2-F753E99A239A}"/>
              </a:ext>
            </a:extLst>
          </p:cNvPr>
          <p:cNvSpPr>
            <a:spLocks noGrp="1"/>
          </p:cNvSpPr>
          <p:nvPr>
            <p:ph type="dt" sz="half" idx="10"/>
          </p:nvPr>
        </p:nvSpPr>
        <p:spPr/>
        <p:txBody>
          <a:bodyPr/>
          <a:lstStyle/>
          <a:p>
            <a:fld id="{54626C44-C5B0-4C26-A27C-018224218D01}" type="datetimeFigureOut">
              <a:rPr lang="en-US" smtClean="0"/>
              <a:t>11/29/2022</a:t>
            </a:fld>
            <a:endParaRPr lang="en-US"/>
          </a:p>
        </p:txBody>
      </p:sp>
      <p:sp>
        <p:nvSpPr>
          <p:cNvPr id="6" name="Footer Placeholder 5">
            <a:extLst>
              <a:ext uri="{FF2B5EF4-FFF2-40B4-BE49-F238E27FC236}">
                <a16:creationId xmlns:a16="http://schemas.microsoft.com/office/drawing/2014/main" id="{C2E357A0-1F20-4898-BAF1-933B145A4D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0F4F28-C115-4837-80F7-E56049B78761}"/>
              </a:ext>
            </a:extLst>
          </p:cNvPr>
          <p:cNvSpPr>
            <a:spLocks noGrp="1"/>
          </p:cNvSpPr>
          <p:nvPr>
            <p:ph type="sldNum" sz="quarter" idx="12"/>
          </p:nvPr>
        </p:nvSpPr>
        <p:spPr/>
        <p:txBody>
          <a:bodyPr/>
          <a:lstStyle/>
          <a:p>
            <a:fld id="{959C43DD-ACF9-4513-8E01-F50442954FF1}" type="slidenum">
              <a:rPr lang="en-US" smtClean="0"/>
              <a:t>‹#›</a:t>
            </a:fld>
            <a:endParaRPr lang="en-US"/>
          </a:p>
        </p:txBody>
      </p:sp>
    </p:spTree>
    <p:extLst>
      <p:ext uri="{BB962C8B-B14F-4D97-AF65-F5344CB8AC3E}">
        <p14:creationId xmlns:p14="http://schemas.microsoft.com/office/powerpoint/2010/main" val="710741733"/>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CCD86-7AA0-447D-B29A-B6F92660C5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898FC9-0276-40F0-A588-CD411DC197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C20870-82F4-48C9-B2DE-64889AFCF7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8B7A44-3EBE-47E9-BBC3-87936E8392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294689-241E-42BA-9204-D031E55849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7B853A-CCCA-4927-B826-99DE3CB6DA7C}"/>
              </a:ext>
            </a:extLst>
          </p:cNvPr>
          <p:cNvSpPr>
            <a:spLocks noGrp="1"/>
          </p:cNvSpPr>
          <p:nvPr>
            <p:ph type="dt" sz="half" idx="10"/>
          </p:nvPr>
        </p:nvSpPr>
        <p:spPr/>
        <p:txBody>
          <a:bodyPr/>
          <a:lstStyle/>
          <a:p>
            <a:fld id="{54626C44-C5B0-4C26-A27C-018224218D01}" type="datetimeFigureOut">
              <a:rPr lang="en-US" smtClean="0"/>
              <a:t>11/29/2022</a:t>
            </a:fld>
            <a:endParaRPr lang="en-US"/>
          </a:p>
        </p:txBody>
      </p:sp>
      <p:sp>
        <p:nvSpPr>
          <p:cNvPr id="8" name="Footer Placeholder 7">
            <a:extLst>
              <a:ext uri="{FF2B5EF4-FFF2-40B4-BE49-F238E27FC236}">
                <a16:creationId xmlns:a16="http://schemas.microsoft.com/office/drawing/2014/main" id="{596300B3-5ADB-4ACC-A892-643EDCB0D4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161AC9-1B27-4933-9311-899D0A35D1D6}"/>
              </a:ext>
            </a:extLst>
          </p:cNvPr>
          <p:cNvSpPr>
            <a:spLocks noGrp="1"/>
          </p:cNvSpPr>
          <p:nvPr>
            <p:ph type="sldNum" sz="quarter" idx="12"/>
          </p:nvPr>
        </p:nvSpPr>
        <p:spPr/>
        <p:txBody>
          <a:bodyPr/>
          <a:lstStyle/>
          <a:p>
            <a:fld id="{959C43DD-ACF9-4513-8E01-F50442954FF1}" type="slidenum">
              <a:rPr lang="en-US" smtClean="0"/>
              <a:t>‹#›</a:t>
            </a:fld>
            <a:endParaRPr lang="en-US"/>
          </a:p>
        </p:txBody>
      </p:sp>
    </p:spTree>
    <p:extLst>
      <p:ext uri="{BB962C8B-B14F-4D97-AF65-F5344CB8AC3E}">
        <p14:creationId xmlns:p14="http://schemas.microsoft.com/office/powerpoint/2010/main" val="419793100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A901-924F-4A44-B53B-1D87889DE0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ECA898-51E3-43C4-A185-732EDB9AE14C}"/>
              </a:ext>
            </a:extLst>
          </p:cNvPr>
          <p:cNvSpPr>
            <a:spLocks noGrp="1"/>
          </p:cNvSpPr>
          <p:nvPr>
            <p:ph type="dt" sz="half" idx="10"/>
          </p:nvPr>
        </p:nvSpPr>
        <p:spPr/>
        <p:txBody>
          <a:bodyPr/>
          <a:lstStyle/>
          <a:p>
            <a:fld id="{54626C44-C5B0-4C26-A27C-018224218D01}" type="datetimeFigureOut">
              <a:rPr lang="en-US" smtClean="0"/>
              <a:t>11/29/2022</a:t>
            </a:fld>
            <a:endParaRPr lang="en-US"/>
          </a:p>
        </p:txBody>
      </p:sp>
      <p:sp>
        <p:nvSpPr>
          <p:cNvPr id="4" name="Footer Placeholder 3">
            <a:extLst>
              <a:ext uri="{FF2B5EF4-FFF2-40B4-BE49-F238E27FC236}">
                <a16:creationId xmlns:a16="http://schemas.microsoft.com/office/drawing/2014/main" id="{C71F31C9-463E-4161-B8DA-9AB24C7E37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FE8916-3172-4FB4-B47D-EC88BFB20BD4}"/>
              </a:ext>
            </a:extLst>
          </p:cNvPr>
          <p:cNvSpPr>
            <a:spLocks noGrp="1"/>
          </p:cNvSpPr>
          <p:nvPr>
            <p:ph type="sldNum" sz="quarter" idx="12"/>
          </p:nvPr>
        </p:nvSpPr>
        <p:spPr/>
        <p:txBody>
          <a:bodyPr/>
          <a:lstStyle/>
          <a:p>
            <a:fld id="{959C43DD-ACF9-4513-8E01-F50442954FF1}" type="slidenum">
              <a:rPr lang="en-US" smtClean="0"/>
              <a:t>‹#›</a:t>
            </a:fld>
            <a:endParaRPr lang="en-US"/>
          </a:p>
        </p:txBody>
      </p:sp>
    </p:spTree>
    <p:extLst>
      <p:ext uri="{BB962C8B-B14F-4D97-AF65-F5344CB8AC3E}">
        <p14:creationId xmlns:p14="http://schemas.microsoft.com/office/powerpoint/2010/main" val="417608978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AC5D91-BD5F-4D77-9BD0-7AA352257277}"/>
              </a:ext>
            </a:extLst>
          </p:cNvPr>
          <p:cNvSpPr>
            <a:spLocks noGrp="1"/>
          </p:cNvSpPr>
          <p:nvPr>
            <p:ph type="dt" sz="half" idx="10"/>
          </p:nvPr>
        </p:nvSpPr>
        <p:spPr/>
        <p:txBody>
          <a:bodyPr/>
          <a:lstStyle/>
          <a:p>
            <a:fld id="{54626C44-C5B0-4C26-A27C-018224218D01}" type="datetimeFigureOut">
              <a:rPr lang="en-US" smtClean="0"/>
              <a:t>11/29/2022</a:t>
            </a:fld>
            <a:endParaRPr lang="en-US"/>
          </a:p>
        </p:txBody>
      </p:sp>
      <p:sp>
        <p:nvSpPr>
          <p:cNvPr id="3" name="Footer Placeholder 2">
            <a:extLst>
              <a:ext uri="{FF2B5EF4-FFF2-40B4-BE49-F238E27FC236}">
                <a16:creationId xmlns:a16="http://schemas.microsoft.com/office/drawing/2014/main" id="{B6279188-D6BC-44F0-B07C-8E30D188A7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8EFEF4-8584-4EAC-B5DE-D38A956B9902}"/>
              </a:ext>
            </a:extLst>
          </p:cNvPr>
          <p:cNvSpPr>
            <a:spLocks noGrp="1"/>
          </p:cNvSpPr>
          <p:nvPr>
            <p:ph type="sldNum" sz="quarter" idx="12"/>
          </p:nvPr>
        </p:nvSpPr>
        <p:spPr/>
        <p:txBody>
          <a:bodyPr/>
          <a:lstStyle/>
          <a:p>
            <a:fld id="{959C43DD-ACF9-4513-8E01-F50442954FF1}" type="slidenum">
              <a:rPr lang="en-US" smtClean="0"/>
              <a:t>‹#›</a:t>
            </a:fld>
            <a:endParaRPr lang="en-US"/>
          </a:p>
        </p:txBody>
      </p:sp>
    </p:spTree>
    <p:extLst>
      <p:ext uri="{BB962C8B-B14F-4D97-AF65-F5344CB8AC3E}">
        <p14:creationId xmlns:p14="http://schemas.microsoft.com/office/powerpoint/2010/main" val="960374356"/>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4C28-A972-4090-9F54-BAAD4C7BD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3E0635-2E69-40D5-BC94-4C97B0FCC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448F6E-6CAB-494C-9EFB-B5B90FC98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D6CBEA-5BFF-462D-967C-A9BE0DCD9C10}"/>
              </a:ext>
            </a:extLst>
          </p:cNvPr>
          <p:cNvSpPr>
            <a:spLocks noGrp="1"/>
          </p:cNvSpPr>
          <p:nvPr>
            <p:ph type="dt" sz="half" idx="10"/>
          </p:nvPr>
        </p:nvSpPr>
        <p:spPr/>
        <p:txBody>
          <a:bodyPr/>
          <a:lstStyle/>
          <a:p>
            <a:fld id="{54626C44-C5B0-4C26-A27C-018224218D01}" type="datetimeFigureOut">
              <a:rPr lang="en-US" smtClean="0"/>
              <a:t>11/29/2022</a:t>
            </a:fld>
            <a:endParaRPr lang="en-US"/>
          </a:p>
        </p:txBody>
      </p:sp>
      <p:sp>
        <p:nvSpPr>
          <p:cNvPr id="6" name="Footer Placeholder 5">
            <a:extLst>
              <a:ext uri="{FF2B5EF4-FFF2-40B4-BE49-F238E27FC236}">
                <a16:creationId xmlns:a16="http://schemas.microsoft.com/office/drawing/2014/main" id="{02AEABE8-F85A-40F8-B48F-553B7345F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BD8906-0914-4113-8B76-931F67359F02}"/>
              </a:ext>
            </a:extLst>
          </p:cNvPr>
          <p:cNvSpPr>
            <a:spLocks noGrp="1"/>
          </p:cNvSpPr>
          <p:nvPr>
            <p:ph type="sldNum" sz="quarter" idx="12"/>
          </p:nvPr>
        </p:nvSpPr>
        <p:spPr/>
        <p:txBody>
          <a:bodyPr/>
          <a:lstStyle/>
          <a:p>
            <a:fld id="{959C43DD-ACF9-4513-8E01-F50442954FF1}" type="slidenum">
              <a:rPr lang="en-US" smtClean="0"/>
              <a:t>‹#›</a:t>
            </a:fld>
            <a:endParaRPr lang="en-US"/>
          </a:p>
        </p:txBody>
      </p:sp>
    </p:spTree>
    <p:extLst>
      <p:ext uri="{BB962C8B-B14F-4D97-AF65-F5344CB8AC3E}">
        <p14:creationId xmlns:p14="http://schemas.microsoft.com/office/powerpoint/2010/main" val="2437788047"/>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C12BB-BDB1-4BCC-A522-65E9E1095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E7830F-4D65-4413-BC6D-9016D609C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2897C9-BB17-4C31-A08B-3E38A5296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639A02-B989-417F-8353-EF147532E9C0}"/>
              </a:ext>
            </a:extLst>
          </p:cNvPr>
          <p:cNvSpPr>
            <a:spLocks noGrp="1"/>
          </p:cNvSpPr>
          <p:nvPr>
            <p:ph type="dt" sz="half" idx="10"/>
          </p:nvPr>
        </p:nvSpPr>
        <p:spPr/>
        <p:txBody>
          <a:bodyPr/>
          <a:lstStyle/>
          <a:p>
            <a:fld id="{54626C44-C5B0-4C26-A27C-018224218D01}" type="datetimeFigureOut">
              <a:rPr lang="en-US" smtClean="0"/>
              <a:t>11/29/2022</a:t>
            </a:fld>
            <a:endParaRPr lang="en-US"/>
          </a:p>
        </p:txBody>
      </p:sp>
      <p:sp>
        <p:nvSpPr>
          <p:cNvPr id="6" name="Footer Placeholder 5">
            <a:extLst>
              <a:ext uri="{FF2B5EF4-FFF2-40B4-BE49-F238E27FC236}">
                <a16:creationId xmlns:a16="http://schemas.microsoft.com/office/drawing/2014/main" id="{E8179894-F771-4771-B7CE-615D0A45E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A4FF91-5B4E-4BFB-9969-422EB3B83A83}"/>
              </a:ext>
            </a:extLst>
          </p:cNvPr>
          <p:cNvSpPr>
            <a:spLocks noGrp="1"/>
          </p:cNvSpPr>
          <p:nvPr>
            <p:ph type="sldNum" sz="quarter" idx="12"/>
          </p:nvPr>
        </p:nvSpPr>
        <p:spPr/>
        <p:txBody>
          <a:bodyPr/>
          <a:lstStyle/>
          <a:p>
            <a:fld id="{959C43DD-ACF9-4513-8E01-F50442954FF1}" type="slidenum">
              <a:rPr lang="en-US" smtClean="0"/>
              <a:t>‹#›</a:t>
            </a:fld>
            <a:endParaRPr lang="en-US"/>
          </a:p>
        </p:txBody>
      </p:sp>
    </p:spTree>
    <p:extLst>
      <p:ext uri="{BB962C8B-B14F-4D97-AF65-F5344CB8AC3E}">
        <p14:creationId xmlns:p14="http://schemas.microsoft.com/office/powerpoint/2010/main" val="361097738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067F-7C46-4D6A-9A92-4D7BC81988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EE0CA4-FFAF-4164-8631-6DCF68D924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2EC22-9D5C-4F64-B7F0-F986327245CB}"/>
              </a:ext>
            </a:extLst>
          </p:cNvPr>
          <p:cNvSpPr>
            <a:spLocks noGrp="1"/>
          </p:cNvSpPr>
          <p:nvPr>
            <p:ph type="dt" sz="half" idx="10"/>
          </p:nvPr>
        </p:nvSpPr>
        <p:spPr/>
        <p:txBody>
          <a:bodyPr/>
          <a:lstStyle/>
          <a:p>
            <a:fld id="{54626C44-C5B0-4C26-A27C-018224218D01}" type="datetimeFigureOut">
              <a:rPr lang="en-US" smtClean="0"/>
              <a:t>11/29/2022</a:t>
            </a:fld>
            <a:endParaRPr lang="en-US"/>
          </a:p>
        </p:txBody>
      </p:sp>
      <p:sp>
        <p:nvSpPr>
          <p:cNvPr id="5" name="Footer Placeholder 4">
            <a:extLst>
              <a:ext uri="{FF2B5EF4-FFF2-40B4-BE49-F238E27FC236}">
                <a16:creationId xmlns:a16="http://schemas.microsoft.com/office/drawing/2014/main" id="{43346A6E-7656-4F2C-890E-695E52733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7068F-8DFF-4130-BB57-381220D9CAAB}"/>
              </a:ext>
            </a:extLst>
          </p:cNvPr>
          <p:cNvSpPr>
            <a:spLocks noGrp="1"/>
          </p:cNvSpPr>
          <p:nvPr>
            <p:ph type="sldNum" sz="quarter" idx="12"/>
          </p:nvPr>
        </p:nvSpPr>
        <p:spPr/>
        <p:txBody>
          <a:bodyPr/>
          <a:lstStyle/>
          <a:p>
            <a:fld id="{959C43DD-ACF9-4513-8E01-F50442954FF1}" type="slidenum">
              <a:rPr lang="en-US" smtClean="0"/>
              <a:t>‹#›</a:t>
            </a:fld>
            <a:endParaRPr lang="en-US"/>
          </a:p>
        </p:txBody>
      </p:sp>
    </p:spTree>
    <p:extLst>
      <p:ext uri="{BB962C8B-B14F-4D97-AF65-F5344CB8AC3E}">
        <p14:creationId xmlns:p14="http://schemas.microsoft.com/office/powerpoint/2010/main" val="458707794"/>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98E62B-737A-41D7-B39E-683E16178F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B751FD-682B-4344-90CA-5FF3C7C166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341D4-A446-47A8-8E60-4533ECB8693A}"/>
              </a:ext>
            </a:extLst>
          </p:cNvPr>
          <p:cNvSpPr>
            <a:spLocks noGrp="1"/>
          </p:cNvSpPr>
          <p:nvPr>
            <p:ph type="dt" sz="half" idx="10"/>
          </p:nvPr>
        </p:nvSpPr>
        <p:spPr/>
        <p:txBody>
          <a:bodyPr/>
          <a:lstStyle/>
          <a:p>
            <a:fld id="{54626C44-C5B0-4C26-A27C-018224218D01}" type="datetimeFigureOut">
              <a:rPr lang="en-US" smtClean="0"/>
              <a:t>11/29/2022</a:t>
            </a:fld>
            <a:endParaRPr lang="en-US"/>
          </a:p>
        </p:txBody>
      </p:sp>
      <p:sp>
        <p:nvSpPr>
          <p:cNvPr id="5" name="Footer Placeholder 4">
            <a:extLst>
              <a:ext uri="{FF2B5EF4-FFF2-40B4-BE49-F238E27FC236}">
                <a16:creationId xmlns:a16="http://schemas.microsoft.com/office/drawing/2014/main" id="{B5EBB5B5-9A52-42EC-A893-D95F463BD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7175B-F631-46A3-A461-16C134518C7C}"/>
              </a:ext>
            </a:extLst>
          </p:cNvPr>
          <p:cNvSpPr>
            <a:spLocks noGrp="1"/>
          </p:cNvSpPr>
          <p:nvPr>
            <p:ph type="sldNum" sz="quarter" idx="12"/>
          </p:nvPr>
        </p:nvSpPr>
        <p:spPr/>
        <p:txBody>
          <a:bodyPr/>
          <a:lstStyle/>
          <a:p>
            <a:fld id="{959C43DD-ACF9-4513-8E01-F50442954FF1}" type="slidenum">
              <a:rPr lang="en-US" smtClean="0"/>
              <a:t>‹#›</a:t>
            </a:fld>
            <a:endParaRPr lang="en-US"/>
          </a:p>
        </p:txBody>
      </p:sp>
    </p:spTree>
    <p:extLst>
      <p:ext uri="{BB962C8B-B14F-4D97-AF65-F5344CB8AC3E}">
        <p14:creationId xmlns:p14="http://schemas.microsoft.com/office/powerpoint/2010/main" val="1043929434"/>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22271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
        <p:nvSpPr>
          <p:cNvPr id="30" name="Google Shape;30;p9"/>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11/29/2022</a:t>
            </a:fld>
            <a:endParaRPr lang="en-US"/>
          </a:p>
        </p:txBody>
      </p:sp>
      <p:sp>
        <p:nvSpPr>
          <p:cNvPr id="31" name="Google Shape;31;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4079967112"/>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429234387"/>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634958312"/>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6465164"/>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950293989"/>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280311710"/>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47858482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1053014803"/>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27889834"/>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673365110"/>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404263890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Tree>
    <p:extLst>
      <p:ext uri="{BB962C8B-B14F-4D97-AF65-F5344CB8AC3E}">
        <p14:creationId xmlns:p14="http://schemas.microsoft.com/office/powerpoint/2010/main" val="2076354255"/>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53767438"/>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11/29/2022</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2"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30923379"/>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11/29/2022</a:t>
            </a:fld>
            <a:endParaRPr lang="en-US"/>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586437605"/>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11/29/2022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95845886"/>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t>11/29/2022</a:t>
            </a:fld>
            <a:endParaRPr lang="en-US"/>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354871965"/>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t>11/29/2022</a:t>
            </a:fld>
            <a:endParaRPr lang="en-US"/>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289514604"/>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t>11/29/2022</a:t>
            </a:fld>
            <a:endParaRPr lang="en-US"/>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156439692"/>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t>11/29/2022</a:t>
            </a:fld>
            <a:endParaRPr lang="en-US"/>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26272716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t>11/29/2022</a:t>
            </a:fld>
            <a:endParaRPr lang="en-US"/>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570429437"/>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t>11/29/2022</a:t>
            </a:fld>
            <a:endParaRPr lang="en-US"/>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60552357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11/29/2022</a:t>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71058362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t>11/29/2022</a:t>
            </a:fld>
            <a:endParaRPr lang="en-US"/>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630355269"/>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t>11/29/2022</a:t>
            </a:fld>
            <a:endParaRPr lang="en-US"/>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067246474"/>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t>11/29/2022</a:t>
            </a:fld>
            <a:endParaRPr lang="en-US"/>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70404153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reserve="1">
  <p:cSld name="1_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9"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11/29/2022</a:t>
            </a:fld>
            <a:endParaRPr lang="en-US"/>
          </a:p>
        </p:txBody>
      </p:sp>
      <p:sp>
        <p:nvSpPr>
          <p:cNvPr id="47" name="Google Shape;47;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1" y="18651"/>
            <a:ext cx="12191999" cy="6820698"/>
          </a:xfrm>
          <a:prstGeom prst="rect">
            <a:avLst/>
          </a:prstGeom>
          <a:noFill/>
          <a:ln>
            <a:noFill/>
          </a:ln>
        </p:spPr>
      </p:pic>
    </p:spTree>
    <p:extLst>
      <p:ext uri="{BB962C8B-B14F-4D97-AF65-F5344CB8AC3E}">
        <p14:creationId xmlns:p14="http://schemas.microsoft.com/office/powerpoint/2010/main" val="328916982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stretch>
            <a:fillRect/>
          </a:stretch>
        </p:blipFill>
        <p:spPr>
          <a:xfrm>
            <a:off x="-182477" y="-90897"/>
            <a:ext cx="12740237" cy="7095201"/>
          </a:xfrm>
          <a:prstGeom prst="rect">
            <a:avLst/>
          </a:prstGeom>
        </p:spPr>
      </p:pic>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Tree>
    <p:extLst>
      <p:ext uri="{BB962C8B-B14F-4D97-AF65-F5344CB8AC3E}">
        <p14:creationId xmlns:p14="http://schemas.microsoft.com/office/powerpoint/2010/main" val="34443362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11/29/2022</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Tree>
    <p:extLst>
      <p:ext uri="{BB962C8B-B14F-4D97-AF65-F5344CB8AC3E}">
        <p14:creationId xmlns:p14="http://schemas.microsoft.com/office/powerpoint/2010/main" val="361415783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11/29/2022</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D4D053-1809-4349-86A7-B07689CAF7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377122-F523-4779-8414-631AA1569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12B5C-7AD6-4A0C-864B-64F3B5CB2A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26C44-C5B0-4C26-A27C-018224218D01}" type="datetimeFigureOut">
              <a:rPr lang="en-US" smtClean="0"/>
              <a:t>11/29/2022</a:t>
            </a:fld>
            <a:endParaRPr lang="en-US"/>
          </a:p>
        </p:txBody>
      </p:sp>
      <p:sp>
        <p:nvSpPr>
          <p:cNvPr id="5" name="Footer Placeholder 4">
            <a:extLst>
              <a:ext uri="{FF2B5EF4-FFF2-40B4-BE49-F238E27FC236}">
                <a16:creationId xmlns:a16="http://schemas.microsoft.com/office/drawing/2014/main" id="{6CB82448-925E-486F-BB8D-6007C87945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D2DBAC-07C3-4952-A782-62B71C2FD0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C43DD-ACF9-4513-8E01-F50442954FF1}" type="slidenum">
              <a:rPr lang="en-US" smtClean="0"/>
              <a:t>‹#›</a:t>
            </a:fld>
            <a:endParaRPr lang="en-US"/>
          </a:p>
        </p:txBody>
      </p:sp>
    </p:spTree>
    <p:extLst>
      <p:ext uri="{BB962C8B-B14F-4D97-AF65-F5344CB8AC3E}">
        <p14:creationId xmlns:p14="http://schemas.microsoft.com/office/powerpoint/2010/main" val="3168278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11/29/2022</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39602141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15" r:id="rId13"/>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t>11/29/2022</a:t>
            </a:fld>
            <a:endParaRPr lang="en-US"/>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264654007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21.png"/><Relationship Id="rId18"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7.png"/><Relationship Id="rId12" Type="http://schemas.openxmlformats.org/officeDocument/2006/relationships/image" Target="../media/image20.png"/><Relationship Id="rId17" Type="http://schemas.openxmlformats.org/officeDocument/2006/relationships/slide" Target="slide8.xml"/><Relationship Id="rId2" Type="http://schemas.openxmlformats.org/officeDocument/2006/relationships/image" Target="../media/image14.jpg"/><Relationship Id="rId16" Type="http://schemas.openxmlformats.org/officeDocument/2006/relationships/image" Target="../media/image24.gif"/><Relationship Id="rId1" Type="http://schemas.openxmlformats.org/officeDocument/2006/relationships/slideLayout" Target="../slideLayouts/slideLayout42.xml"/><Relationship Id="rId6" Type="http://schemas.openxmlformats.org/officeDocument/2006/relationships/slide" Target="slide7.xml"/><Relationship Id="rId11" Type="http://schemas.openxmlformats.org/officeDocument/2006/relationships/slide" Target="slide6.xml"/><Relationship Id="rId5" Type="http://schemas.openxmlformats.org/officeDocument/2006/relationships/image" Target="../media/image16.png"/><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slide" Target="slide4.xml"/><Relationship Id="rId9" Type="http://schemas.openxmlformats.org/officeDocument/2006/relationships/image" Target="../media/image18.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2.gif"/><Relationship Id="rId3" Type="http://schemas.openxmlformats.org/officeDocument/2006/relationships/audio" Target="../media/audio2.wav"/><Relationship Id="rId7" Type="http://schemas.openxmlformats.org/officeDocument/2006/relationships/image" Target="../media/image17.png"/><Relationship Id="rId12" Type="http://schemas.openxmlformats.org/officeDocument/2006/relationships/image" Target="../media/image31.gif"/><Relationship Id="rId2" Type="http://schemas.openxmlformats.org/officeDocument/2006/relationships/audio" Target="../media/audio1.wav"/><Relationship Id="rId16"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30.gif"/><Relationship Id="rId5" Type="http://schemas.openxmlformats.org/officeDocument/2006/relationships/image" Target="../media/image27.gif"/><Relationship Id="rId15" Type="http://schemas.openxmlformats.org/officeDocument/2006/relationships/image" Target="../media/image34.gif"/><Relationship Id="rId10" Type="http://schemas.openxmlformats.org/officeDocument/2006/relationships/image" Target="../media/image29.gif"/><Relationship Id="rId4" Type="http://schemas.openxmlformats.org/officeDocument/2006/relationships/image" Target="../media/image26.jpeg"/><Relationship Id="rId9" Type="http://schemas.openxmlformats.org/officeDocument/2006/relationships/slide" Target="slide3.xml"/><Relationship Id="rId14" Type="http://schemas.openxmlformats.org/officeDocument/2006/relationships/image" Target="../media/image33.gif"/></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2.gif"/><Relationship Id="rId3" Type="http://schemas.openxmlformats.org/officeDocument/2006/relationships/audio" Target="../media/audio2.wav"/><Relationship Id="rId7" Type="http://schemas.openxmlformats.org/officeDocument/2006/relationships/image" Target="../media/image19.png"/><Relationship Id="rId12" Type="http://schemas.openxmlformats.org/officeDocument/2006/relationships/image" Target="../media/image31.gif"/><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30.gif"/><Relationship Id="rId5" Type="http://schemas.openxmlformats.org/officeDocument/2006/relationships/image" Target="../media/image27.gif"/><Relationship Id="rId15" Type="http://schemas.openxmlformats.org/officeDocument/2006/relationships/image" Target="../media/image34.gif"/><Relationship Id="rId10" Type="http://schemas.openxmlformats.org/officeDocument/2006/relationships/image" Target="../media/image29.gif"/><Relationship Id="rId4" Type="http://schemas.openxmlformats.org/officeDocument/2006/relationships/image" Target="../media/image26.jpeg"/><Relationship Id="rId9" Type="http://schemas.openxmlformats.org/officeDocument/2006/relationships/slide" Target="slide3.xml"/><Relationship Id="rId14" Type="http://schemas.openxmlformats.org/officeDocument/2006/relationships/image" Target="../media/image33.gi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2.gif"/><Relationship Id="rId3" Type="http://schemas.openxmlformats.org/officeDocument/2006/relationships/audio" Target="../media/audio2.wav"/><Relationship Id="rId7" Type="http://schemas.openxmlformats.org/officeDocument/2006/relationships/slide" Target="slide3.xml"/><Relationship Id="rId12" Type="http://schemas.openxmlformats.org/officeDocument/2006/relationships/image" Target="../media/image31.gif"/><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30.gif"/><Relationship Id="rId5" Type="http://schemas.openxmlformats.org/officeDocument/2006/relationships/image" Target="../media/image27.gif"/><Relationship Id="rId15" Type="http://schemas.openxmlformats.org/officeDocument/2006/relationships/image" Target="../media/image34.gif"/><Relationship Id="rId10" Type="http://schemas.openxmlformats.org/officeDocument/2006/relationships/image" Target="../media/image29.gif"/><Relationship Id="rId4" Type="http://schemas.openxmlformats.org/officeDocument/2006/relationships/image" Target="../media/image26.jpeg"/><Relationship Id="rId9" Type="http://schemas.openxmlformats.org/officeDocument/2006/relationships/image" Target="../media/image28.jpeg"/><Relationship Id="rId14" Type="http://schemas.openxmlformats.org/officeDocument/2006/relationships/image" Target="../media/image33.gif"/></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2.gif"/><Relationship Id="rId3" Type="http://schemas.openxmlformats.org/officeDocument/2006/relationships/audio" Target="../media/audio2.wav"/><Relationship Id="rId7" Type="http://schemas.openxmlformats.org/officeDocument/2006/relationships/image" Target="../media/image23.png"/><Relationship Id="rId12" Type="http://schemas.openxmlformats.org/officeDocument/2006/relationships/image" Target="../media/image31.gif"/><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30.gif"/><Relationship Id="rId5" Type="http://schemas.openxmlformats.org/officeDocument/2006/relationships/image" Target="../media/image27.gif"/><Relationship Id="rId15" Type="http://schemas.openxmlformats.org/officeDocument/2006/relationships/image" Target="../media/image34.gif"/><Relationship Id="rId10" Type="http://schemas.openxmlformats.org/officeDocument/2006/relationships/image" Target="../media/image29.gif"/><Relationship Id="rId4" Type="http://schemas.openxmlformats.org/officeDocument/2006/relationships/image" Target="../media/image26.jpeg"/><Relationship Id="rId9" Type="http://schemas.openxmlformats.org/officeDocument/2006/relationships/slide" Target="slide3.xml"/><Relationship Id="rId14" Type="http://schemas.openxmlformats.org/officeDocument/2006/relationships/image" Target="../media/image33.gif"/></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8656900" y="13411"/>
            <a:ext cx="2593980" cy="584775"/>
          </a:xfrm>
          <a:prstGeom prst="rect">
            <a:avLst/>
          </a:prstGeom>
        </p:spPr>
        <p:txBody>
          <a:bodyPr wrap="none">
            <a:spAutoFit/>
          </a:bodyPr>
          <a:lstStyle/>
          <a:p>
            <a:pPr defTabSz="914377">
              <a:defRPr/>
            </a:pPr>
            <a:r>
              <a:rPr lang="en-US" sz="3200" dirty="0">
                <a:solidFill>
                  <a:prstClr val="white"/>
                </a:solidFill>
                <a:effectLst>
                  <a:outerShdw blurRad="38100" dist="38100" dir="2700000" algn="tl">
                    <a:srgbClr val="000000">
                      <a:alpha val="43137"/>
                    </a:srgbClr>
                  </a:outerShdw>
                </a:effectLst>
                <a:latin typeface="+mj-lt"/>
                <a:cs typeface="Arial" panose="020B0604020202020204" pitchFamily="34" charset="0"/>
              </a:rPr>
              <a:t>TIẾNG VIỆT </a:t>
            </a:r>
            <a:r>
              <a:rPr lang="en-US" sz="3200" dirty="0" smtClean="0">
                <a:solidFill>
                  <a:prstClr val="white"/>
                </a:solidFill>
                <a:effectLst>
                  <a:outerShdw blurRad="38100" dist="38100" dir="2700000" algn="tl">
                    <a:srgbClr val="000000">
                      <a:alpha val="43137"/>
                    </a:srgbClr>
                  </a:outerShdw>
                </a:effectLst>
                <a:latin typeface="+mj-lt"/>
                <a:cs typeface="Arial" panose="020B0604020202020204" pitchFamily="34" charset="0"/>
              </a:rPr>
              <a:t>3</a:t>
            </a:r>
            <a:endParaRPr lang="en-US" sz="3200" dirty="0">
              <a:solidFill>
                <a:prstClr val="white"/>
              </a:solidFill>
              <a:effectLst>
                <a:outerShdw blurRad="38100" dist="38100" dir="2700000" algn="tl">
                  <a:srgbClr val="000000">
                    <a:alpha val="43137"/>
                  </a:srgbClr>
                </a:outerShdw>
              </a:effectLst>
              <a:latin typeface="+mj-lt"/>
              <a:cs typeface="Arial" panose="020B0604020202020204" pitchFamily="34" charset="0"/>
            </a:endParaRPr>
          </a:p>
        </p:txBody>
      </p:sp>
      <p:sp>
        <p:nvSpPr>
          <p:cNvPr id="8" name="Rectangle 7">
            <a:extLst>
              <a:ext uri="{FF2B5EF4-FFF2-40B4-BE49-F238E27FC236}">
                <a16:creationId xmlns:a16="http://schemas.microsoft.com/office/drawing/2014/main" id="{43101047-25E6-45B1-9FAC-C1D2B827DC01}"/>
              </a:ext>
            </a:extLst>
          </p:cNvPr>
          <p:cNvSpPr/>
          <p:nvPr/>
        </p:nvSpPr>
        <p:spPr>
          <a:xfrm>
            <a:off x="10267971" y="628965"/>
            <a:ext cx="971741" cy="461665"/>
          </a:xfrm>
          <a:prstGeom prst="rect">
            <a:avLst/>
          </a:prstGeom>
        </p:spPr>
        <p:txBody>
          <a:bodyPr wrap="none">
            <a:spAutoFit/>
          </a:bodyPr>
          <a:lstStyle/>
          <a:p>
            <a:pPr algn="ctr" defTabSz="914377">
              <a:defRPr/>
            </a:pPr>
            <a:r>
              <a:rPr lang="en-US" sz="2400" dirty="0" err="1">
                <a:solidFill>
                  <a:prstClr val="white"/>
                </a:solidFill>
                <a:effectLst>
                  <a:outerShdw blurRad="38100" dist="38100" dir="2700000" algn="tl">
                    <a:srgbClr val="000000">
                      <a:alpha val="43137"/>
                    </a:srgbClr>
                  </a:outerShdw>
                </a:effectLst>
                <a:latin typeface="+mj-lt"/>
                <a:cs typeface="Arial" panose="020B0604020202020204" pitchFamily="34" charset="0"/>
              </a:rPr>
              <a:t>Tập</a:t>
            </a:r>
            <a:r>
              <a:rPr lang="en-US" sz="2400" dirty="0">
                <a:solidFill>
                  <a:prstClr val="white"/>
                </a:solidFill>
                <a:effectLst>
                  <a:outerShdw blurRad="38100" dist="38100" dir="2700000" algn="tl">
                    <a:srgbClr val="000000">
                      <a:alpha val="43137"/>
                    </a:srgbClr>
                  </a:outerShdw>
                </a:effectLst>
                <a:latin typeface="+mj-lt"/>
                <a:cs typeface="Arial" panose="020B0604020202020204" pitchFamily="34" charset="0"/>
              </a:rPr>
              <a:t> 1</a:t>
            </a:r>
          </a:p>
        </p:txBody>
      </p:sp>
      <p:sp>
        <p:nvSpPr>
          <p:cNvPr id="9" name="Rectangle 8">
            <a:extLst>
              <a:ext uri="{FF2B5EF4-FFF2-40B4-BE49-F238E27FC236}">
                <a16:creationId xmlns:a16="http://schemas.microsoft.com/office/drawing/2014/main" id="{BDA144B1-BC48-4FB5-81A0-5EEE0F41D92F}"/>
              </a:ext>
            </a:extLst>
          </p:cNvPr>
          <p:cNvSpPr/>
          <p:nvPr/>
        </p:nvSpPr>
        <p:spPr>
          <a:xfrm>
            <a:off x="3007755" y="1658131"/>
            <a:ext cx="6406049" cy="2492990"/>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a:t>
            </a:r>
            <a:r>
              <a:rPr lang="en-US" sz="5200" b="1" dirty="0" smtClean="0">
                <a:solidFill>
                  <a:srgbClr val="002060"/>
                </a:solidFill>
                <a:latin typeface="UTM Avo" panose="02040603050506020204" pitchFamily="18" charset="0"/>
                <a:cs typeface="Arial" panose="020B0604020202020204" pitchFamily="34" charset="0"/>
              </a:rPr>
              <a:t>18</a:t>
            </a:r>
            <a:endParaRPr lang="en-US" sz="5200" b="1" dirty="0">
              <a:solidFill>
                <a:srgbClr val="002060"/>
              </a:solidFill>
              <a:latin typeface="UTM Avo" panose="02040603050506020204" pitchFamily="18" charset="0"/>
              <a:cs typeface="Arial" panose="020B0604020202020204" pitchFamily="34" charset="0"/>
            </a:endParaRPr>
          </a:p>
          <a:p>
            <a:pPr algn="ctr" defTabSz="914377">
              <a:lnSpc>
                <a:spcPct val="150000"/>
              </a:lnSpc>
              <a:defRPr/>
            </a:pPr>
            <a:r>
              <a:rPr lang="en-US" sz="5200" b="1" dirty="0">
                <a:solidFill>
                  <a:srgbClr val="FF0000"/>
                </a:solidFill>
                <a:latin typeface="UTM Avo" panose="02040603050506020204" pitchFamily="18" charset="0"/>
                <a:cs typeface="Arial" panose="020B0604020202020204" pitchFamily="34" charset="0"/>
              </a:rPr>
              <a:t>ÔN TẬP </a:t>
            </a:r>
            <a:r>
              <a:rPr lang="en-US" sz="5200" b="1" dirty="0" smtClean="0">
                <a:solidFill>
                  <a:srgbClr val="FF0000"/>
                </a:solidFill>
                <a:latin typeface="UTM Avo" panose="02040603050506020204" pitchFamily="18" charset="0"/>
                <a:cs typeface="Arial" panose="020B0604020202020204" pitchFamily="34" charset="0"/>
              </a:rPr>
              <a:t>CUỐI </a:t>
            </a:r>
            <a:r>
              <a:rPr lang="en-US" sz="5200" b="1" dirty="0">
                <a:solidFill>
                  <a:srgbClr val="FF0000"/>
                </a:solidFill>
                <a:latin typeface="UTM Avo" panose="02040603050506020204" pitchFamily="18" charset="0"/>
                <a:cs typeface="Arial" panose="020B0604020202020204" pitchFamily="34" charset="0"/>
              </a:rPr>
              <a:t>HỌC KÌ I</a:t>
            </a:r>
          </a:p>
        </p:txBody>
      </p:sp>
    </p:spTree>
    <p:extLst>
      <p:ext uri="{BB962C8B-B14F-4D97-AF65-F5344CB8AC3E}">
        <p14:creationId xmlns:p14="http://schemas.microsoft.com/office/powerpoint/2010/main" val="527002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DB9B7C-5570-42B3-AD96-33A739AE70CD}"/>
              </a:ext>
            </a:extLst>
          </p:cNvPr>
          <p:cNvSpPr/>
          <p:nvPr/>
        </p:nvSpPr>
        <p:spPr>
          <a:xfrm>
            <a:off x="3023118" y="465097"/>
            <a:ext cx="5835814" cy="707886"/>
          </a:xfrm>
          <a:prstGeom prst="rect">
            <a:avLst/>
          </a:prstGeom>
        </p:spPr>
        <p:txBody>
          <a:bodyPr wrap="square">
            <a:spAutoFit/>
          </a:bodyPr>
          <a:lstStyle/>
          <a:p>
            <a:pPr algn="ctr"/>
            <a:r>
              <a:rPr lang="en-US" sz="4000" b="1" spc="50" dirty="0" err="1">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Cây</a:t>
            </a:r>
            <a:r>
              <a:rPr lang="en-US" sz="4000" b="1" spc="50" dirty="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 </a:t>
            </a:r>
            <a:r>
              <a:rPr lang="en-US" sz="4000" b="1" spc="50" dirty="0" err="1">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sồi</a:t>
            </a:r>
            <a:r>
              <a:rPr lang="en-US" sz="4000" b="1" spc="50" dirty="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 </a:t>
            </a:r>
            <a:r>
              <a:rPr lang="en-US" sz="4000" b="1" spc="50" dirty="0" err="1">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và</a:t>
            </a:r>
            <a:r>
              <a:rPr lang="en-US" sz="4000" b="1" spc="50" dirty="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 </a:t>
            </a:r>
            <a:r>
              <a:rPr lang="en-US" sz="4000" b="1" spc="50" dirty="0" err="1">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đám</a:t>
            </a:r>
            <a:r>
              <a:rPr lang="en-US" sz="4000" b="1" spc="50" dirty="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 </a:t>
            </a:r>
            <a:r>
              <a:rPr lang="en-US" sz="4000" b="1" spc="50" dirty="0" err="1">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sậy</a:t>
            </a:r>
            <a:endParaRPr lang="en-US" sz="4000" b="1" spc="50" dirty="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endParaRPr>
          </a:p>
        </p:txBody>
      </p:sp>
      <p:sp>
        <p:nvSpPr>
          <p:cNvPr id="10" name="Flowchart: Terminator 9">
            <a:extLst>
              <a:ext uri="{FF2B5EF4-FFF2-40B4-BE49-F238E27FC236}">
                <a16:creationId xmlns:a16="http://schemas.microsoft.com/office/drawing/2014/main" id="{51B82AAE-2F5B-4506-A38E-E54A0491B292}"/>
              </a:ext>
            </a:extLst>
          </p:cNvPr>
          <p:cNvSpPr/>
          <p:nvPr/>
        </p:nvSpPr>
        <p:spPr>
          <a:xfrm>
            <a:off x="264356" y="1539386"/>
            <a:ext cx="3638939" cy="748146"/>
          </a:xfrm>
          <a:prstGeom prst="flowChartTerminator">
            <a:avLst/>
          </a:prstGeom>
          <a:solidFill>
            <a:srgbClr val="407A5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cs typeface="Times New Roman" panose="02020603050405020304" pitchFamily="18" charset="0"/>
              </a:rPr>
              <a:t>LUYỆN ĐỌC</a:t>
            </a:r>
          </a:p>
        </p:txBody>
      </p:sp>
      <p:sp>
        <p:nvSpPr>
          <p:cNvPr id="11" name="Rectangle 10">
            <a:extLst>
              <a:ext uri="{FF2B5EF4-FFF2-40B4-BE49-F238E27FC236}">
                <a16:creationId xmlns:a16="http://schemas.microsoft.com/office/drawing/2014/main" id="{5AD47DC1-45FE-434C-B9E8-A9215C70AB8B}"/>
              </a:ext>
            </a:extLst>
          </p:cNvPr>
          <p:cNvSpPr/>
          <p:nvPr/>
        </p:nvSpPr>
        <p:spPr>
          <a:xfrm>
            <a:off x="1138335" y="2653935"/>
            <a:ext cx="3233335" cy="523220"/>
          </a:xfrm>
          <a:prstGeom prst="rect">
            <a:avLst/>
          </a:prstGeom>
        </p:spPr>
        <p:txBody>
          <a:bodyPr wrap="square">
            <a:spAutoFit/>
          </a:bodyPr>
          <a:lstStyle/>
          <a:p>
            <a:r>
              <a:rPr lang="vi-VN" sz="2800" dirty="0" smtClean="0">
                <a:solidFill>
                  <a:srgbClr val="0000FF"/>
                </a:solidFill>
                <a:cs typeface="Times New Roman" pitchFamily="18" charset="0"/>
              </a:rPr>
              <a:t>- sừng sững</a:t>
            </a:r>
            <a:endParaRPr lang="en-US" sz="2400" dirty="0">
              <a:solidFill>
                <a:srgbClr val="0000FF"/>
              </a:solidFill>
            </a:endParaRPr>
          </a:p>
        </p:txBody>
      </p:sp>
      <p:sp>
        <p:nvSpPr>
          <p:cNvPr id="12" name="Rectangle 11">
            <a:extLst>
              <a:ext uri="{FF2B5EF4-FFF2-40B4-BE49-F238E27FC236}">
                <a16:creationId xmlns:a16="http://schemas.microsoft.com/office/drawing/2014/main" id="{501B8535-DBFE-4FB8-B6E0-6D5FFDEA2F6A}"/>
              </a:ext>
            </a:extLst>
          </p:cNvPr>
          <p:cNvSpPr/>
          <p:nvPr/>
        </p:nvSpPr>
        <p:spPr>
          <a:xfrm>
            <a:off x="1151678" y="3245264"/>
            <a:ext cx="1622560" cy="523220"/>
          </a:xfrm>
          <a:prstGeom prst="rect">
            <a:avLst/>
          </a:prstGeom>
        </p:spPr>
        <p:txBody>
          <a:bodyPr wrap="none">
            <a:spAutoFit/>
          </a:bodyPr>
          <a:lstStyle/>
          <a:p>
            <a:r>
              <a:rPr lang="en-US" sz="2800" dirty="0" smtClean="0">
                <a:solidFill>
                  <a:srgbClr val="0000FF"/>
                </a:solidFill>
                <a:cs typeface="Times New Roman" pitchFamily="18" charset="0"/>
              </a:rPr>
              <a:t>- </a:t>
            </a:r>
            <a:r>
              <a:rPr lang="en-US" sz="2800" dirty="0" err="1" smtClean="0">
                <a:solidFill>
                  <a:srgbClr val="0000FF"/>
                </a:solidFill>
                <a:cs typeface="Times New Roman" pitchFamily="18" charset="0"/>
              </a:rPr>
              <a:t>cây</a:t>
            </a:r>
            <a:r>
              <a:rPr lang="en-US" sz="2800" dirty="0" smtClean="0">
                <a:solidFill>
                  <a:srgbClr val="0000FF"/>
                </a:solidFill>
                <a:cs typeface="Times New Roman" pitchFamily="18" charset="0"/>
              </a:rPr>
              <a:t> </a:t>
            </a:r>
            <a:r>
              <a:rPr lang="en-US" sz="2800" dirty="0" err="1" smtClean="0">
                <a:solidFill>
                  <a:srgbClr val="0000FF"/>
                </a:solidFill>
                <a:cs typeface="Times New Roman" pitchFamily="18" charset="0"/>
              </a:rPr>
              <a:t>sậy</a:t>
            </a:r>
            <a:endParaRPr lang="en-US" sz="2400" dirty="0">
              <a:solidFill>
                <a:srgbClr val="0000FF"/>
              </a:solidFill>
            </a:endParaRPr>
          </a:p>
        </p:txBody>
      </p:sp>
      <p:sp>
        <p:nvSpPr>
          <p:cNvPr id="14" name="Rectangle 13">
            <a:extLst>
              <a:ext uri="{FF2B5EF4-FFF2-40B4-BE49-F238E27FC236}">
                <a16:creationId xmlns:a16="http://schemas.microsoft.com/office/drawing/2014/main" id="{5547C7EB-5738-4E1D-9216-C59BC5786AD8}"/>
              </a:ext>
            </a:extLst>
          </p:cNvPr>
          <p:cNvSpPr/>
          <p:nvPr/>
        </p:nvSpPr>
        <p:spPr>
          <a:xfrm>
            <a:off x="1151678" y="3895818"/>
            <a:ext cx="2403939" cy="523220"/>
          </a:xfrm>
          <a:prstGeom prst="rect">
            <a:avLst/>
          </a:prstGeom>
        </p:spPr>
        <p:txBody>
          <a:bodyPr wrap="square">
            <a:spAutoFit/>
          </a:bodyPr>
          <a:lstStyle/>
          <a:p>
            <a:r>
              <a:rPr lang="en-US" sz="2800" dirty="0" smtClean="0">
                <a:solidFill>
                  <a:srgbClr val="0000FF"/>
                </a:solidFill>
                <a:cs typeface="Times New Roman" pitchFamily="18" charset="0"/>
              </a:rPr>
              <a:t>- </a:t>
            </a:r>
            <a:r>
              <a:rPr lang="en-US" sz="2800" dirty="0" err="1" smtClean="0">
                <a:solidFill>
                  <a:srgbClr val="0000FF"/>
                </a:solidFill>
                <a:cs typeface="Times New Roman" pitchFamily="18" charset="0"/>
              </a:rPr>
              <a:t>nổi</a:t>
            </a:r>
            <a:r>
              <a:rPr lang="en-US" sz="2800" dirty="0" smtClean="0">
                <a:solidFill>
                  <a:srgbClr val="0000FF"/>
                </a:solidFill>
                <a:cs typeface="Times New Roman" pitchFamily="18" charset="0"/>
              </a:rPr>
              <a:t> </a:t>
            </a:r>
            <a:r>
              <a:rPr lang="en-US" sz="2800" dirty="0" err="1" smtClean="0">
                <a:solidFill>
                  <a:srgbClr val="0000FF"/>
                </a:solidFill>
                <a:cs typeface="Times New Roman" pitchFamily="18" charset="0"/>
              </a:rPr>
              <a:t>bão</a:t>
            </a:r>
            <a:endParaRPr lang="en-US" sz="2400" dirty="0">
              <a:solidFill>
                <a:srgbClr val="0000FF"/>
              </a:solidFill>
            </a:endParaRPr>
          </a:p>
        </p:txBody>
      </p:sp>
      <p:sp>
        <p:nvSpPr>
          <p:cNvPr id="15" name="Rectangle 14">
            <a:extLst>
              <a:ext uri="{FF2B5EF4-FFF2-40B4-BE49-F238E27FC236}">
                <a16:creationId xmlns:a16="http://schemas.microsoft.com/office/drawing/2014/main" id="{D7DF56C7-1151-4FF3-AF53-8365C09B1675}"/>
              </a:ext>
            </a:extLst>
          </p:cNvPr>
          <p:cNvSpPr/>
          <p:nvPr/>
        </p:nvSpPr>
        <p:spPr>
          <a:xfrm>
            <a:off x="1177968" y="4546372"/>
            <a:ext cx="1090363" cy="461665"/>
          </a:xfrm>
          <a:prstGeom prst="rect">
            <a:avLst/>
          </a:prstGeom>
        </p:spPr>
        <p:txBody>
          <a:bodyPr wrap="none">
            <a:spAutoFit/>
          </a:bodyPr>
          <a:lstStyle/>
          <a:p>
            <a:r>
              <a:rPr lang="en-US" sz="2400" dirty="0" smtClean="0">
                <a:solidFill>
                  <a:srgbClr val="0000FF"/>
                </a:solidFill>
              </a:rPr>
              <a:t>- </a:t>
            </a:r>
            <a:r>
              <a:rPr lang="en-US" sz="2400" dirty="0" err="1">
                <a:solidFill>
                  <a:srgbClr val="0000FF"/>
                </a:solidFill>
              </a:rPr>
              <a:t>r</a:t>
            </a:r>
            <a:r>
              <a:rPr lang="en-US" sz="2400" dirty="0" err="1" smtClean="0">
                <a:solidFill>
                  <a:srgbClr val="0000FF"/>
                </a:solidFill>
              </a:rPr>
              <a:t>ì</a:t>
            </a:r>
            <a:r>
              <a:rPr lang="en-US" sz="2400" dirty="0" smtClean="0">
                <a:solidFill>
                  <a:srgbClr val="0000FF"/>
                </a:solidFill>
              </a:rPr>
              <a:t> </a:t>
            </a:r>
            <a:r>
              <a:rPr lang="en-US" sz="2400" dirty="0" err="1" smtClean="0">
                <a:solidFill>
                  <a:srgbClr val="0000FF"/>
                </a:solidFill>
              </a:rPr>
              <a:t>rào</a:t>
            </a:r>
            <a:endParaRPr lang="en-US" sz="2400" dirty="0">
              <a:solidFill>
                <a:srgbClr val="0000FF"/>
              </a:solidFill>
            </a:endParaRPr>
          </a:p>
        </p:txBody>
      </p:sp>
      <p:sp>
        <p:nvSpPr>
          <p:cNvPr id="9" name="Rectangle 8">
            <a:extLst>
              <a:ext uri="{FF2B5EF4-FFF2-40B4-BE49-F238E27FC236}">
                <a16:creationId xmlns:a16="http://schemas.microsoft.com/office/drawing/2014/main" id="{D7DF56C7-1151-4FF3-AF53-8365C09B1675}"/>
              </a:ext>
            </a:extLst>
          </p:cNvPr>
          <p:cNvSpPr/>
          <p:nvPr/>
        </p:nvSpPr>
        <p:spPr>
          <a:xfrm>
            <a:off x="1138335" y="5135371"/>
            <a:ext cx="1811714" cy="461665"/>
          </a:xfrm>
          <a:prstGeom prst="rect">
            <a:avLst/>
          </a:prstGeom>
        </p:spPr>
        <p:txBody>
          <a:bodyPr wrap="none">
            <a:spAutoFit/>
          </a:bodyPr>
          <a:lstStyle/>
          <a:p>
            <a:r>
              <a:rPr lang="en-US" sz="2400" dirty="0" smtClean="0">
                <a:solidFill>
                  <a:srgbClr val="0000FF"/>
                </a:solidFill>
              </a:rPr>
              <a:t>- </a:t>
            </a:r>
            <a:r>
              <a:rPr lang="vi-VN" sz="2400" dirty="0" smtClean="0">
                <a:solidFill>
                  <a:srgbClr val="0000FF"/>
                </a:solidFill>
              </a:rPr>
              <a:t>quây quần</a:t>
            </a:r>
            <a:endParaRPr lang="en-US" sz="2400" dirty="0">
              <a:solidFill>
                <a:srgbClr val="0000FF"/>
              </a:solidFill>
            </a:endParaRPr>
          </a:p>
        </p:txBody>
      </p:sp>
    </p:spTree>
    <p:extLst>
      <p:ext uri="{BB962C8B-B14F-4D97-AF65-F5344CB8AC3E}">
        <p14:creationId xmlns:p14="http://schemas.microsoft.com/office/powerpoint/2010/main" val="5672651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p:bldP spid="12" grpId="0"/>
      <p:bldP spid="14" grpId="0"/>
      <p:bldP spid="1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774" y="646331"/>
            <a:ext cx="11944351" cy="6001643"/>
          </a:xfrm>
          <a:prstGeom prst="rect">
            <a:avLst/>
          </a:prstGeom>
        </p:spPr>
        <p:txBody>
          <a:bodyPr wrap="square">
            <a:spAutoFit/>
          </a:bodyPr>
          <a:lstStyle/>
          <a:p>
            <a:pPr algn="just"/>
            <a:r>
              <a:rPr lang="vi-VN" sz="2400" dirty="0" smtClean="0">
                <a:cs typeface="Arial" panose="020B0604020202020204" pitchFamily="34" charset="0"/>
              </a:rPr>
              <a:t>      Trong </a:t>
            </a:r>
            <a:r>
              <a:rPr lang="vi-VN" sz="2400" dirty="0">
                <a:cs typeface="Arial" panose="020B0604020202020204" pitchFamily="34" charset="0"/>
              </a:rPr>
              <a:t>khu rừng nọ có một cây sồi cao lớn sừng sững đứng ngay bên bờ một dòng sông. Hằng ngày, nó khinh khỉnh nhìn đám sậy bé nhỏ, yếu ớt, thấp chùn dưới chân mình.</a:t>
            </a:r>
          </a:p>
          <a:p>
            <a:pPr algn="just"/>
            <a:r>
              <a:rPr lang="vi-VN" sz="2400" dirty="0" smtClean="0">
                <a:cs typeface="Arial" panose="020B0604020202020204" pitchFamily="34" charset="0"/>
              </a:rPr>
              <a:t>      Một </a:t>
            </a:r>
            <a:r>
              <a:rPr lang="vi-VN" sz="2400" dirty="0">
                <a:cs typeface="Arial" panose="020B0604020202020204" pitchFamily="34" charset="0"/>
              </a:rPr>
              <a:t>hôm, trời bỗng nổi trận cuồng phong dữ dội. Cây sồi bị bão thổi bật gốc, đổ xuống sông. Nó bị cuốn theo dòng nước đỏ ngầu phù sa. Thấy những cây sậy vẫn tươi xanh hiên ngang đứng trên bờ, mặc cho gió mưa đảo điên. Quá đỗi ngạc nhiên, cây sồi bèn cất tiếng hỏi:</a:t>
            </a:r>
          </a:p>
          <a:p>
            <a:pPr algn="just"/>
            <a:r>
              <a:rPr lang="vi-VN" sz="2400" dirty="0">
                <a:cs typeface="Arial" panose="020B0604020202020204" pitchFamily="34" charset="0"/>
              </a:rPr>
              <a:t>- Anh sậy ơi, sao anh nhỏ bé, yếu ớt thế kia mà không bị bão thổi đổ? Còn tôi to lớn thế này lại bị bật cả gốc, bị cuốn trôi theo dòng nước?</a:t>
            </a:r>
          </a:p>
          <a:p>
            <a:pPr algn="just"/>
            <a:r>
              <a:rPr lang="vi-VN" sz="2400" dirty="0">
                <a:cs typeface="Arial" panose="020B0604020202020204" pitchFamily="34" charset="0"/>
              </a:rPr>
              <a:t>Cây sậy trả lời:</a:t>
            </a:r>
          </a:p>
          <a:p>
            <a:pPr algn="just"/>
            <a:r>
              <a:rPr lang="vi-VN" sz="2400" dirty="0">
                <a:cs typeface="Arial" panose="020B0604020202020204" pitchFamily="34" charset="0"/>
              </a:rPr>
              <a:t>- Tuy anh cao lớn nhưng đứng một mình. Tôi tuy nhỏ bé, yếu ớt nhưng luôn luôn có bạn bè đứng bên cạnh tôi. Chúng tôi dựa vào nhau để chống lại gió bão, nên gió bão dù mạnh tới đâu cũng chẳng thể thổi đổ được chúng tôi.</a:t>
            </a:r>
          </a:p>
          <a:p>
            <a:pPr algn="just"/>
            <a:r>
              <a:rPr lang="vi-VN" sz="2400" dirty="0">
                <a:cs typeface="Arial" panose="020B0604020202020204" pitchFamily="34" charset="0"/>
              </a:rPr>
              <a:t>Nghe vậy, cây sồi ngậm ngùi, xấu hổ. Nó không còn dám coi thường cây sậy bé nhỏ yếu ớt nữa.</a:t>
            </a:r>
          </a:p>
          <a:p>
            <a:pPr algn="r"/>
            <a:r>
              <a:rPr lang="vi-VN" sz="2400" dirty="0">
                <a:cs typeface="Arial" panose="020B0604020202020204" pitchFamily="34" charset="0"/>
              </a:rPr>
              <a:t>Theo Truyện ngụ ngôn nước ngoài</a:t>
            </a:r>
            <a:endParaRPr lang="vi-VN" sz="2400" b="0" i="0" dirty="0">
              <a:effectLst/>
              <a:cs typeface="Arial" panose="020B0604020202020204" pitchFamily="34" charset="0"/>
            </a:endParaRPr>
          </a:p>
        </p:txBody>
      </p:sp>
      <p:sp>
        <p:nvSpPr>
          <p:cNvPr id="4" name="Rectangle 3"/>
          <p:cNvSpPr/>
          <p:nvPr/>
        </p:nvSpPr>
        <p:spPr>
          <a:xfrm>
            <a:off x="0" y="0"/>
            <a:ext cx="12191999"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err="1"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Cây</a:t>
            </a:r>
            <a:r>
              <a:rPr lang="en-US" sz="3600" b="1" spc="50" dirty="0"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 </a:t>
            </a:r>
            <a:r>
              <a:rPr lang="en-US" sz="3600" b="1" spc="50" dirty="0" err="1"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sồi</a:t>
            </a:r>
            <a:r>
              <a:rPr lang="en-US" sz="3600" b="1" spc="50" dirty="0"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 </a:t>
            </a:r>
            <a:r>
              <a:rPr lang="en-US" sz="3600" b="1" spc="50" dirty="0" err="1"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và</a:t>
            </a:r>
            <a:r>
              <a:rPr lang="en-US" sz="3600" b="1" spc="50" dirty="0"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 </a:t>
            </a:r>
            <a:r>
              <a:rPr lang="en-US" sz="3600" b="1" spc="50" dirty="0" err="1"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đám</a:t>
            </a:r>
            <a:r>
              <a:rPr lang="en-US" sz="3600" b="1" spc="50" dirty="0"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 </a:t>
            </a:r>
            <a:r>
              <a:rPr lang="en-US" sz="3600" b="1" spc="50" dirty="0" err="1"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sậy</a:t>
            </a:r>
            <a:endParaRPr lang="en-US" sz="3600" b="1" spc="50" dirty="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endParaRPr>
          </a:p>
        </p:txBody>
      </p:sp>
      <p:sp>
        <p:nvSpPr>
          <p:cNvPr id="5" name="Rounded Rectangle 4"/>
          <p:cNvSpPr/>
          <p:nvPr/>
        </p:nvSpPr>
        <p:spPr>
          <a:xfrm>
            <a:off x="66673" y="115416"/>
            <a:ext cx="2788494" cy="415499"/>
          </a:xfrm>
          <a:prstGeom prst="roundRect">
            <a:avLst/>
          </a:prstGeom>
          <a:solidFill>
            <a:schemeClr val="accent2">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b="1" dirty="0" err="1" smtClean="0">
                <a:cs typeface="Times New Roman" panose="02020603050405020304" pitchFamily="18" charset="0"/>
              </a:rPr>
              <a:t>Đọc</a:t>
            </a:r>
            <a:r>
              <a:rPr lang="en-US" sz="3600" b="1" dirty="0" smtClean="0">
                <a:cs typeface="Times New Roman" panose="02020603050405020304" pitchFamily="18" charset="0"/>
              </a:rPr>
              <a:t> </a:t>
            </a:r>
            <a:r>
              <a:rPr lang="en-US" sz="3600" b="1" dirty="0" err="1" smtClean="0">
                <a:cs typeface="Times New Roman" panose="02020603050405020304" pitchFamily="18" charset="0"/>
              </a:rPr>
              <a:t>cả</a:t>
            </a:r>
            <a:r>
              <a:rPr lang="en-US" sz="3600" b="1" dirty="0" smtClean="0">
                <a:cs typeface="Times New Roman" panose="02020603050405020304" pitchFamily="18" charset="0"/>
              </a:rPr>
              <a:t> </a:t>
            </a:r>
            <a:r>
              <a:rPr lang="en-US" sz="3600" b="1" dirty="0" err="1" smtClean="0">
                <a:cs typeface="Times New Roman" panose="02020603050405020304" pitchFamily="18" charset="0"/>
              </a:rPr>
              <a:t>bài</a:t>
            </a:r>
            <a:endParaRPr lang="en-US" sz="3600" b="1" dirty="0">
              <a:cs typeface="Times New Roman" panose="02020603050405020304" pitchFamily="18" charset="0"/>
            </a:endParaRPr>
          </a:p>
        </p:txBody>
      </p:sp>
    </p:spTree>
    <p:extLst>
      <p:ext uri="{BB962C8B-B14F-4D97-AF65-F5344CB8AC3E}">
        <p14:creationId xmlns:p14="http://schemas.microsoft.com/office/powerpoint/2010/main" val="23052871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067CBB-9D1D-4A91-94C6-DD0FE020A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2452"/>
            <a:ext cx="12192000" cy="6481916"/>
          </a:xfrm>
          <a:prstGeom prst="rect">
            <a:avLst/>
          </a:prstGeom>
        </p:spPr>
      </p:pic>
      <p:sp>
        <p:nvSpPr>
          <p:cNvPr id="5" name="TextBox 4">
            <a:extLst>
              <a:ext uri="{FF2B5EF4-FFF2-40B4-BE49-F238E27FC236}">
                <a16:creationId xmlns:a16="http://schemas.microsoft.com/office/drawing/2014/main" id="{1CF23833-B5B9-4FB5-B14D-8AB7956259D8}"/>
              </a:ext>
            </a:extLst>
          </p:cNvPr>
          <p:cNvSpPr txBox="1"/>
          <p:nvPr/>
        </p:nvSpPr>
        <p:spPr>
          <a:xfrm>
            <a:off x="4306529" y="1401097"/>
            <a:ext cx="682850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CÂU HỎI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mj-lt"/>
                <a:ea typeface="+mn-ea"/>
                <a:cs typeface="Times New Roman" panose="02020603050405020304" pitchFamily="18" charset="0"/>
              </a:rPr>
              <a:t>VÀ BÀI TẬP</a:t>
            </a:r>
          </a:p>
        </p:txBody>
      </p:sp>
    </p:spTree>
    <p:extLst>
      <p:ext uri="{BB962C8B-B14F-4D97-AF65-F5344CB8AC3E}">
        <p14:creationId xmlns:p14="http://schemas.microsoft.com/office/powerpoint/2010/main" val="87181764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314" y="0"/>
            <a:ext cx="12192000" cy="6934200"/>
          </a:xfrm>
          <a:prstGeom prst="rect">
            <a:avLst/>
          </a:prstGeom>
        </p:spPr>
      </p:pic>
      <p:cxnSp>
        <p:nvCxnSpPr>
          <p:cNvPr id="4" name="Straight Connector 3"/>
          <p:cNvCxnSpPr/>
          <p:nvPr/>
        </p:nvCxnSpPr>
        <p:spPr>
          <a:xfrm flipV="1">
            <a:off x="5019867" y="5088293"/>
            <a:ext cx="1712945" cy="7308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50581" y="4855029"/>
            <a:ext cx="1651519" cy="14617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081295" y="5697894"/>
            <a:ext cx="1590093" cy="86152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8300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Am-thanh-tra-loi-dung-www_nhacchuongvui_com.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m-thanh-tra-loi-dung-www_nhacchuongvui_com.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 y="921787"/>
            <a:ext cx="7137919" cy="5833576"/>
          </a:xfrm>
          <a:prstGeom prst="rect">
            <a:avLst/>
          </a:prstGeom>
        </p:spPr>
      </p:pic>
      <p:sp>
        <p:nvSpPr>
          <p:cNvPr id="3" name="TextBox 2"/>
          <p:cNvSpPr txBox="1"/>
          <p:nvPr/>
        </p:nvSpPr>
        <p:spPr>
          <a:xfrm>
            <a:off x="0" y="0"/>
            <a:ext cx="1219200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smtClean="0"/>
              <a:t>2. </a:t>
            </a:r>
            <a:r>
              <a:rPr lang="en-US" sz="3600" dirty="0" err="1" smtClean="0"/>
              <a:t>Vì</a:t>
            </a:r>
            <a:r>
              <a:rPr lang="en-US" sz="3600" dirty="0" smtClean="0"/>
              <a:t> </a:t>
            </a:r>
            <a:r>
              <a:rPr lang="en-US" sz="3600" dirty="0" err="1" smtClean="0"/>
              <a:t>sao</a:t>
            </a:r>
            <a:r>
              <a:rPr lang="en-US" sz="3600" dirty="0" smtClean="0"/>
              <a:t> </a:t>
            </a:r>
            <a:r>
              <a:rPr lang="en-US" sz="3600" dirty="0" err="1" smtClean="0"/>
              <a:t>đám</a:t>
            </a:r>
            <a:r>
              <a:rPr lang="en-US" sz="3600" dirty="0" smtClean="0"/>
              <a:t> </a:t>
            </a:r>
            <a:r>
              <a:rPr lang="en-US" sz="3600" dirty="0" err="1" smtClean="0"/>
              <a:t>sậy</a:t>
            </a:r>
            <a:r>
              <a:rPr lang="en-US" sz="3600" dirty="0" smtClean="0"/>
              <a:t> </a:t>
            </a:r>
            <a:r>
              <a:rPr lang="en-US" sz="3600" dirty="0" err="1" smtClean="0"/>
              <a:t>yếu</a:t>
            </a:r>
            <a:r>
              <a:rPr lang="en-US" sz="3600" dirty="0" smtClean="0"/>
              <a:t> </a:t>
            </a:r>
            <a:r>
              <a:rPr lang="en-US" sz="3600" dirty="0" err="1" smtClean="0"/>
              <a:t>ớt</a:t>
            </a:r>
            <a:r>
              <a:rPr lang="en-US" sz="3600" dirty="0" smtClean="0"/>
              <a:t> </a:t>
            </a:r>
            <a:r>
              <a:rPr lang="en-US" sz="3600" dirty="0" err="1" smtClean="0"/>
              <a:t>có</a:t>
            </a:r>
            <a:r>
              <a:rPr lang="en-US" sz="3600" dirty="0" smtClean="0"/>
              <a:t> </a:t>
            </a:r>
            <a:r>
              <a:rPr lang="en-US" sz="3600" dirty="0" err="1" smtClean="0"/>
              <a:t>thể</a:t>
            </a:r>
            <a:r>
              <a:rPr lang="en-US" sz="3600" dirty="0" smtClean="0"/>
              <a:t> </a:t>
            </a:r>
            <a:r>
              <a:rPr lang="en-US" sz="3600" dirty="0" err="1" smtClean="0"/>
              <a:t>đứng</a:t>
            </a:r>
            <a:r>
              <a:rPr lang="en-US" sz="3600" dirty="0" smtClean="0"/>
              <a:t> </a:t>
            </a:r>
            <a:r>
              <a:rPr lang="en-US" sz="3600" dirty="0" err="1" smtClean="0"/>
              <a:t>vững</a:t>
            </a:r>
            <a:r>
              <a:rPr lang="en-US" sz="3600" dirty="0" smtClean="0"/>
              <a:t> </a:t>
            </a:r>
            <a:r>
              <a:rPr lang="en-US" sz="3600" dirty="0" err="1" smtClean="0"/>
              <a:t>trước</a:t>
            </a:r>
            <a:r>
              <a:rPr lang="en-US" sz="3600" dirty="0" smtClean="0"/>
              <a:t> </a:t>
            </a:r>
            <a:r>
              <a:rPr lang="en-US" sz="3600" dirty="0" err="1" smtClean="0"/>
              <a:t>bão</a:t>
            </a:r>
            <a:r>
              <a:rPr lang="en-US" sz="3600" dirty="0" smtClean="0"/>
              <a:t> ?</a:t>
            </a:r>
            <a:endParaRPr lang="vi-VN" sz="3600" dirty="0"/>
          </a:p>
        </p:txBody>
      </p:sp>
      <p:sp>
        <p:nvSpPr>
          <p:cNvPr id="4" name="TextBox 3"/>
          <p:cNvSpPr txBox="1"/>
          <p:nvPr/>
        </p:nvSpPr>
        <p:spPr>
          <a:xfrm>
            <a:off x="7744409" y="2108718"/>
            <a:ext cx="3172408" cy="1077218"/>
          </a:xfrm>
          <a:prstGeom prst="rect">
            <a:avLst/>
          </a:prstGeom>
          <a:noFill/>
        </p:spPr>
        <p:txBody>
          <a:bodyPr wrap="square" rtlCol="0">
            <a:spAutoFit/>
          </a:bodyPr>
          <a:lstStyle/>
          <a:p>
            <a:r>
              <a:rPr lang="en-US" sz="3200" dirty="0" err="1" smtClean="0">
                <a:solidFill>
                  <a:srgbClr val="00B0F0"/>
                </a:solidFill>
              </a:rPr>
              <a:t>Vì</a:t>
            </a:r>
            <a:r>
              <a:rPr lang="en-US" sz="3200" dirty="0" smtClean="0">
                <a:solidFill>
                  <a:srgbClr val="00B0F0"/>
                </a:solidFill>
              </a:rPr>
              <a:t> </a:t>
            </a:r>
            <a:r>
              <a:rPr lang="en-US" sz="3200" dirty="0" err="1" smtClean="0">
                <a:solidFill>
                  <a:srgbClr val="00B0F0"/>
                </a:solidFill>
              </a:rPr>
              <a:t>đám</a:t>
            </a:r>
            <a:r>
              <a:rPr lang="en-US" sz="3200" dirty="0" smtClean="0">
                <a:solidFill>
                  <a:srgbClr val="00B0F0"/>
                </a:solidFill>
              </a:rPr>
              <a:t> </a:t>
            </a:r>
            <a:r>
              <a:rPr lang="en-US" sz="3200" dirty="0" err="1" smtClean="0">
                <a:solidFill>
                  <a:srgbClr val="00B0F0"/>
                </a:solidFill>
              </a:rPr>
              <a:t>sậy</a:t>
            </a:r>
            <a:r>
              <a:rPr lang="en-US" sz="3200" dirty="0" smtClean="0">
                <a:solidFill>
                  <a:srgbClr val="00B0F0"/>
                </a:solidFill>
              </a:rPr>
              <a:t> </a:t>
            </a:r>
            <a:r>
              <a:rPr lang="en-US" sz="3200" dirty="0" err="1" smtClean="0">
                <a:solidFill>
                  <a:srgbClr val="00B0F0"/>
                </a:solidFill>
              </a:rPr>
              <a:t>đoàn</a:t>
            </a:r>
            <a:r>
              <a:rPr lang="en-US" sz="3200" dirty="0" smtClean="0">
                <a:solidFill>
                  <a:srgbClr val="00B0F0"/>
                </a:solidFill>
              </a:rPr>
              <a:t> </a:t>
            </a:r>
            <a:r>
              <a:rPr lang="en-US" sz="3200" dirty="0" err="1" smtClean="0">
                <a:solidFill>
                  <a:srgbClr val="00B0F0"/>
                </a:solidFill>
              </a:rPr>
              <a:t>kết</a:t>
            </a:r>
            <a:r>
              <a:rPr lang="en-US" sz="3200" dirty="0" smtClean="0">
                <a:solidFill>
                  <a:srgbClr val="00B0F0"/>
                </a:solidFill>
              </a:rPr>
              <a:t> </a:t>
            </a:r>
            <a:r>
              <a:rPr lang="en-US" sz="3200" dirty="0" err="1" smtClean="0">
                <a:solidFill>
                  <a:srgbClr val="00B0F0"/>
                </a:solidFill>
              </a:rPr>
              <a:t>với</a:t>
            </a:r>
            <a:r>
              <a:rPr lang="en-US" sz="3200" dirty="0" smtClean="0">
                <a:solidFill>
                  <a:srgbClr val="00B0F0"/>
                </a:solidFill>
              </a:rPr>
              <a:t> </a:t>
            </a:r>
            <a:r>
              <a:rPr lang="en-US" sz="3200" dirty="0" err="1" smtClean="0">
                <a:solidFill>
                  <a:srgbClr val="00B0F0"/>
                </a:solidFill>
              </a:rPr>
              <a:t>nhau</a:t>
            </a:r>
            <a:r>
              <a:rPr lang="en-US" sz="3200" dirty="0" smtClean="0">
                <a:solidFill>
                  <a:srgbClr val="00B0F0"/>
                </a:solidFill>
              </a:rPr>
              <a:t>.</a:t>
            </a:r>
            <a:endParaRPr lang="vi-VN" sz="3200" dirty="0">
              <a:solidFill>
                <a:srgbClr val="00B0F0"/>
              </a:solidFill>
            </a:endParaRPr>
          </a:p>
        </p:txBody>
      </p:sp>
    </p:spTree>
    <p:extLst>
      <p:ext uri="{BB962C8B-B14F-4D97-AF65-F5344CB8AC3E}">
        <p14:creationId xmlns:p14="http://schemas.microsoft.com/office/powerpoint/2010/main" val="19966158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8000"/>
          </a:xfrm>
          <a:prstGeom prst="rect">
            <a:avLst/>
          </a:prstGeom>
        </p:spPr>
      </p:pic>
      <p:cxnSp>
        <p:nvCxnSpPr>
          <p:cNvPr id="4" name="Straight Arrow Connector 3"/>
          <p:cNvCxnSpPr/>
          <p:nvPr/>
        </p:nvCxnSpPr>
        <p:spPr>
          <a:xfrm>
            <a:off x="6596742" y="1922107"/>
            <a:ext cx="1810139" cy="32563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6515877" y="3550298"/>
            <a:ext cx="1695062" cy="513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613848" y="2052735"/>
            <a:ext cx="1695062" cy="33932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932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Am-thanh-tra-loi-dung-www_nhacchuongvui_com.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m-thanh-tra-loi-dung-www_nhacchuongvui_com.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5782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Kết quả hình ảnh cho boneca palito escola | Школьные проекты ...">
            <a:extLst>
              <a:ext uri="{FF2B5EF4-FFF2-40B4-BE49-F238E27FC236}">
                <a16:creationId xmlns:a16="http://schemas.microsoft.com/office/drawing/2014/main" id="{17B2FA60-5046-4758-9A88-802492A48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040" y="713442"/>
            <a:ext cx="10363919" cy="54311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F886439-C1C8-439F-9DA4-B12453CE7CF9}"/>
              </a:ext>
            </a:extLst>
          </p:cNvPr>
          <p:cNvSpPr/>
          <p:nvPr/>
        </p:nvSpPr>
        <p:spPr>
          <a:xfrm>
            <a:off x="2747038" y="3889184"/>
            <a:ext cx="7657231" cy="1383299"/>
          </a:xfrm>
          <a:prstGeom prst="rect">
            <a:avLst/>
          </a:prstGeom>
          <a:noFill/>
        </p:spPr>
        <p:txBody>
          <a:bodyPr wrap="square" lIns="40104" tIns="20052" rIns="40104" bIns="20052">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726" b="1" i="0" u="none" strike="noStrike" kern="1200" cap="none" spc="0" normalizeH="0" baseline="0" noProof="0" dirty="0">
                <a:ln w="11430"/>
                <a:solidFill>
                  <a:srgbClr val="002060"/>
                </a:solidFill>
                <a:effectLst>
                  <a:outerShdw blurRad="50800" dist="39000" dir="5460000" algn="tl">
                    <a:srgbClr val="000000">
                      <a:alpha val="38000"/>
                    </a:srgbClr>
                  </a:outerShdw>
                </a:effectLst>
                <a:uLnTx/>
                <a:uFillTx/>
                <a:latin typeface="UTM Avo" panose="02040603050506020204" pitchFamily="18" charset="0"/>
                <a:cs typeface="Times New Roman" pitchFamily="18" charset="0"/>
              </a:rPr>
              <a:t>KHỞI ĐỘNG</a:t>
            </a:r>
          </a:p>
        </p:txBody>
      </p:sp>
    </p:spTree>
    <p:extLst>
      <p:ext uri="{BB962C8B-B14F-4D97-AF65-F5344CB8AC3E}">
        <p14:creationId xmlns:p14="http://schemas.microsoft.com/office/powerpoint/2010/main" val="25710721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335562D-47C3-42BC-BC7D-7AF52EE5A71A}"/>
              </a:ext>
            </a:extLst>
          </p:cNvPr>
          <p:cNvSpPr/>
          <p:nvPr/>
        </p:nvSpPr>
        <p:spPr>
          <a:xfrm>
            <a:off x="0" y="1839350"/>
            <a:ext cx="12192000" cy="1141745"/>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DE8E057-79AF-4679-8F0F-5F578B85F19A}"/>
              </a:ext>
            </a:extLst>
          </p:cNvPr>
          <p:cNvSpPr/>
          <p:nvPr/>
        </p:nvSpPr>
        <p:spPr>
          <a:xfrm>
            <a:off x="0" y="5174659"/>
            <a:ext cx="12192000" cy="1141745"/>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hlinkClick r:id="rId4" action="ppaction://hlinksldjump"/>
            <a:extLst>
              <a:ext uri="{FF2B5EF4-FFF2-40B4-BE49-F238E27FC236}">
                <a16:creationId xmlns:a16="http://schemas.microsoft.com/office/drawing/2014/main" id="{165D02D2-111C-48DA-B806-17EDA77B2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7607" y="988823"/>
            <a:ext cx="1969179" cy="1743607"/>
          </a:xfrm>
          <a:prstGeom prst="rect">
            <a:avLst/>
          </a:prstGeom>
        </p:spPr>
      </p:pic>
      <p:pic>
        <p:nvPicPr>
          <p:cNvPr id="9" name="Picture 8">
            <a:hlinkClick r:id="rId6" action="ppaction://hlinksldjump"/>
            <a:extLst>
              <a:ext uri="{FF2B5EF4-FFF2-40B4-BE49-F238E27FC236}">
                <a16:creationId xmlns:a16="http://schemas.microsoft.com/office/drawing/2014/main" id="{DE93B167-9DF8-4F7B-A15E-DCA0F1988F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1882" y="449004"/>
            <a:ext cx="2060627" cy="1383912"/>
          </a:xfrm>
          <a:prstGeom prst="rect">
            <a:avLst/>
          </a:prstGeom>
        </p:spPr>
      </p:pic>
      <p:pic>
        <p:nvPicPr>
          <p:cNvPr id="10" name="Picture 9">
            <a:hlinkClick r:id="rId8" action="ppaction://hlinksldjump"/>
            <a:extLst>
              <a:ext uri="{FF2B5EF4-FFF2-40B4-BE49-F238E27FC236}">
                <a16:creationId xmlns:a16="http://schemas.microsoft.com/office/drawing/2014/main" id="{99F79902-D845-4948-9A8D-BC737DA839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11410" y="914088"/>
            <a:ext cx="1969179" cy="1743607"/>
          </a:xfrm>
          <a:prstGeom prst="rect">
            <a:avLst/>
          </a:prstGeom>
        </p:spPr>
      </p:pic>
      <p:pic>
        <p:nvPicPr>
          <p:cNvPr id="11" name="Picture 10">
            <a:extLst>
              <a:ext uri="{FF2B5EF4-FFF2-40B4-BE49-F238E27FC236}">
                <a16:creationId xmlns:a16="http://schemas.microsoft.com/office/drawing/2014/main" id="{F5A3D29D-2006-4BE0-AEF2-ABC918DCEA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65685" y="401979"/>
            <a:ext cx="2060627" cy="1383912"/>
          </a:xfrm>
          <a:prstGeom prst="rect">
            <a:avLst/>
          </a:prstGeom>
        </p:spPr>
      </p:pic>
      <p:pic>
        <p:nvPicPr>
          <p:cNvPr id="12" name="Picture 11">
            <a:hlinkClick r:id="rId11" action="ppaction://hlinksldjump"/>
            <a:extLst>
              <a:ext uri="{FF2B5EF4-FFF2-40B4-BE49-F238E27FC236}">
                <a16:creationId xmlns:a16="http://schemas.microsoft.com/office/drawing/2014/main" id="{B9F6EF56-EFE5-46AA-BEED-938FE1E31AD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8743" y="4210236"/>
            <a:ext cx="1969179" cy="1743607"/>
          </a:xfrm>
          <a:prstGeom prst="rect">
            <a:avLst/>
          </a:prstGeom>
        </p:spPr>
      </p:pic>
      <p:pic>
        <p:nvPicPr>
          <p:cNvPr id="13" name="Picture 12">
            <a:extLst>
              <a:ext uri="{FF2B5EF4-FFF2-40B4-BE49-F238E27FC236}">
                <a16:creationId xmlns:a16="http://schemas.microsoft.com/office/drawing/2014/main" id="{CABCEBFF-5DE1-4042-94D0-113FF0A7D80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3018" y="3698127"/>
            <a:ext cx="2060627" cy="1383912"/>
          </a:xfrm>
          <a:prstGeom prst="rect">
            <a:avLst/>
          </a:prstGeom>
        </p:spPr>
      </p:pic>
      <p:pic>
        <p:nvPicPr>
          <p:cNvPr id="14" name="Picture 13">
            <a:hlinkClick r:id="rId6" action="ppaction://hlinksldjump"/>
            <a:extLst>
              <a:ext uri="{FF2B5EF4-FFF2-40B4-BE49-F238E27FC236}">
                <a16:creationId xmlns:a16="http://schemas.microsoft.com/office/drawing/2014/main" id="{633EC59B-FCA1-44AA-9210-1F72A9C855E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26821" y="4263707"/>
            <a:ext cx="1969179" cy="1743607"/>
          </a:xfrm>
          <a:prstGeom prst="rect">
            <a:avLst/>
          </a:prstGeom>
        </p:spPr>
      </p:pic>
      <p:pic>
        <p:nvPicPr>
          <p:cNvPr id="15" name="Picture 14">
            <a:hlinkClick r:id="rId6" action="ppaction://hlinksldjump"/>
            <a:extLst>
              <a:ext uri="{FF2B5EF4-FFF2-40B4-BE49-F238E27FC236}">
                <a16:creationId xmlns:a16="http://schemas.microsoft.com/office/drawing/2014/main" id="{AD65FD14-A8FF-49BD-BB2A-1A81849D35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81096" y="3751598"/>
            <a:ext cx="2060627" cy="1383912"/>
          </a:xfrm>
          <a:prstGeom prst="rect">
            <a:avLst/>
          </a:prstGeom>
        </p:spPr>
      </p:pic>
      <p:pic>
        <p:nvPicPr>
          <p:cNvPr id="37" name="Picture 36">
            <a:extLst>
              <a:ext uri="{FF2B5EF4-FFF2-40B4-BE49-F238E27FC236}">
                <a16:creationId xmlns:a16="http://schemas.microsoft.com/office/drawing/2014/main" id="{16677DD5-4B38-44EE-AE03-4CE69860F1F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 y="6308765"/>
            <a:ext cx="6095999" cy="334819"/>
          </a:xfrm>
          <a:prstGeom prst="rect">
            <a:avLst/>
          </a:prstGeom>
        </p:spPr>
      </p:pic>
      <p:pic>
        <p:nvPicPr>
          <p:cNvPr id="38" name="Picture 37">
            <a:extLst>
              <a:ext uri="{FF2B5EF4-FFF2-40B4-BE49-F238E27FC236}">
                <a16:creationId xmlns:a16="http://schemas.microsoft.com/office/drawing/2014/main" id="{8E58EB64-C11F-4AA8-BD51-6B7EDB33655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96001" y="6308765"/>
            <a:ext cx="6095999" cy="334819"/>
          </a:xfrm>
          <a:prstGeom prst="rect">
            <a:avLst/>
          </a:prstGeom>
        </p:spPr>
      </p:pic>
      <p:pic>
        <p:nvPicPr>
          <p:cNvPr id="39" name="Picture 38">
            <a:extLst>
              <a:ext uri="{FF2B5EF4-FFF2-40B4-BE49-F238E27FC236}">
                <a16:creationId xmlns:a16="http://schemas.microsoft.com/office/drawing/2014/main" id="{468116E2-9E2A-444E-92F8-B1A7CB14769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2974629"/>
            <a:ext cx="6095999" cy="334819"/>
          </a:xfrm>
          <a:prstGeom prst="rect">
            <a:avLst/>
          </a:prstGeom>
        </p:spPr>
      </p:pic>
      <p:pic>
        <p:nvPicPr>
          <p:cNvPr id="40" name="Picture 39">
            <a:extLst>
              <a:ext uri="{FF2B5EF4-FFF2-40B4-BE49-F238E27FC236}">
                <a16:creationId xmlns:a16="http://schemas.microsoft.com/office/drawing/2014/main" id="{4AF2A1C0-A62D-4A01-AB2A-74ABC46C1AC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96000" y="2974629"/>
            <a:ext cx="6095999" cy="334819"/>
          </a:xfrm>
          <a:prstGeom prst="rect">
            <a:avLst/>
          </a:prstGeom>
        </p:spPr>
      </p:pic>
      <p:sp>
        <p:nvSpPr>
          <p:cNvPr id="42" name="Flowchart: Summing Junction 41">
            <a:hlinkClick r:id="rId17" action="ppaction://hlinksldjump"/>
            <a:extLst>
              <a:ext uri="{FF2B5EF4-FFF2-40B4-BE49-F238E27FC236}">
                <a16:creationId xmlns:a16="http://schemas.microsoft.com/office/drawing/2014/main" id="{E51D645D-F5EB-48AD-9720-05E0BE57DF46}"/>
              </a:ext>
            </a:extLst>
          </p:cNvPr>
          <p:cNvSpPr/>
          <p:nvPr/>
        </p:nvSpPr>
        <p:spPr>
          <a:xfrm>
            <a:off x="11398689" y="6114928"/>
            <a:ext cx="649068"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E40F4C0C-7DA0-4A2E-9DFC-C36E07AC6FC8}"/>
              </a:ext>
            </a:extLst>
          </p:cNvPr>
          <p:cNvSpPr txBox="1"/>
          <p:nvPr/>
        </p:nvSpPr>
        <p:spPr>
          <a:xfrm>
            <a:off x="7581305" y="2426195"/>
            <a:ext cx="3863106" cy="378565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GV click vào đường màu đỏ trên </a:t>
            </a:r>
            <a:r>
              <a:rPr kumimoji="0" lang="en-US" sz="2400" b="1" i="0" u="none" strike="noStrike" kern="1200" cap="none" spc="0" normalizeH="0" baseline="0" noProof="0">
                <a:ln>
                  <a:noFill/>
                </a:ln>
                <a:solidFill>
                  <a:srgbClr val="FF0000"/>
                </a:solidFill>
                <a:effectLst/>
                <a:uLnTx/>
                <a:uFillTx/>
                <a:latin typeface="UTM Avo" panose="02040603050506020204" pitchFamily="18" charset="0"/>
                <a:ea typeface="+mn-ea"/>
                <a:cs typeface="Times New Roman" panose="02020603050405020304" pitchFamily="18" charset="0"/>
              </a:rPr>
              <a:t>THÂN</a:t>
            </a:r>
            <a:r>
              <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hộp quà để ra câu hỏi.</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Click chuột vào màn hình ra đáp án. Click chuột vào </a:t>
            </a:r>
            <a:r>
              <a:rPr kumimoji="0" lang="en-US" sz="2400" b="1" i="0" u="none" strike="noStrike" kern="1200" cap="none" spc="0" normalizeH="0" baseline="0" noProof="0">
                <a:ln>
                  <a:noFill/>
                </a:ln>
                <a:solidFill>
                  <a:srgbClr val="FF0000"/>
                </a:solidFill>
                <a:effectLst/>
                <a:uLnTx/>
                <a:uFillTx/>
                <a:latin typeface="UTM Avo" panose="02040603050506020204" pitchFamily="18" charset="0"/>
                <a:ea typeface="+mn-ea"/>
                <a:cs typeface="Times New Roman" panose="02020603050405020304" pitchFamily="18" charset="0"/>
              </a:rPr>
              <a:t>NẮP</a:t>
            </a:r>
            <a:r>
              <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hộp quà để ra phần thưởng. </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Click chuột vào chữ </a:t>
            </a:r>
            <a:r>
              <a:rPr kumimoji="0" lang="en-US" sz="2400" b="1" i="0" u="none" strike="noStrike" kern="1200" cap="none" spc="0" normalizeH="0" baseline="0" noProof="0">
                <a:ln>
                  <a:noFill/>
                </a:ln>
                <a:solidFill>
                  <a:srgbClr val="FF0000"/>
                </a:solidFill>
                <a:effectLst/>
                <a:uLnTx/>
                <a:uFillTx/>
                <a:latin typeface="UTM Avo" panose="02040603050506020204" pitchFamily="18" charset="0"/>
                <a:ea typeface="+mn-ea"/>
                <a:cs typeface="Times New Roman" panose="02020603050405020304" pitchFamily="18" charset="0"/>
              </a:rPr>
              <a:t>QUAY LẠI</a:t>
            </a:r>
            <a:r>
              <a:rPr kumimoji="0" lang="en-US" sz="2400" b="0" i="0" u="none" strike="noStrike" kern="1200" cap="none" spc="0" normalizeH="0" baseline="0" noProof="0">
                <a:ln>
                  <a:noFill/>
                </a:ln>
                <a:solidFill>
                  <a:srgbClr val="FF0000"/>
                </a:solidFill>
                <a:effectLst/>
                <a:uLnTx/>
                <a:uFillTx/>
                <a:latin typeface="UTM Avo" panose="02040603050506020204" pitchFamily="18" charset="0"/>
                <a:ea typeface="+mn-ea"/>
                <a:cs typeface="Times New Roman" panose="02020603050405020304" pitchFamily="18" charset="0"/>
              </a:rPr>
              <a:t> </a:t>
            </a:r>
            <a:r>
              <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để trở về chọn hộp quà tiếp theo.</a:t>
            </a:r>
          </a:p>
        </p:txBody>
      </p:sp>
      <p:sp>
        <p:nvSpPr>
          <p:cNvPr id="24" name="Rectangle 23">
            <a:extLst>
              <a:ext uri="{FF2B5EF4-FFF2-40B4-BE49-F238E27FC236}">
                <a16:creationId xmlns:a16="http://schemas.microsoft.com/office/drawing/2014/main" id="{0B75EAE7-EC69-422F-A599-B0F44D72099D}"/>
              </a:ext>
            </a:extLst>
          </p:cNvPr>
          <p:cNvSpPr/>
          <p:nvPr/>
        </p:nvSpPr>
        <p:spPr>
          <a:xfrm>
            <a:off x="2982195" y="2131200"/>
            <a:ext cx="502923" cy="5703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61E39B94-C9BE-4FFB-BC35-13359ADAE5B5}"/>
              </a:ext>
            </a:extLst>
          </p:cNvPr>
          <p:cNvSpPr/>
          <p:nvPr/>
        </p:nvSpPr>
        <p:spPr>
          <a:xfrm>
            <a:off x="6095998" y="2077081"/>
            <a:ext cx="502923" cy="5703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2574B8A-590E-4610-841B-A8958722E415}"/>
              </a:ext>
            </a:extLst>
          </p:cNvPr>
          <p:cNvSpPr/>
          <p:nvPr/>
        </p:nvSpPr>
        <p:spPr>
          <a:xfrm>
            <a:off x="2043331" y="5354477"/>
            <a:ext cx="502923" cy="57036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6B839782-CDFC-4ACF-8867-5A197D0B1EAF}"/>
              </a:ext>
            </a:extLst>
          </p:cNvPr>
          <p:cNvSpPr/>
          <p:nvPr/>
        </p:nvSpPr>
        <p:spPr>
          <a:xfrm>
            <a:off x="5111409" y="5400441"/>
            <a:ext cx="502923" cy="57036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extLst>
              <a:ext uri="{FF2B5EF4-FFF2-40B4-BE49-F238E27FC236}">
                <a16:creationId xmlns:a16="http://schemas.microsoft.com/office/drawing/2014/main" id="{12530335-29B3-4565-A0D8-37CA5E7CDB9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0922" y="76200"/>
            <a:ext cx="899678" cy="404423"/>
          </a:xfrm>
          <a:prstGeom prst="rect">
            <a:avLst/>
          </a:prstGeom>
        </p:spPr>
      </p:pic>
    </p:spTree>
    <p:extLst>
      <p:ext uri="{BB962C8B-B14F-4D97-AF65-F5344CB8AC3E}">
        <p14:creationId xmlns:p14="http://schemas.microsoft.com/office/powerpoint/2010/main" val="548511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7"/>
                                        </p:tgtEl>
                                      </p:cBhvr>
                                    </p:animEffect>
                                    <p:set>
                                      <p:cBhvr>
                                        <p:cTn id="21" dur="1" fill="hold">
                                          <p:stCondLst>
                                            <p:cond delay="499"/>
                                          </p:stCondLst>
                                        </p:cTn>
                                        <p:tgtEl>
                                          <p:spTgt spid="2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23" grpId="0" animBg="1"/>
      <p:bldP spid="23" grpId="1" animBg="1"/>
      <p:bldP spid="24"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G.A NA\giao an 2\Giáo án pp\ảnh giáo án\40-hinh-nen-powerpoint-ve-moi-truong-cuc-chat-cho-bai-thuyet-trinh-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4023"/>
            <a:ext cx="12192000" cy="63939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08B5389-96DF-4FAF-96B3-8993C7E5672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4" name="Picture 3">
            <a:extLst>
              <a:ext uri="{FF2B5EF4-FFF2-40B4-BE49-F238E27FC236}">
                <a16:creationId xmlns:a16="http://schemas.microsoft.com/office/drawing/2014/main"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5" name="Picture 4">
            <a:extLst>
              <a:ext uri="{FF2B5EF4-FFF2-40B4-BE49-F238E27FC236}">
                <a16:creationId xmlns:a16="http://schemas.microsoft.com/office/drawing/2014/main"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6"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 nhận được </a:t>
            </a:r>
            <a:r>
              <a:rPr kumimoji="0" lang="en-US" sz="18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 </a:t>
            </a:r>
            <a:r>
              <a:rPr lang="en-US" b="1" smtClean="0">
                <a:solidFill>
                  <a:prstClr val="black"/>
                </a:solidFill>
                <a:latin typeface="Tahoma" panose="020B0604030504040204" pitchFamily="34" charset="0"/>
                <a:ea typeface="Tahoma" panose="020B0604030504040204" pitchFamily="34" charset="0"/>
                <a:cs typeface="Tahoma" panose="020B0604030504040204" pitchFamily="34" charset="0"/>
              </a:rPr>
              <a:t>chiếc</a:t>
            </a:r>
            <a:r>
              <a:rPr kumimoji="0" lang="en-US" sz="18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kẹo </a:t>
            </a:r>
          </a:p>
        </p:txBody>
      </p:sp>
      <p:sp>
        <p:nvSpPr>
          <p:cNvPr id="7" name="Rectangle: Folded Corner 26">
            <a:extLst>
              <a:ext uri="{FF2B5EF4-FFF2-40B4-BE49-F238E27FC236}">
                <a16:creationId xmlns:a16="http://schemas.microsoft.com/office/drawing/2014/main" id="{A468FF43-48BE-45C8-AE0E-72371E21D00D}"/>
              </a:ext>
            </a:extLst>
          </p:cNvPr>
          <p:cNvSpPr/>
          <p:nvPr/>
        </p:nvSpPr>
        <p:spPr>
          <a:xfrm>
            <a:off x="2327229" y="1537444"/>
            <a:ext cx="7011706" cy="755677"/>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70C0"/>
                </a:solidFill>
              </a:rPr>
              <a:t>Đọc</a:t>
            </a:r>
            <a:r>
              <a:rPr lang="en-US" sz="2800" dirty="0" smtClean="0">
                <a:solidFill>
                  <a:srgbClr val="0070C0"/>
                </a:solidFill>
              </a:rPr>
              <a:t> </a:t>
            </a:r>
            <a:r>
              <a:rPr lang="en-US" sz="2800" dirty="0" err="1" smtClean="0">
                <a:solidFill>
                  <a:srgbClr val="0070C0"/>
                </a:solidFill>
              </a:rPr>
              <a:t>bài</a:t>
            </a:r>
            <a:r>
              <a:rPr lang="en-US" sz="2800" dirty="0" smtClean="0">
                <a:solidFill>
                  <a:srgbClr val="0070C0"/>
                </a:solidFill>
              </a:rPr>
              <a:t> “</a:t>
            </a:r>
            <a:r>
              <a:rPr lang="vi-VN" sz="2800" dirty="0">
                <a:solidFill>
                  <a:srgbClr val="0070C0"/>
                </a:solidFill>
              </a:rPr>
              <a:t>Bảy sắc cầu vồng” trang 68</a:t>
            </a:r>
            <a:endParaRPr lang="en-US" sz="2800" b="1" dirty="0">
              <a:solidFill>
                <a:srgbClr val="0070C0"/>
              </a:solidFill>
              <a:latin typeface="UTM Avo" panose="02040603050506020204" pitchFamily="18" charset="0"/>
              <a:cs typeface="Times New Roman" pitchFamily="18" charset="0"/>
            </a:endParaRPr>
          </a:p>
        </p:txBody>
      </p:sp>
      <p:sp>
        <p:nvSpPr>
          <p:cNvPr id="8" name="Rectangle: Folded Corner 27">
            <a:extLst>
              <a:ext uri="{FF2B5EF4-FFF2-40B4-BE49-F238E27FC236}">
                <a16:creationId xmlns:a16="http://schemas.microsoft.com/office/drawing/2014/main" id="{02105D08-1F14-416F-86C2-51DFEA1D8826}"/>
              </a:ext>
            </a:extLst>
          </p:cNvPr>
          <p:cNvSpPr/>
          <p:nvPr/>
        </p:nvSpPr>
        <p:spPr>
          <a:xfrm>
            <a:off x="939811" y="2261740"/>
            <a:ext cx="10110680" cy="61432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vi-VN" sz="3200" b="1" dirty="0">
                <a:solidFill>
                  <a:srgbClr val="0000FF"/>
                </a:solidFill>
                <a:latin typeface="Times New Roman" panose="02020603050405020304" pitchFamily="18" charset="0"/>
                <a:cs typeface="Times New Roman" panose="02020603050405020304" pitchFamily="18" charset="0"/>
              </a:rPr>
              <a:t>Trong bức tranh cầu vồng các mà hiện lên như thế nào ?</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A1AF95E-ACBD-46E9-8F43-1F6D65A0D221}"/>
              </a:ext>
            </a:extLst>
          </p:cNvPr>
          <p:cNvSpPr/>
          <p:nvPr/>
        </p:nvSpPr>
        <p:spPr>
          <a:xfrm rot="5600923">
            <a:off x="2831325" y="4994112"/>
            <a:ext cx="2438330" cy="250979"/>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Pentagon 30">
            <a:hlinkClick r:id="rId9" action="ppaction://hlinksldjump"/>
            <a:extLst>
              <a:ext uri="{FF2B5EF4-FFF2-40B4-BE49-F238E27FC236}">
                <a16:creationId xmlns:a16="http://schemas.microsoft.com/office/drawing/2014/main" id="{AA693000-41B6-4481-BACC-F3E8F4F6DBBA}"/>
              </a:ext>
            </a:extLst>
          </p:cNvPr>
          <p:cNvSpPr/>
          <p:nvPr/>
        </p:nvSpPr>
        <p:spPr>
          <a:xfrm rot="586976" flipH="1">
            <a:off x="2801407" y="4069021"/>
            <a:ext cx="2310938" cy="899514"/>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 LẠI</a:t>
            </a:r>
          </a:p>
        </p:txBody>
      </p:sp>
      <p:pic>
        <p:nvPicPr>
          <p:cNvPr id="11" name="Picture 10">
            <a:extLst>
              <a:ext uri="{FF2B5EF4-FFF2-40B4-BE49-F238E27FC236}">
                <a16:creationId xmlns:a16="http://schemas.microsoft.com/office/drawing/2014/main"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12" name="Flowchart: Summing Junction 11">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14" name="Picture 13">
            <a:extLst>
              <a:ext uri="{FF2B5EF4-FFF2-40B4-BE49-F238E27FC236}">
                <a16:creationId xmlns:a16="http://schemas.microsoft.com/office/drawing/2014/main"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15" name="Picture 14">
            <a:extLst>
              <a:ext uri="{FF2B5EF4-FFF2-40B4-BE49-F238E27FC236}">
                <a16:creationId xmlns:a16="http://schemas.microsoft.com/office/drawing/2014/main" id="{431D4799-01BE-422D-9BB8-792204DC8F82}"/>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16" name="Picture 15">
            <a:extLst>
              <a:ext uri="{FF2B5EF4-FFF2-40B4-BE49-F238E27FC236}">
                <a16:creationId xmlns:a16="http://schemas.microsoft.com/office/drawing/2014/main" id="{CE2D8554-4EA9-4489-87EE-9EE8BCAD807D}"/>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pic>
        <p:nvPicPr>
          <p:cNvPr id="17" name="Picture 16">
            <a:extLst>
              <a:ext uri="{FF2B5EF4-FFF2-40B4-BE49-F238E27FC236}">
                <a16:creationId xmlns:a16="http://schemas.microsoft.com/office/drawing/2014/main"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18" name="Picture 17">
            <a:extLst>
              <a:ext uri="{FF2B5EF4-FFF2-40B4-BE49-F238E27FC236}">
                <a16:creationId xmlns:a16="http://schemas.microsoft.com/office/drawing/2014/main"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
        <p:nvSpPr>
          <p:cNvPr id="19" name="Rectangle 18">
            <a:extLst>
              <a:ext uri="{FF2B5EF4-FFF2-40B4-BE49-F238E27FC236}">
                <a16:creationId xmlns:a16="http://schemas.microsoft.com/office/drawing/2014/main" id="{25473678-1F63-4640-86B1-28DA51CA7468}"/>
              </a:ext>
            </a:extLst>
          </p:cNvPr>
          <p:cNvSpPr/>
          <p:nvPr/>
        </p:nvSpPr>
        <p:spPr>
          <a:xfrm>
            <a:off x="10799030" y="6058831"/>
            <a:ext cx="502923" cy="5703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71728D9-9B5C-4E91-A444-0ABFAE33F633}"/>
              </a:ext>
            </a:extLst>
          </p:cNvPr>
          <p:cNvSpPr/>
          <p:nvPr/>
        </p:nvSpPr>
        <p:spPr>
          <a:xfrm>
            <a:off x="11150600" y="103174"/>
            <a:ext cx="890587" cy="1022182"/>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A2D4D75-0DA8-4717-97ED-60BDC399FC9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99030" y="103174"/>
            <a:ext cx="1357899" cy="535172"/>
          </a:xfrm>
          <a:prstGeom prst="rect">
            <a:avLst/>
          </a:prstGeom>
        </p:spPr>
      </p:pic>
    </p:spTree>
    <p:extLst>
      <p:ext uri="{BB962C8B-B14F-4D97-AF65-F5344CB8AC3E}">
        <p14:creationId xmlns:p14="http://schemas.microsoft.com/office/powerpoint/2010/main" val="4315652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5"/>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6"/>
                                        </p:tgtEl>
                                        <p:attrNameLst>
                                          <p:attrName>r</p:attrName>
                                        </p:attrNameLst>
                                      </p:cBhvr>
                                    </p:animRot>
                                    <p:animRot by="-240000">
                                      <p:cBhvr>
                                        <p:cTn id="35" dur="200" fill="hold">
                                          <p:stCondLst>
                                            <p:cond delay="200"/>
                                          </p:stCondLst>
                                        </p:cTn>
                                        <p:tgtEl>
                                          <p:spTgt spid="6"/>
                                        </p:tgtEl>
                                        <p:attrNameLst>
                                          <p:attrName>r</p:attrName>
                                        </p:attrNameLst>
                                      </p:cBhvr>
                                    </p:animRot>
                                    <p:animRot by="240000">
                                      <p:cBhvr>
                                        <p:cTn id="36" dur="200" fill="hold">
                                          <p:stCondLst>
                                            <p:cond delay="400"/>
                                          </p:stCondLst>
                                        </p:cTn>
                                        <p:tgtEl>
                                          <p:spTgt spid="6"/>
                                        </p:tgtEl>
                                        <p:attrNameLst>
                                          <p:attrName>r</p:attrName>
                                        </p:attrNameLst>
                                      </p:cBhvr>
                                    </p:animRot>
                                    <p:animRot by="-240000">
                                      <p:cBhvr>
                                        <p:cTn id="37" dur="200" fill="hold">
                                          <p:stCondLst>
                                            <p:cond delay="600"/>
                                          </p:stCondLst>
                                        </p:cTn>
                                        <p:tgtEl>
                                          <p:spTgt spid="6"/>
                                        </p:tgtEl>
                                        <p:attrNameLst>
                                          <p:attrName>r</p:attrName>
                                        </p:attrNameLst>
                                      </p:cBhvr>
                                    </p:animRot>
                                    <p:animRot by="120000">
                                      <p:cBhvr>
                                        <p:cTn id="38" dur="200" fill="hold">
                                          <p:stCondLst>
                                            <p:cond delay="800"/>
                                          </p:stCondLst>
                                        </p:cTn>
                                        <p:tgtEl>
                                          <p:spTgt spid="6"/>
                                        </p:tgtEl>
                                        <p:attrNameLst>
                                          <p:attrName>r</p:attrName>
                                        </p:attrNameLst>
                                      </p:cBhvr>
                                    </p:animRot>
                                  </p:childTnLst>
                                </p:cTn>
                              </p:par>
                            </p:childTnLst>
                          </p:cTn>
                        </p:par>
                      </p:childTnLst>
                    </p:cTn>
                  </p:par>
                </p:childTnLst>
              </p:cTn>
              <p:nextCondLst>
                <p:cond evt="onClick" delay="0">
                  <p:tgtEl>
                    <p:spTgt spid="5"/>
                  </p:tgtEl>
                </p:cond>
              </p:nextCondLst>
            </p:seq>
          </p:childTnLst>
        </p:cTn>
      </p:par>
    </p:tnLst>
    <p:bldLst>
      <p:bldP spid="6" grpId="0" animBg="1"/>
      <p:bldP spid="6" grpId="1"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G.A NA\giao an 2\Giáo án pp\ảnh giáo án\40-hinh-nen-powerpoint-ve-moi-truong-cuc-chat-cho-bai-thuyet-trinh-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4" y="0"/>
            <a:ext cx="12192000" cy="68291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08B5389-96DF-4FAF-96B3-8993C7E5672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33671" y="-306352"/>
            <a:ext cx="1941429" cy="1386803"/>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827" y="5302046"/>
            <a:ext cx="1969179" cy="1302402"/>
          </a:xfrm>
          <a:prstGeom prst="rect">
            <a:avLst/>
          </a:prstGeom>
        </p:spPr>
      </p:pic>
      <p:pic>
        <p:nvPicPr>
          <p:cNvPr id="6" name="Picture 5">
            <a:extLst>
              <a:ext uri="{FF2B5EF4-FFF2-40B4-BE49-F238E27FC236}">
                <a16:creationId xmlns:a16="http://schemas.microsoft.com/office/drawing/2014/main"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7102" y="4698918"/>
            <a:ext cx="2060627" cy="1033725"/>
          </a:xfrm>
          <a:prstGeom prst="rect">
            <a:avLst/>
          </a:prstGeom>
        </p:spPr>
      </p:pic>
      <p:sp>
        <p:nvSpPr>
          <p:cNvPr id="7" name="Rectangle: Folded Corner 8">
            <a:extLst>
              <a:ext uri="{FF2B5EF4-FFF2-40B4-BE49-F238E27FC236}">
                <a16:creationId xmlns:a16="http://schemas.microsoft.com/office/drawing/2014/main" id="{6FCD71A2-4BFE-4953-931C-BECE5B4A1D66}"/>
              </a:ext>
            </a:extLst>
          </p:cNvPr>
          <p:cNvSpPr/>
          <p:nvPr/>
        </p:nvSpPr>
        <p:spPr>
          <a:xfrm>
            <a:off x="9926540" y="4256276"/>
            <a:ext cx="1470660" cy="99197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 nhận được 2 viên kẹo </a:t>
            </a:r>
          </a:p>
        </p:txBody>
      </p:sp>
      <p:sp>
        <p:nvSpPr>
          <p:cNvPr id="8" name="Rectangle: Folded Corner 26">
            <a:extLst>
              <a:ext uri="{FF2B5EF4-FFF2-40B4-BE49-F238E27FC236}">
                <a16:creationId xmlns:a16="http://schemas.microsoft.com/office/drawing/2014/main" id="{A468FF43-48BE-45C8-AE0E-72371E21D00D}"/>
              </a:ext>
            </a:extLst>
          </p:cNvPr>
          <p:cNvSpPr/>
          <p:nvPr/>
        </p:nvSpPr>
        <p:spPr>
          <a:xfrm>
            <a:off x="1161892" y="1500800"/>
            <a:ext cx="10542493" cy="1586997"/>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0070C0"/>
              </a:solidFill>
              <a:latin typeface="UTM Avo" panose="02040603050506020204" pitchFamily="18" charset="0"/>
              <a:cs typeface="Times New Roman" pitchFamily="18" charset="0"/>
            </a:endParaRPr>
          </a:p>
          <a:p>
            <a:pPr lvl="0" algn="ctr">
              <a:lnSpc>
                <a:spcPct val="90000"/>
              </a:lnSpc>
              <a:defRPr/>
            </a:pPr>
            <a:r>
              <a:rPr lang="en-US" sz="2800" b="1" dirty="0" err="1">
                <a:solidFill>
                  <a:prstClr val="black"/>
                </a:solidFill>
                <a:latin typeface="UTM Avo" panose="02040603050506020204" pitchFamily="18" charset="0"/>
                <a:cs typeface="Times New Roman" pitchFamily="18" charset="0"/>
              </a:rPr>
              <a:t>Đọc</a:t>
            </a:r>
            <a:r>
              <a:rPr lang="en-US" sz="2800" b="1" dirty="0">
                <a:solidFill>
                  <a:prstClr val="black"/>
                </a:solidFill>
                <a:latin typeface="UTM Avo" panose="02040603050506020204" pitchFamily="18" charset="0"/>
                <a:cs typeface="Times New Roman" pitchFamily="18" charset="0"/>
              </a:rPr>
              <a:t> </a:t>
            </a:r>
            <a:r>
              <a:rPr lang="en-US" sz="2800" b="1" dirty="0" err="1">
                <a:solidFill>
                  <a:prstClr val="black"/>
                </a:solidFill>
                <a:latin typeface="UTM Avo" panose="02040603050506020204" pitchFamily="18" charset="0"/>
                <a:cs typeface="Times New Roman" pitchFamily="18" charset="0"/>
              </a:rPr>
              <a:t>bài</a:t>
            </a:r>
            <a:r>
              <a:rPr lang="en-US" sz="2800" b="1" dirty="0">
                <a:solidFill>
                  <a:prstClr val="black"/>
                </a:solidFill>
                <a:latin typeface="UTM Avo" panose="02040603050506020204" pitchFamily="18" charset="0"/>
                <a:cs typeface="Times New Roman" pitchFamily="18" charset="0"/>
              </a:rPr>
              <a:t>: </a:t>
            </a:r>
            <a:r>
              <a:rPr lang="en-US" sz="2800" dirty="0">
                <a:solidFill>
                  <a:srgbClr val="FF0000"/>
                </a:solidFill>
              </a:rPr>
              <a:t>“</a:t>
            </a:r>
            <a:r>
              <a:rPr lang="en-US" sz="2800" dirty="0" err="1">
                <a:solidFill>
                  <a:srgbClr val="FF0000"/>
                </a:solidFill>
              </a:rPr>
              <a:t>Cái</a:t>
            </a:r>
            <a:r>
              <a:rPr lang="en-US" sz="2800" dirty="0">
                <a:solidFill>
                  <a:srgbClr val="FF0000"/>
                </a:solidFill>
              </a:rPr>
              <a:t> </a:t>
            </a:r>
            <a:r>
              <a:rPr lang="en-US" sz="2800" dirty="0" err="1">
                <a:solidFill>
                  <a:srgbClr val="FF0000"/>
                </a:solidFill>
              </a:rPr>
              <a:t>cầu</a:t>
            </a:r>
            <a:r>
              <a:rPr lang="en-US" sz="2800" dirty="0">
                <a:solidFill>
                  <a:srgbClr val="FF0000"/>
                </a:solidFill>
              </a:rPr>
              <a:t>” </a:t>
            </a:r>
            <a:r>
              <a:rPr lang="en-US" sz="2800" dirty="0" err="1">
                <a:solidFill>
                  <a:srgbClr val="FF0000"/>
                </a:solidFill>
              </a:rPr>
              <a:t>trang</a:t>
            </a:r>
            <a:r>
              <a:rPr lang="en-US" sz="2800" dirty="0">
                <a:solidFill>
                  <a:srgbClr val="FF0000"/>
                </a:solidFill>
              </a:rPr>
              <a:t> </a:t>
            </a:r>
            <a:r>
              <a:rPr lang="vi-VN" sz="2800" dirty="0">
                <a:solidFill>
                  <a:srgbClr val="FF0000"/>
                </a:solidFill>
              </a:rPr>
              <a:t>84</a:t>
            </a:r>
            <a:r>
              <a:rPr lang="en-US" sz="2800" dirty="0">
                <a:solidFill>
                  <a:srgbClr val="FF0000"/>
                </a:solidFill>
              </a:rPr>
              <a:t> (SGK</a:t>
            </a:r>
            <a:r>
              <a:rPr lang="en-US" sz="2800" dirty="0" smtClean="0">
                <a:solidFill>
                  <a:srgbClr val="FF0000"/>
                </a:solidFill>
              </a:rPr>
              <a:t>)</a:t>
            </a:r>
          </a:p>
          <a:p>
            <a:pPr algn="ctr"/>
            <a:r>
              <a:rPr lang="en-US" sz="2800" b="1" dirty="0" err="1">
                <a:solidFill>
                  <a:schemeClr val="tx1"/>
                </a:solidFill>
                <a:latin typeface="UTM Avo" panose="02040603050506020204" pitchFamily="18" charset="0"/>
                <a:cs typeface="Times New Roman" pitchFamily="18" charset="0"/>
              </a:rPr>
              <a:t>Trả</a:t>
            </a:r>
            <a:r>
              <a:rPr lang="en-US" sz="2800" b="1" dirty="0">
                <a:solidFill>
                  <a:schemeClr val="tx1"/>
                </a:solidFill>
                <a:latin typeface="UTM Avo" panose="02040603050506020204" pitchFamily="18" charset="0"/>
                <a:cs typeface="Times New Roman" pitchFamily="18" charset="0"/>
              </a:rPr>
              <a:t> </a:t>
            </a:r>
            <a:r>
              <a:rPr lang="en-US" sz="2800" b="1" dirty="0" err="1">
                <a:solidFill>
                  <a:schemeClr val="tx1"/>
                </a:solidFill>
                <a:latin typeface="UTM Avo" panose="02040603050506020204" pitchFamily="18" charset="0"/>
                <a:cs typeface="Times New Roman" pitchFamily="18" charset="0"/>
              </a:rPr>
              <a:t>lời</a:t>
            </a:r>
            <a:r>
              <a:rPr lang="en-US" sz="2800" b="1" dirty="0">
                <a:solidFill>
                  <a:schemeClr val="tx1"/>
                </a:solidFill>
                <a:latin typeface="UTM Avo" panose="02040603050506020204" pitchFamily="18" charset="0"/>
                <a:cs typeface="Times New Roman" pitchFamily="18" charset="0"/>
              </a:rPr>
              <a:t> </a:t>
            </a:r>
            <a:r>
              <a:rPr lang="en-US" sz="2800" b="1" dirty="0" err="1">
                <a:solidFill>
                  <a:schemeClr val="tx1"/>
                </a:solidFill>
                <a:latin typeface="UTM Avo" panose="02040603050506020204" pitchFamily="18" charset="0"/>
                <a:cs typeface="Times New Roman" pitchFamily="18" charset="0"/>
              </a:rPr>
              <a:t>câu</a:t>
            </a:r>
            <a:r>
              <a:rPr lang="en-US" sz="2800" b="1" dirty="0">
                <a:solidFill>
                  <a:schemeClr val="tx1"/>
                </a:solidFill>
                <a:latin typeface="UTM Avo" panose="02040603050506020204" pitchFamily="18" charset="0"/>
                <a:cs typeface="Times New Roman" pitchFamily="18" charset="0"/>
              </a:rPr>
              <a:t> </a:t>
            </a:r>
            <a:r>
              <a:rPr lang="en-US" sz="2800" b="1" dirty="0" err="1">
                <a:solidFill>
                  <a:schemeClr val="tx1"/>
                </a:solidFill>
                <a:latin typeface="UTM Avo" panose="02040603050506020204" pitchFamily="18" charset="0"/>
                <a:cs typeface="Times New Roman" pitchFamily="18" charset="0"/>
              </a:rPr>
              <a:t>hỏi</a:t>
            </a:r>
            <a:r>
              <a:rPr lang="en-US" sz="2800" b="1" dirty="0">
                <a:solidFill>
                  <a:schemeClr val="tx1"/>
                </a:solidFill>
                <a:latin typeface="UTM Avo" panose="02040603050506020204" pitchFamily="18" charset="0"/>
                <a:cs typeface="Times New Roman" pitchFamily="18" charset="0"/>
              </a:rPr>
              <a:t> </a:t>
            </a:r>
            <a:r>
              <a:rPr lang="en-US" sz="2800" b="1" dirty="0" err="1">
                <a:solidFill>
                  <a:schemeClr val="tx1"/>
                </a:solidFill>
                <a:latin typeface="UTM Avo" panose="02040603050506020204" pitchFamily="18" charset="0"/>
                <a:cs typeface="Times New Roman" pitchFamily="18" charset="0"/>
              </a:rPr>
              <a:t>sau</a:t>
            </a:r>
            <a:r>
              <a:rPr lang="en-US" sz="2800" b="1" dirty="0">
                <a:solidFill>
                  <a:schemeClr val="tx1"/>
                </a:solidFill>
                <a:latin typeface="UTM Avo" panose="02040603050506020204" pitchFamily="18" charset="0"/>
                <a:cs typeface="Times New Roman" pitchFamily="18" charset="0"/>
              </a:rPr>
              <a:t>:</a:t>
            </a:r>
          </a:p>
          <a:p>
            <a:pPr lvl="0" algn="ctr">
              <a:lnSpc>
                <a:spcPct val="90000"/>
              </a:lnSpc>
              <a:defRPr/>
            </a:pP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 cha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nghề</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 ?</a:t>
            </a:r>
          </a:p>
          <a:p>
            <a:pPr lvl="0" algn="ctr">
              <a:lnSpc>
                <a:spcPct val="90000"/>
              </a:lnSpc>
              <a:defRPr/>
            </a:pPr>
            <a:endParaRPr lang="en-US" sz="2800" dirty="0">
              <a:solidFill>
                <a:schemeClr val="tx1"/>
              </a:solidFill>
            </a:endParaRPr>
          </a:p>
        </p:txBody>
      </p:sp>
      <p:sp>
        <p:nvSpPr>
          <p:cNvPr id="9" name="Rectangle: Folded Corner 27">
            <a:extLst>
              <a:ext uri="{FF2B5EF4-FFF2-40B4-BE49-F238E27FC236}">
                <a16:creationId xmlns:a16="http://schemas.microsoft.com/office/drawing/2014/main" id="{02105D08-1F14-416F-86C2-51DFEA1D8826}"/>
              </a:ext>
            </a:extLst>
          </p:cNvPr>
          <p:cNvSpPr/>
          <p:nvPr/>
        </p:nvSpPr>
        <p:spPr>
          <a:xfrm>
            <a:off x="1789650" y="3056564"/>
            <a:ext cx="9714880" cy="1008804"/>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cha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cầu</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8A1AF95E-ACBD-46E9-8F43-1F6D65A0D221}"/>
              </a:ext>
            </a:extLst>
          </p:cNvPr>
          <p:cNvSpPr/>
          <p:nvPr/>
        </p:nvSpPr>
        <p:spPr>
          <a:xfrm rot="5600923">
            <a:off x="3121804" y="5302083"/>
            <a:ext cx="1821331" cy="250979"/>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Pentagon 30">
            <a:hlinkClick r:id="rId9" action="ppaction://hlinksldjump"/>
            <a:extLst>
              <a:ext uri="{FF2B5EF4-FFF2-40B4-BE49-F238E27FC236}">
                <a16:creationId xmlns:a16="http://schemas.microsoft.com/office/drawing/2014/main" id="{AA693000-41B6-4481-BACC-F3E8F4F6DBBA}"/>
              </a:ext>
            </a:extLst>
          </p:cNvPr>
          <p:cNvSpPr/>
          <p:nvPr/>
        </p:nvSpPr>
        <p:spPr>
          <a:xfrm rot="586976" flipH="1">
            <a:off x="2782070" y="4294980"/>
            <a:ext cx="2310938" cy="671900"/>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 LẠI</a:t>
            </a:r>
          </a:p>
        </p:txBody>
      </p:sp>
      <p:pic>
        <p:nvPicPr>
          <p:cNvPr id="12" name="Picture 11">
            <a:extLst>
              <a:ext uri="{FF2B5EF4-FFF2-40B4-BE49-F238E27FC236}">
                <a16:creationId xmlns:a16="http://schemas.microsoft.com/office/drawing/2014/main"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74240" y="5715359"/>
            <a:ext cx="952500" cy="761282"/>
          </a:xfrm>
          <a:prstGeom prst="rect">
            <a:avLst/>
          </a:prstGeom>
        </p:spPr>
      </p:pic>
      <p:sp>
        <p:nvSpPr>
          <p:cNvPr id="13" name="Flowchart: Summing Junction 12">
            <a:extLst>
              <a:ext uri="{FF2B5EF4-FFF2-40B4-BE49-F238E27FC236}">
                <a16:creationId xmlns:a16="http://schemas.microsoft.com/office/drawing/2014/main" id="{9A9D8C94-FF71-4542-A1F8-47F84D77E78E}"/>
              </a:ext>
            </a:extLst>
          </p:cNvPr>
          <p:cNvSpPr/>
          <p:nvPr/>
        </p:nvSpPr>
        <p:spPr>
          <a:xfrm>
            <a:off x="4025900" y="4233396"/>
            <a:ext cx="154406" cy="115335"/>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2668" y="5476998"/>
            <a:ext cx="1164057" cy="953109"/>
          </a:xfrm>
          <a:prstGeom prst="rect">
            <a:avLst/>
          </a:prstGeom>
        </p:spPr>
      </p:pic>
      <p:pic>
        <p:nvPicPr>
          <p:cNvPr id="15" name="Picture 14">
            <a:extLst>
              <a:ext uri="{FF2B5EF4-FFF2-40B4-BE49-F238E27FC236}">
                <a16:creationId xmlns:a16="http://schemas.microsoft.com/office/drawing/2014/main"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4295136"/>
            <a:ext cx="1164057" cy="953109"/>
          </a:xfrm>
          <a:prstGeom prst="rect">
            <a:avLst/>
          </a:prstGeom>
        </p:spPr>
      </p:pic>
      <p:pic>
        <p:nvPicPr>
          <p:cNvPr id="16" name="Picture 15">
            <a:extLst>
              <a:ext uri="{FF2B5EF4-FFF2-40B4-BE49-F238E27FC236}">
                <a16:creationId xmlns:a16="http://schemas.microsoft.com/office/drawing/2014/main" id="{431D4799-01BE-422D-9BB8-792204DC8F82}"/>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009346" y="3632211"/>
            <a:ext cx="777978" cy="574144"/>
          </a:xfrm>
          <a:prstGeom prst="rect">
            <a:avLst/>
          </a:prstGeom>
        </p:spPr>
      </p:pic>
      <p:pic>
        <p:nvPicPr>
          <p:cNvPr id="17" name="Picture 16">
            <a:extLst>
              <a:ext uri="{FF2B5EF4-FFF2-40B4-BE49-F238E27FC236}">
                <a16:creationId xmlns:a16="http://schemas.microsoft.com/office/drawing/2014/main" id="{CE2D8554-4EA9-4489-87EE-9EE8BCAD807D}"/>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4557893" y="3878241"/>
            <a:ext cx="880161" cy="629831"/>
          </a:xfrm>
          <a:prstGeom prst="rect">
            <a:avLst/>
          </a:prstGeom>
        </p:spPr>
      </p:pic>
      <p:pic>
        <p:nvPicPr>
          <p:cNvPr id="18" name="Picture 17">
            <a:extLst>
              <a:ext uri="{FF2B5EF4-FFF2-40B4-BE49-F238E27FC236}">
                <a16:creationId xmlns:a16="http://schemas.microsoft.com/office/drawing/2014/main"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83321" y="4029907"/>
            <a:ext cx="495300" cy="327280"/>
          </a:xfrm>
          <a:prstGeom prst="rect">
            <a:avLst/>
          </a:prstGeom>
        </p:spPr>
      </p:pic>
      <p:pic>
        <p:nvPicPr>
          <p:cNvPr id="19" name="Picture 18">
            <a:extLst>
              <a:ext uri="{FF2B5EF4-FFF2-40B4-BE49-F238E27FC236}">
                <a16:creationId xmlns:a16="http://schemas.microsoft.com/office/drawing/2014/main"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50492" y="4123311"/>
            <a:ext cx="714375" cy="889348"/>
          </a:xfrm>
          <a:prstGeom prst="rect">
            <a:avLst/>
          </a:prstGeom>
        </p:spPr>
      </p:pic>
      <p:sp>
        <p:nvSpPr>
          <p:cNvPr id="20" name="Rectangle 19">
            <a:extLst>
              <a:ext uri="{FF2B5EF4-FFF2-40B4-BE49-F238E27FC236}">
                <a16:creationId xmlns:a16="http://schemas.microsoft.com/office/drawing/2014/main" id="{D9CF4E27-E6FF-4B10-8610-5A969DB61ADC}"/>
              </a:ext>
            </a:extLst>
          </p:cNvPr>
          <p:cNvSpPr/>
          <p:nvPr/>
        </p:nvSpPr>
        <p:spPr>
          <a:xfrm>
            <a:off x="10757415" y="6178406"/>
            <a:ext cx="502923" cy="4260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7328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6"/>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7"/>
                                        </p:tgtEl>
                                        <p:attrNameLst>
                                          <p:attrName>r</p:attrName>
                                        </p:attrNameLst>
                                      </p:cBhvr>
                                    </p:animRot>
                                    <p:animRot by="-240000">
                                      <p:cBhvr>
                                        <p:cTn id="35" dur="200" fill="hold">
                                          <p:stCondLst>
                                            <p:cond delay="200"/>
                                          </p:stCondLst>
                                        </p:cTn>
                                        <p:tgtEl>
                                          <p:spTgt spid="7"/>
                                        </p:tgtEl>
                                        <p:attrNameLst>
                                          <p:attrName>r</p:attrName>
                                        </p:attrNameLst>
                                      </p:cBhvr>
                                    </p:animRot>
                                    <p:animRot by="240000">
                                      <p:cBhvr>
                                        <p:cTn id="36" dur="200" fill="hold">
                                          <p:stCondLst>
                                            <p:cond delay="400"/>
                                          </p:stCondLst>
                                        </p:cTn>
                                        <p:tgtEl>
                                          <p:spTgt spid="7"/>
                                        </p:tgtEl>
                                        <p:attrNameLst>
                                          <p:attrName>r</p:attrName>
                                        </p:attrNameLst>
                                      </p:cBhvr>
                                    </p:animRot>
                                    <p:animRot by="-240000">
                                      <p:cBhvr>
                                        <p:cTn id="37" dur="200" fill="hold">
                                          <p:stCondLst>
                                            <p:cond delay="600"/>
                                          </p:stCondLst>
                                        </p:cTn>
                                        <p:tgtEl>
                                          <p:spTgt spid="7"/>
                                        </p:tgtEl>
                                        <p:attrNameLst>
                                          <p:attrName>r</p:attrName>
                                        </p:attrNameLst>
                                      </p:cBhvr>
                                    </p:animRot>
                                    <p:animRot by="120000">
                                      <p:cBhvr>
                                        <p:cTn id="38"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7" grpId="0" animBg="1"/>
      <p:bldP spid="7" grpId="1" animBg="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G.A NA\giao an 2\Giáo án pp\ảnh giáo án\40-hinh-nen-powerpoint-ve-moi-truong-cuc-chat-cho-bai-thuyet-trinh-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4645"/>
            <a:ext cx="12192000" cy="69326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08B5389-96DF-4FAF-96B3-8993C7E5672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17014" y="-192206"/>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6" name="Picture 5">
            <a:hlinkClick r:id="rId7" action="ppaction://hlinksldjump"/>
            <a:extLst>
              <a:ext uri="{FF2B5EF4-FFF2-40B4-BE49-F238E27FC236}">
                <a16:creationId xmlns:a16="http://schemas.microsoft.com/office/drawing/2014/main" id="{18B3DB36-0CAB-4CD0-BE48-595E0CADE4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7"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 nhận được </a:t>
            </a:r>
            <a:r>
              <a:rPr kumimoji="0" lang="en-US" sz="18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 chiếc </a:t>
            </a:r>
            <a:r>
              <a:rPr kumimoji="0" lang="en-US" sz="1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kẹo.</a:t>
            </a:r>
          </a:p>
        </p:txBody>
      </p:sp>
      <p:sp>
        <p:nvSpPr>
          <p:cNvPr id="9" name="Rectangle: Folded Corner 27">
            <a:extLst>
              <a:ext uri="{FF2B5EF4-FFF2-40B4-BE49-F238E27FC236}">
                <a16:creationId xmlns:a16="http://schemas.microsoft.com/office/drawing/2014/main" id="{02105D08-1F14-416F-86C2-51DFEA1D8826}"/>
              </a:ext>
            </a:extLst>
          </p:cNvPr>
          <p:cNvSpPr/>
          <p:nvPr/>
        </p:nvSpPr>
        <p:spPr>
          <a:xfrm>
            <a:off x="2251881" y="2485740"/>
            <a:ext cx="9701994" cy="1128896"/>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70C0"/>
                </a:solidFill>
                <a:latin typeface="UTM Avo" panose="02040603050506020204" pitchFamily="18" charset="0"/>
                <a:cs typeface="Times New Roman" panose="02020603050405020304" pitchFamily="18" charset="0"/>
              </a:rPr>
              <a:t>Mẹ</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nhắn</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nhủ</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em</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bé</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mới</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ra</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đời</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hãy</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biết</a:t>
            </a:r>
            <a:r>
              <a:rPr lang="en-US" sz="2800" dirty="0">
                <a:solidFill>
                  <a:srgbClr val="0070C0"/>
                </a:solidFill>
                <a:latin typeface="UTM Avo" panose="02040603050506020204" pitchFamily="18" charset="0"/>
                <a:cs typeface="Times New Roman" panose="02020603050405020304" pitchFamily="18" charset="0"/>
              </a:rPr>
              <a:t> : </a:t>
            </a:r>
            <a:r>
              <a:rPr lang="en-US" sz="2800" dirty="0" err="1">
                <a:solidFill>
                  <a:srgbClr val="0070C0"/>
                </a:solidFill>
                <a:latin typeface="UTM Avo" panose="02040603050506020204" pitchFamily="18" charset="0"/>
                <a:cs typeface="Times New Roman" panose="02020603050405020304" pitchFamily="18" charset="0"/>
              </a:rPr>
              <a:t>Mọi</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người</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đều</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bận</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nên</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cuộc</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đời</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rất</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vui</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và</a:t>
            </a:r>
            <a:r>
              <a:rPr lang="en-US" sz="2800" dirty="0">
                <a:solidFill>
                  <a:srgbClr val="0070C0"/>
                </a:solidFill>
                <a:latin typeface="UTM Avo" panose="02040603050506020204" pitchFamily="18" charset="0"/>
                <a:cs typeface="Times New Roman" panose="02020603050405020304" pitchFamily="18" charset="0"/>
              </a:rPr>
              <a:t> </a:t>
            </a:r>
            <a:r>
              <a:rPr lang="en-US" sz="2800" dirty="0" err="1">
                <a:solidFill>
                  <a:srgbClr val="0070C0"/>
                </a:solidFill>
                <a:latin typeface="UTM Avo" panose="02040603050506020204" pitchFamily="18" charset="0"/>
                <a:cs typeface="Times New Roman" panose="02020603050405020304" pitchFamily="18" charset="0"/>
              </a:rPr>
              <a:t>có</a:t>
            </a:r>
            <a:r>
              <a:rPr lang="en-US" sz="2800" dirty="0">
                <a:solidFill>
                  <a:srgbClr val="0070C0"/>
                </a:solidFill>
                <a:latin typeface="UTM Avo" panose="02040603050506020204" pitchFamily="18" charset="0"/>
                <a:cs typeface="Times New Roman" panose="02020603050405020304" pitchFamily="18" charset="0"/>
              </a:rPr>
              <a:t> ý </a:t>
            </a:r>
            <a:r>
              <a:rPr lang="en-US" sz="2800" dirty="0" err="1">
                <a:solidFill>
                  <a:srgbClr val="0070C0"/>
                </a:solidFill>
                <a:latin typeface="UTM Avo" panose="02040603050506020204" pitchFamily="18" charset="0"/>
                <a:cs typeface="Times New Roman" panose="02020603050405020304" pitchFamily="18" charset="0"/>
              </a:rPr>
              <a:t>nghĩa</a:t>
            </a:r>
            <a:r>
              <a:rPr lang="en-US" sz="2800" dirty="0">
                <a:solidFill>
                  <a:srgbClr val="0070C0"/>
                </a:solidFill>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8A1AF95E-ACBD-46E9-8F43-1F6D65A0D221}"/>
              </a:ext>
            </a:extLst>
          </p:cNvPr>
          <p:cNvSpPr/>
          <p:nvPr/>
        </p:nvSpPr>
        <p:spPr>
          <a:xfrm rot="5600923">
            <a:off x="2831325" y="4994112"/>
            <a:ext cx="2438330" cy="250979"/>
          </a:xfrm>
          <a:prstGeom prst="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Pentagon 30">
            <a:hlinkClick r:id="rId7" action="ppaction://hlinksldjump"/>
            <a:extLst>
              <a:ext uri="{FF2B5EF4-FFF2-40B4-BE49-F238E27FC236}">
                <a16:creationId xmlns:a16="http://schemas.microsoft.com/office/drawing/2014/main" id="{AA693000-41B6-4481-BACC-F3E8F4F6DBBA}"/>
              </a:ext>
            </a:extLst>
          </p:cNvPr>
          <p:cNvSpPr/>
          <p:nvPr/>
        </p:nvSpPr>
        <p:spPr>
          <a:xfrm rot="586976" flipH="1">
            <a:off x="2801407" y="4069021"/>
            <a:ext cx="2310938" cy="899514"/>
          </a:xfrm>
          <a:prstGeom prst="homePlate">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 LẠI</a:t>
            </a:r>
          </a:p>
        </p:txBody>
      </p:sp>
      <p:pic>
        <p:nvPicPr>
          <p:cNvPr id="12" name="Picture 11">
            <a:extLst>
              <a:ext uri="{FF2B5EF4-FFF2-40B4-BE49-F238E27FC236}">
                <a16:creationId xmlns:a16="http://schemas.microsoft.com/office/drawing/2014/main"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13" name="Flowchart: Summing Junction 12">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15" name="Picture 14">
            <a:extLst>
              <a:ext uri="{FF2B5EF4-FFF2-40B4-BE49-F238E27FC236}">
                <a16:creationId xmlns:a16="http://schemas.microsoft.com/office/drawing/2014/main"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16" name="Picture 15">
            <a:extLst>
              <a:ext uri="{FF2B5EF4-FFF2-40B4-BE49-F238E27FC236}">
                <a16:creationId xmlns:a16="http://schemas.microsoft.com/office/drawing/2014/main" id="{431D4799-01BE-422D-9BB8-792204DC8F82}"/>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17" name="Picture 16">
            <a:extLst>
              <a:ext uri="{FF2B5EF4-FFF2-40B4-BE49-F238E27FC236}">
                <a16:creationId xmlns:a16="http://schemas.microsoft.com/office/drawing/2014/main" id="{CE2D8554-4EA9-4489-87EE-9EE8BCAD807D}"/>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3987832" y="5427005"/>
            <a:ext cx="880161" cy="843194"/>
          </a:xfrm>
          <a:prstGeom prst="rect">
            <a:avLst/>
          </a:prstGeom>
        </p:spPr>
      </p:pic>
      <p:pic>
        <p:nvPicPr>
          <p:cNvPr id="18" name="Picture 17">
            <a:extLst>
              <a:ext uri="{FF2B5EF4-FFF2-40B4-BE49-F238E27FC236}">
                <a16:creationId xmlns:a16="http://schemas.microsoft.com/office/drawing/2014/main"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19" name="Picture 18">
            <a:extLst>
              <a:ext uri="{FF2B5EF4-FFF2-40B4-BE49-F238E27FC236}">
                <a16:creationId xmlns:a16="http://schemas.microsoft.com/office/drawing/2014/main"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
        <p:nvSpPr>
          <p:cNvPr id="20" name="Rectangle 19">
            <a:extLst>
              <a:ext uri="{FF2B5EF4-FFF2-40B4-BE49-F238E27FC236}">
                <a16:creationId xmlns:a16="http://schemas.microsoft.com/office/drawing/2014/main" id="{B4EBB3CB-0FF0-4C95-9C51-2994148718D1}"/>
              </a:ext>
            </a:extLst>
          </p:cNvPr>
          <p:cNvSpPr/>
          <p:nvPr/>
        </p:nvSpPr>
        <p:spPr>
          <a:xfrm>
            <a:off x="10757415" y="6034080"/>
            <a:ext cx="502923" cy="57036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1657713" y="723351"/>
            <a:ext cx="9749966" cy="2123658"/>
          </a:xfrm>
          <a:prstGeom prst="rect">
            <a:avLst/>
          </a:prstGeom>
        </p:spPr>
        <p:txBody>
          <a:bodyPr wrap="square">
            <a:spAutoFit/>
          </a:bodyPr>
          <a:lstStyle/>
          <a:p>
            <a:pPr algn="ctr"/>
            <a:endParaRPr lang="en-US" sz="2400" b="1" dirty="0">
              <a:solidFill>
                <a:prstClr val="black"/>
              </a:solidFill>
              <a:latin typeface="UTM Avo" panose="02040603050506020204" pitchFamily="18" charset="0"/>
              <a:cs typeface="Times New Roman" pitchFamily="18" charset="0"/>
            </a:endParaRPr>
          </a:p>
          <a:p>
            <a:pPr algn="ctr"/>
            <a:endParaRPr lang="en-US" sz="2400" b="1" dirty="0">
              <a:solidFill>
                <a:prstClr val="black"/>
              </a:solidFill>
              <a:latin typeface="UTM Avo" panose="02040603050506020204" pitchFamily="18" charset="0"/>
              <a:cs typeface="Times New Roman" pitchFamily="18" charset="0"/>
            </a:endParaRPr>
          </a:p>
          <a:p>
            <a:pPr algn="ctr"/>
            <a:r>
              <a:rPr lang="en-US" sz="2800" b="1" dirty="0" err="1" smtClean="0">
                <a:solidFill>
                  <a:srgbClr val="FF0000"/>
                </a:solidFill>
                <a:latin typeface="UTM Avo" panose="02040603050506020204" pitchFamily="18" charset="0"/>
                <a:cs typeface="Times New Roman" pitchFamily="18" charset="0"/>
              </a:rPr>
              <a:t>Học</a:t>
            </a:r>
            <a:r>
              <a:rPr lang="en-US" sz="2800" b="1" dirty="0" smtClean="0">
                <a:solidFill>
                  <a:srgbClr val="FF0000"/>
                </a:solidFill>
                <a:latin typeface="UTM Avo" panose="02040603050506020204" pitchFamily="18" charset="0"/>
                <a:cs typeface="Times New Roman" pitchFamily="18" charset="0"/>
              </a:rPr>
              <a:t> </a:t>
            </a:r>
            <a:r>
              <a:rPr lang="en-US" sz="2800" b="1" dirty="0" err="1">
                <a:solidFill>
                  <a:srgbClr val="FF0000"/>
                </a:solidFill>
                <a:latin typeface="UTM Avo" panose="02040603050506020204" pitchFamily="18" charset="0"/>
                <a:cs typeface="Times New Roman" pitchFamily="18" charset="0"/>
              </a:rPr>
              <a:t>thuộc</a:t>
            </a:r>
            <a:r>
              <a:rPr lang="en-US" sz="2800" b="1" dirty="0">
                <a:solidFill>
                  <a:srgbClr val="FF0000"/>
                </a:solidFill>
                <a:latin typeface="UTM Avo" panose="02040603050506020204" pitchFamily="18" charset="0"/>
                <a:cs typeface="Times New Roman" pitchFamily="18" charset="0"/>
              </a:rPr>
              <a:t> </a:t>
            </a:r>
            <a:r>
              <a:rPr lang="en-US" sz="2800" b="1" dirty="0" err="1">
                <a:solidFill>
                  <a:srgbClr val="FF0000"/>
                </a:solidFill>
                <a:latin typeface="UTM Avo" panose="02040603050506020204" pitchFamily="18" charset="0"/>
                <a:cs typeface="Times New Roman" pitchFamily="18" charset="0"/>
              </a:rPr>
              <a:t>lòng</a:t>
            </a:r>
            <a:r>
              <a:rPr lang="en-US" sz="2800" b="1" dirty="0">
                <a:solidFill>
                  <a:srgbClr val="FF0000"/>
                </a:solidFill>
                <a:latin typeface="UTM Avo" panose="02040603050506020204" pitchFamily="18" charset="0"/>
                <a:cs typeface="Times New Roman" pitchFamily="18" charset="0"/>
              </a:rPr>
              <a:t> 14 </a:t>
            </a:r>
            <a:r>
              <a:rPr lang="en-US" sz="2800" b="1" dirty="0" err="1">
                <a:solidFill>
                  <a:srgbClr val="FF0000"/>
                </a:solidFill>
                <a:latin typeface="UTM Avo" panose="02040603050506020204" pitchFamily="18" charset="0"/>
                <a:cs typeface="Times New Roman" pitchFamily="18" charset="0"/>
              </a:rPr>
              <a:t>dòng</a:t>
            </a:r>
            <a:r>
              <a:rPr lang="en-US" sz="2800" b="1" dirty="0">
                <a:solidFill>
                  <a:srgbClr val="FF0000"/>
                </a:solidFill>
                <a:latin typeface="UTM Avo" panose="02040603050506020204" pitchFamily="18" charset="0"/>
                <a:cs typeface="Times New Roman" pitchFamily="18" charset="0"/>
              </a:rPr>
              <a:t> </a:t>
            </a:r>
            <a:r>
              <a:rPr lang="en-US" sz="2800" b="1" dirty="0" err="1">
                <a:solidFill>
                  <a:srgbClr val="FF0000"/>
                </a:solidFill>
                <a:latin typeface="UTM Avo" panose="02040603050506020204" pitchFamily="18" charset="0"/>
                <a:cs typeface="Times New Roman" pitchFamily="18" charset="0"/>
              </a:rPr>
              <a:t>đầu</a:t>
            </a:r>
            <a:r>
              <a:rPr lang="en-US" sz="2800" b="1" dirty="0">
                <a:solidFill>
                  <a:srgbClr val="FF0000"/>
                </a:solidFill>
                <a:latin typeface="UTM Avo" panose="02040603050506020204" pitchFamily="18" charset="0"/>
                <a:cs typeface="Times New Roman" pitchFamily="18" charset="0"/>
              </a:rPr>
              <a:t>  </a:t>
            </a:r>
            <a:r>
              <a:rPr lang="en-US" sz="2800" b="1" dirty="0" err="1">
                <a:solidFill>
                  <a:srgbClr val="FF0000"/>
                </a:solidFill>
                <a:latin typeface="UTM Avo" panose="02040603050506020204" pitchFamily="18" charset="0"/>
                <a:cs typeface="Times New Roman" pitchFamily="18" charset="0"/>
              </a:rPr>
              <a:t>bài</a:t>
            </a:r>
            <a:r>
              <a:rPr lang="en-US" sz="2800" b="1" dirty="0">
                <a:solidFill>
                  <a:srgbClr val="FF0000"/>
                </a:solidFill>
                <a:latin typeface="UTM Avo" panose="02040603050506020204" pitchFamily="18" charset="0"/>
                <a:cs typeface="Times New Roman" pitchFamily="18" charset="0"/>
              </a:rPr>
              <a:t>: </a:t>
            </a:r>
            <a:r>
              <a:rPr lang="en-US" sz="2800" b="1" dirty="0" err="1" smtClean="0">
                <a:solidFill>
                  <a:srgbClr val="FF0000"/>
                </a:solidFill>
                <a:latin typeface="UTM Avo" panose="02040603050506020204" pitchFamily="18" charset="0"/>
                <a:cs typeface="Times New Roman" pitchFamily="18" charset="0"/>
              </a:rPr>
              <a:t>Bận</a:t>
            </a:r>
            <a:r>
              <a:rPr lang="en-US" sz="2800" b="1" dirty="0" smtClean="0">
                <a:solidFill>
                  <a:srgbClr val="FF0000"/>
                </a:solidFill>
                <a:latin typeface="UTM Avo" panose="02040603050506020204" pitchFamily="18" charset="0"/>
                <a:cs typeface="Times New Roman" pitchFamily="18" charset="0"/>
              </a:rPr>
              <a:t> (</a:t>
            </a:r>
            <a:r>
              <a:rPr lang="en-US" sz="2800" b="1" dirty="0" err="1" smtClean="0">
                <a:solidFill>
                  <a:srgbClr val="FF0000"/>
                </a:solidFill>
                <a:latin typeface="UTM Avo" panose="02040603050506020204" pitchFamily="18" charset="0"/>
                <a:cs typeface="Times New Roman" pitchFamily="18" charset="0"/>
              </a:rPr>
              <a:t>trang</a:t>
            </a:r>
            <a:r>
              <a:rPr lang="en-US" sz="2800" b="1" dirty="0" smtClean="0">
                <a:solidFill>
                  <a:srgbClr val="FF0000"/>
                </a:solidFill>
                <a:latin typeface="UTM Avo" panose="02040603050506020204" pitchFamily="18" charset="0"/>
                <a:cs typeface="Times New Roman" pitchFamily="18" charset="0"/>
              </a:rPr>
              <a:t> </a:t>
            </a:r>
            <a:r>
              <a:rPr lang="en-US" sz="2800" b="1" dirty="0">
                <a:solidFill>
                  <a:srgbClr val="FF0000"/>
                </a:solidFill>
                <a:latin typeface="UTM Avo" panose="02040603050506020204" pitchFamily="18" charset="0"/>
                <a:cs typeface="Times New Roman" pitchFamily="18" charset="0"/>
              </a:rPr>
              <a:t>71).</a:t>
            </a:r>
          </a:p>
          <a:p>
            <a:pPr algn="ctr"/>
            <a:r>
              <a:rPr lang="en-US" sz="2800" b="1" dirty="0" err="1">
                <a:latin typeface="UTM Avo" panose="02040603050506020204" pitchFamily="18" charset="0"/>
                <a:cs typeface="Times New Roman" pitchFamily="18" charset="0"/>
              </a:rPr>
              <a:t>Trả</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lời</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câu</a:t>
            </a:r>
            <a:r>
              <a:rPr lang="en-US" sz="2800" b="1" dirty="0">
                <a:latin typeface="UTM Avo" panose="02040603050506020204" pitchFamily="18" charset="0"/>
                <a:cs typeface="Times New Roman" pitchFamily="18" charset="0"/>
              </a:rPr>
              <a:t> </a:t>
            </a:r>
            <a:r>
              <a:rPr lang="en-US" sz="2800" b="1" dirty="0" err="1">
                <a:latin typeface="UTM Avo" panose="02040603050506020204" pitchFamily="18" charset="0"/>
                <a:cs typeface="Times New Roman" pitchFamily="18" charset="0"/>
              </a:rPr>
              <a:t>hỏi</a:t>
            </a:r>
            <a:r>
              <a:rPr lang="en-US" sz="2800" b="1" dirty="0">
                <a:latin typeface="UTM Avo" panose="02040603050506020204" pitchFamily="18" charset="0"/>
                <a:cs typeface="Times New Roman" pitchFamily="18" charset="0"/>
              </a:rPr>
              <a:t> </a:t>
            </a:r>
            <a:r>
              <a:rPr lang="en-US" sz="2800" b="1" dirty="0" err="1" smtClean="0">
                <a:latin typeface="UTM Avo" panose="02040603050506020204" pitchFamily="18" charset="0"/>
                <a:cs typeface="Times New Roman" pitchFamily="18" charset="0"/>
              </a:rPr>
              <a:t>sau:</a:t>
            </a:r>
            <a:r>
              <a:rPr lang="en-US" sz="2800" dirty="0" err="1" smtClean="0">
                <a:latin typeface="UTM Avo" panose="02040603050506020204" pitchFamily="18" charset="0"/>
                <a:cs typeface="Times New Roman" panose="02020603050405020304" pitchFamily="18" charset="0"/>
              </a:rPr>
              <a:t>Mẹ</a:t>
            </a:r>
            <a:r>
              <a:rPr lang="en-US" sz="2800" dirty="0" smtClean="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nhắn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nhủ</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em</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bé</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điều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gì</a:t>
            </a:r>
            <a:r>
              <a:rPr lang="en-US" sz="2800" dirty="0">
                <a:latin typeface="UTM Avo" panose="02040603050506020204" pitchFamily="18" charset="0"/>
                <a:cs typeface="Times New Roman" panose="02020603050405020304" pitchFamily="18" charset="0"/>
              </a:rPr>
              <a:t> ?</a:t>
            </a:r>
          </a:p>
          <a:p>
            <a:pPr algn="ctr"/>
            <a:endParaRPr lang="en-US" sz="2800" b="1" dirty="0">
              <a:latin typeface="UTM Avo" panose="02040603050506020204" pitchFamily="18" charset="0"/>
              <a:cs typeface="Times New Roman" pitchFamily="18" charset="0"/>
            </a:endParaRPr>
          </a:p>
        </p:txBody>
      </p:sp>
    </p:spTree>
    <p:extLst>
      <p:ext uri="{BB962C8B-B14F-4D97-AF65-F5344CB8AC3E}">
        <p14:creationId xmlns:p14="http://schemas.microsoft.com/office/powerpoint/2010/main" val="9427328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6"/>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7"/>
                                        </p:tgtEl>
                                        <p:attrNameLst>
                                          <p:attrName>r</p:attrName>
                                        </p:attrNameLst>
                                      </p:cBhvr>
                                    </p:animRot>
                                    <p:animRot by="-240000">
                                      <p:cBhvr>
                                        <p:cTn id="28" dur="200" fill="hold">
                                          <p:stCondLst>
                                            <p:cond delay="200"/>
                                          </p:stCondLst>
                                        </p:cTn>
                                        <p:tgtEl>
                                          <p:spTgt spid="7"/>
                                        </p:tgtEl>
                                        <p:attrNameLst>
                                          <p:attrName>r</p:attrName>
                                        </p:attrNameLst>
                                      </p:cBhvr>
                                    </p:animRot>
                                    <p:animRot by="240000">
                                      <p:cBhvr>
                                        <p:cTn id="29" dur="200" fill="hold">
                                          <p:stCondLst>
                                            <p:cond delay="400"/>
                                          </p:stCondLst>
                                        </p:cTn>
                                        <p:tgtEl>
                                          <p:spTgt spid="7"/>
                                        </p:tgtEl>
                                        <p:attrNameLst>
                                          <p:attrName>r</p:attrName>
                                        </p:attrNameLst>
                                      </p:cBhvr>
                                    </p:animRot>
                                    <p:animRot by="-240000">
                                      <p:cBhvr>
                                        <p:cTn id="30" dur="200" fill="hold">
                                          <p:stCondLst>
                                            <p:cond delay="600"/>
                                          </p:stCondLst>
                                        </p:cTn>
                                        <p:tgtEl>
                                          <p:spTgt spid="7"/>
                                        </p:tgtEl>
                                        <p:attrNameLst>
                                          <p:attrName>r</p:attrName>
                                        </p:attrNameLst>
                                      </p:cBhvr>
                                    </p:animRot>
                                    <p:animRot by="120000">
                                      <p:cBhvr>
                                        <p:cTn id="31"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7" grpId="0" animBg="1"/>
      <p:bldP spid="7" grpId="1"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G.A NA\giao an 2\Giáo án pp\ảnh giáo án\40-hinh-nen-powerpoint-ve-moi-truong-cuc-chat-cho-bai-thuyet-trinh-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08B5389-96DF-4FAF-96B3-8993C7E5672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50532" y="-292981"/>
            <a:ext cx="1941429" cy="1856600"/>
          </a:xfrm>
          <a:prstGeom prst="rect">
            <a:avLst/>
          </a:prstGeom>
        </p:spPr>
      </p:pic>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6" name="Picture 5">
            <a:extLst>
              <a:ext uri="{FF2B5EF4-FFF2-40B4-BE49-F238E27FC236}">
                <a16:creationId xmlns:a16="http://schemas.microsoft.com/office/drawing/2014/main"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7" name="Rectangle: Folded Corner 8">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 nhận được 2 viên kẹo</a:t>
            </a:r>
          </a:p>
        </p:txBody>
      </p:sp>
      <p:sp>
        <p:nvSpPr>
          <p:cNvPr id="8" name="Rectangle: Folded Corner 26">
            <a:extLst>
              <a:ext uri="{FF2B5EF4-FFF2-40B4-BE49-F238E27FC236}">
                <a16:creationId xmlns:a16="http://schemas.microsoft.com/office/drawing/2014/main" id="{A468FF43-48BE-45C8-AE0E-72371E21D00D}"/>
              </a:ext>
            </a:extLst>
          </p:cNvPr>
          <p:cNvSpPr/>
          <p:nvPr/>
        </p:nvSpPr>
        <p:spPr>
          <a:xfrm>
            <a:off x="1327787" y="1789428"/>
            <a:ext cx="10459942" cy="986718"/>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prstClr val="black"/>
              </a:solidFill>
              <a:cs typeface="Times New Roman" pitchFamily="18" charset="0"/>
            </a:endParaRPr>
          </a:p>
          <a:p>
            <a:pPr algn="ctr"/>
            <a:r>
              <a:rPr lang="en-US" sz="2800" b="1" dirty="0" err="1" smtClean="0">
                <a:solidFill>
                  <a:prstClr val="black"/>
                </a:solidFill>
                <a:cs typeface="Times New Roman" pitchFamily="18" charset="0"/>
              </a:rPr>
              <a:t>Đọc</a:t>
            </a:r>
            <a:r>
              <a:rPr lang="en-US" sz="2800" b="1" dirty="0" smtClean="0">
                <a:solidFill>
                  <a:prstClr val="black"/>
                </a:solidFill>
                <a:cs typeface="Times New Roman" pitchFamily="18" charset="0"/>
              </a:rPr>
              <a:t> </a:t>
            </a:r>
            <a:r>
              <a:rPr lang="en-US" sz="2800" b="1" dirty="0" err="1">
                <a:solidFill>
                  <a:prstClr val="black"/>
                </a:solidFill>
                <a:cs typeface="Times New Roman" pitchFamily="18" charset="0"/>
              </a:rPr>
              <a:t>bài</a:t>
            </a:r>
            <a:r>
              <a:rPr lang="en-US" sz="2800" b="1" dirty="0">
                <a:solidFill>
                  <a:prstClr val="black"/>
                </a:solidFill>
                <a:cs typeface="Times New Roman" pitchFamily="18" charset="0"/>
              </a:rPr>
              <a:t>: </a:t>
            </a:r>
            <a:r>
              <a:rPr lang="en-US" sz="2800" dirty="0" err="1">
                <a:solidFill>
                  <a:srgbClr val="FF0000"/>
                </a:solidFill>
              </a:rPr>
              <a:t>Bàn</a:t>
            </a:r>
            <a:r>
              <a:rPr lang="en-US" sz="2800" dirty="0">
                <a:solidFill>
                  <a:srgbClr val="FF0000"/>
                </a:solidFill>
              </a:rPr>
              <a:t> </a:t>
            </a:r>
            <a:r>
              <a:rPr lang="en-US" sz="2800" dirty="0" err="1">
                <a:solidFill>
                  <a:srgbClr val="FF0000"/>
                </a:solidFill>
              </a:rPr>
              <a:t>tay</a:t>
            </a:r>
            <a:r>
              <a:rPr lang="en-US" sz="2800" dirty="0">
                <a:solidFill>
                  <a:srgbClr val="FF0000"/>
                </a:solidFill>
              </a:rPr>
              <a:t> </a:t>
            </a:r>
            <a:r>
              <a:rPr lang="en-US" sz="2800" dirty="0" err="1">
                <a:solidFill>
                  <a:srgbClr val="FF0000"/>
                </a:solidFill>
              </a:rPr>
              <a:t>cô</a:t>
            </a:r>
            <a:r>
              <a:rPr lang="en-US" sz="2800" dirty="0">
                <a:solidFill>
                  <a:srgbClr val="FF0000"/>
                </a:solidFill>
              </a:rPr>
              <a:t> </a:t>
            </a:r>
            <a:r>
              <a:rPr lang="en-US" sz="2800" dirty="0" err="1" smtClean="0">
                <a:solidFill>
                  <a:srgbClr val="FF0000"/>
                </a:solidFill>
              </a:rPr>
              <a:t>giáo</a:t>
            </a:r>
            <a:r>
              <a:rPr lang="en-US" sz="2800" dirty="0" smtClean="0">
                <a:solidFill>
                  <a:schemeClr val="tx1"/>
                </a:solidFill>
                <a:cs typeface="Times New Roman" pitchFamily="18" charset="0"/>
              </a:rPr>
              <a:t>(</a:t>
            </a:r>
            <a:r>
              <a:rPr lang="en-US" sz="2800" dirty="0" err="1" smtClean="0">
                <a:solidFill>
                  <a:schemeClr val="tx1"/>
                </a:solidFill>
                <a:cs typeface="Times New Roman" pitchFamily="18" charset="0"/>
              </a:rPr>
              <a:t>trang</a:t>
            </a:r>
            <a:r>
              <a:rPr lang="en-US" sz="2800" dirty="0" smtClean="0">
                <a:solidFill>
                  <a:schemeClr val="tx1"/>
                </a:solidFill>
                <a:cs typeface="Times New Roman" pitchFamily="18" charset="0"/>
              </a:rPr>
              <a:t> </a:t>
            </a:r>
            <a:r>
              <a:rPr lang="en-US" sz="2800" dirty="0">
                <a:solidFill>
                  <a:schemeClr val="tx1"/>
                </a:solidFill>
              </a:rPr>
              <a:t>114</a:t>
            </a:r>
            <a:r>
              <a:rPr lang="en-US" sz="2800" dirty="0" smtClean="0">
                <a:solidFill>
                  <a:schemeClr val="tx1"/>
                </a:solidFill>
                <a:cs typeface="Times New Roman" pitchFamily="18" charset="0"/>
              </a:rPr>
              <a:t>).</a:t>
            </a:r>
            <a:r>
              <a:rPr lang="en-US" sz="2800" dirty="0">
                <a:solidFill>
                  <a:srgbClr val="000099"/>
                </a:solidFill>
              </a:rPr>
              <a:t> </a:t>
            </a:r>
            <a:endParaRPr lang="en-US" sz="2800" dirty="0" smtClean="0">
              <a:solidFill>
                <a:srgbClr val="000099"/>
              </a:solidFill>
            </a:endParaRPr>
          </a:p>
          <a:p>
            <a:pPr algn="ctr"/>
            <a:r>
              <a:rPr lang="en-US" sz="2800" dirty="0" err="1" smtClean="0">
                <a:solidFill>
                  <a:srgbClr val="000099"/>
                </a:solidFill>
              </a:rPr>
              <a:t>Nêu</a:t>
            </a:r>
            <a:r>
              <a:rPr lang="en-US" sz="2800" dirty="0" smtClean="0">
                <a:solidFill>
                  <a:srgbClr val="000099"/>
                </a:solidFill>
              </a:rPr>
              <a:t> </a:t>
            </a:r>
            <a:r>
              <a:rPr lang="en-US" sz="2800" dirty="0" err="1">
                <a:solidFill>
                  <a:srgbClr val="000099"/>
                </a:solidFill>
              </a:rPr>
              <a:t>cảm</a:t>
            </a:r>
            <a:r>
              <a:rPr lang="en-US" sz="2800" dirty="0">
                <a:solidFill>
                  <a:srgbClr val="000099"/>
                </a:solidFill>
              </a:rPr>
              <a:t> </a:t>
            </a:r>
            <a:r>
              <a:rPr lang="en-US" sz="2800" dirty="0" err="1">
                <a:solidFill>
                  <a:srgbClr val="000099"/>
                </a:solidFill>
              </a:rPr>
              <a:t>nghĩ</a:t>
            </a:r>
            <a:r>
              <a:rPr lang="en-US" sz="2800" dirty="0">
                <a:solidFill>
                  <a:srgbClr val="000099"/>
                </a:solidFill>
              </a:rPr>
              <a:t> </a:t>
            </a:r>
            <a:r>
              <a:rPr lang="en-US" sz="2800" dirty="0" err="1">
                <a:solidFill>
                  <a:srgbClr val="000099"/>
                </a:solidFill>
              </a:rPr>
              <a:t>của</a:t>
            </a:r>
            <a:r>
              <a:rPr lang="en-US" sz="2800" dirty="0">
                <a:solidFill>
                  <a:srgbClr val="000099"/>
                </a:solidFill>
              </a:rPr>
              <a:t> </a:t>
            </a:r>
            <a:r>
              <a:rPr lang="en-US" sz="2800" dirty="0" err="1">
                <a:solidFill>
                  <a:srgbClr val="000099"/>
                </a:solidFill>
              </a:rPr>
              <a:t>em</a:t>
            </a:r>
            <a:r>
              <a:rPr lang="en-US" sz="2800" dirty="0">
                <a:solidFill>
                  <a:srgbClr val="000099"/>
                </a:solidFill>
              </a:rPr>
              <a:t> </a:t>
            </a:r>
            <a:r>
              <a:rPr lang="en-US" sz="2800" dirty="0" err="1">
                <a:solidFill>
                  <a:srgbClr val="000099"/>
                </a:solidFill>
              </a:rPr>
              <a:t>về</a:t>
            </a:r>
            <a:r>
              <a:rPr lang="en-US" sz="2800" dirty="0">
                <a:solidFill>
                  <a:srgbClr val="000099"/>
                </a:solidFill>
              </a:rPr>
              <a:t> </a:t>
            </a:r>
            <a:r>
              <a:rPr lang="en-US" sz="2800" dirty="0" err="1">
                <a:solidFill>
                  <a:srgbClr val="000099"/>
                </a:solidFill>
              </a:rPr>
              <a:t>đôi</a:t>
            </a:r>
            <a:r>
              <a:rPr lang="en-US" sz="2800" dirty="0">
                <a:solidFill>
                  <a:srgbClr val="000099"/>
                </a:solidFill>
              </a:rPr>
              <a:t> </a:t>
            </a:r>
            <a:r>
              <a:rPr lang="en-US" sz="2800" dirty="0" err="1">
                <a:solidFill>
                  <a:srgbClr val="000099"/>
                </a:solidFill>
              </a:rPr>
              <a:t>bàn</a:t>
            </a:r>
            <a:r>
              <a:rPr lang="en-US" sz="2800" dirty="0">
                <a:solidFill>
                  <a:srgbClr val="000099"/>
                </a:solidFill>
              </a:rPr>
              <a:t> </a:t>
            </a:r>
            <a:r>
              <a:rPr lang="en-US" sz="2800" dirty="0" err="1">
                <a:solidFill>
                  <a:srgbClr val="000099"/>
                </a:solidFill>
              </a:rPr>
              <a:t>tay</a:t>
            </a:r>
            <a:r>
              <a:rPr lang="en-US" sz="2800" dirty="0">
                <a:solidFill>
                  <a:srgbClr val="000099"/>
                </a:solidFill>
              </a:rPr>
              <a:t> </a:t>
            </a:r>
            <a:r>
              <a:rPr lang="en-US" sz="2800" dirty="0" err="1">
                <a:solidFill>
                  <a:srgbClr val="000099"/>
                </a:solidFill>
              </a:rPr>
              <a:t>cô</a:t>
            </a:r>
            <a:r>
              <a:rPr lang="en-US" sz="2800" dirty="0">
                <a:solidFill>
                  <a:srgbClr val="000099"/>
                </a:solidFill>
              </a:rPr>
              <a:t> </a:t>
            </a:r>
            <a:r>
              <a:rPr lang="en-US" sz="2800" dirty="0" err="1">
                <a:solidFill>
                  <a:srgbClr val="000099"/>
                </a:solidFill>
              </a:rPr>
              <a:t>giáo</a:t>
            </a:r>
            <a:r>
              <a:rPr lang="en-US" sz="2800" dirty="0">
                <a:solidFill>
                  <a:srgbClr val="000099"/>
                </a:solidFill>
              </a:rPr>
              <a:t> ?</a:t>
            </a:r>
          </a:p>
          <a:p>
            <a:pPr algn="ctr"/>
            <a:endParaRPr lang="en-US" sz="2800" dirty="0">
              <a:solidFill>
                <a:schemeClr val="tx1"/>
              </a:solidFill>
              <a:cs typeface="Times New Roman" pitchFamily="18" charset="0"/>
            </a:endParaRPr>
          </a:p>
        </p:txBody>
      </p:sp>
      <p:sp>
        <p:nvSpPr>
          <p:cNvPr id="9" name="Rectangle: Folded Corner 27">
            <a:extLst>
              <a:ext uri="{FF2B5EF4-FFF2-40B4-BE49-F238E27FC236}">
                <a16:creationId xmlns:a16="http://schemas.microsoft.com/office/drawing/2014/main" id="{02105D08-1F14-416F-86C2-51DFEA1D8826}"/>
              </a:ext>
            </a:extLst>
          </p:cNvPr>
          <p:cNvSpPr/>
          <p:nvPr/>
        </p:nvSpPr>
        <p:spPr>
          <a:xfrm>
            <a:off x="3451490" y="2974977"/>
            <a:ext cx="8290516" cy="733756"/>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0070C0"/>
                </a:solidFill>
                <a:latin typeface="Times New Roman" pitchFamily="18" charset="0"/>
                <a:cs typeface="Times New Roman" pitchFamily="18" charset="0"/>
              </a:rPr>
              <a:t>Đôi bàn tay của cô giáo rất khéo léo ....</a:t>
            </a:r>
            <a:endParaRPr lang="en-US" sz="2800" dirty="0">
              <a:solidFill>
                <a:srgbClr val="0070C0"/>
              </a:solidFill>
              <a:ea typeface="Aachen" pitchFamily="18" charset="0"/>
              <a:cs typeface="Times New Roman" pitchFamily="18" charset="0"/>
            </a:endParaRPr>
          </a:p>
        </p:txBody>
      </p:sp>
      <p:sp>
        <p:nvSpPr>
          <p:cNvPr id="10" name="Rectangle 9">
            <a:extLst>
              <a:ext uri="{FF2B5EF4-FFF2-40B4-BE49-F238E27FC236}">
                <a16:creationId xmlns:a16="http://schemas.microsoft.com/office/drawing/2014/main" id="{8A1AF95E-ACBD-46E9-8F43-1F6D65A0D221}"/>
              </a:ext>
            </a:extLst>
          </p:cNvPr>
          <p:cNvSpPr/>
          <p:nvPr/>
        </p:nvSpPr>
        <p:spPr>
          <a:xfrm rot="5600923">
            <a:off x="2831325" y="4994112"/>
            <a:ext cx="2438330" cy="250979"/>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Pentagon 30">
            <a:hlinkClick r:id="rId9" action="ppaction://hlinksldjump"/>
            <a:extLst>
              <a:ext uri="{FF2B5EF4-FFF2-40B4-BE49-F238E27FC236}">
                <a16:creationId xmlns:a16="http://schemas.microsoft.com/office/drawing/2014/main" id="{AA693000-41B6-4481-BACC-F3E8F4F6DBBA}"/>
              </a:ext>
            </a:extLst>
          </p:cNvPr>
          <p:cNvSpPr/>
          <p:nvPr/>
        </p:nvSpPr>
        <p:spPr>
          <a:xfrm rot="586976" flipH="1">
            <a:off x="2870431" y="4134482"/>
            <a:ext cx="2310938" cy="899514"/>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 LẠI</a:t>
            </a:r>
          </a:p>
        </p:txBody>
      </p:sp>
      <p:pic>
        <p:nvPicPr>
          <p:cNvPr id="12" name="Picture 11">
            <a:extLst>
              <a:ext uri="{FF2B5EF4-FFF2-40B4-BE49-F238E27FC236}">
                <a16:creationId xmlns:a16="http://schemas.microsoft.com/office/drawing/2014/main"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13" name="Flowchart: Summing Junction 12">
            <a:extLst>
              <a:ext uri="{FF2B5EF4-FFF2-40B4-BE49-F238E27FC236}">
                <a16:creationId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15" name="Picture 14">
            <a:extLst>
              <a:ext uri="{FF2B5EF4-FFF2-40B4-BE49-F238E27FC236}">
                <a16:creationId xmlns:a16="http://schemas.microsoft.com/office/drawing/2014/main"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16" name="Picture 15">
            <a:extLst>
              <a:ext uri="{FF2B5EF4-FFF2-40B4-BE49-F238E27FC236}">
                <a16:creationId xmlns:a16="http://schemas.microsoft.com/office/drawing/2014/main" id="{431D4799-01BE-422D-9BB8-792204DC8F82}"/>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17" name="Picture 16">
            <a:extLst>
              <a:ext uri="{FF2B5EF4-FFF2-40B4-BE49-F238E27FC236}">
                <a16:creationId xmlns:a16="http://schemas.microsoft.com/office/drawing/2014/main" id="{CE2D8554-4EA9-4489-87EE-9EE8BCAD807D}"/>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pic>
        <p:nvPicPr>
          <p:cNvPr id="18" name="Picture 17">
            <a:extLst>
              <a:ext uri="{FF2B5EF4-FFF2-40B4-BE49-F238E27FC236}">
                <a16:creationId xmlns:a16="http://schemas.microsoft.com/office/drawing/2014/main"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19" name="Picture 18">
            <a:extLst>
              <a:ext uri="{FF2B5EF4-FFF2-40B4-BE49-F238E27FC236}">
                <a16:creationId xmlns:a16="http://schemas.microsoft.com/office/drawing/2014/main"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
        <p:nvSpPr>
          <p:cNvPr id="20" name="Rectangle 19">
            <a:extLst>
              <a:ext uri="{FF2B5EF4-FFF2-40B4-BE49-F238E27FC236}">
                <a16:creationId xmlns:a16="http://schemas.microsoft.com/office/drawing/2014/main" id="{2821889B-C14E-4853-9B91-72DBA5916DB2}"/>
              </a:ext>
            </a:extLst>
          </p:cNvPr>
          <p:cNvSpPr/>
          <p:nvPr/>
        </p:nvSpPr>
        <p:spPr>
          <a:xfrm>
            <a:off x="10799030" y="6034080"/>
            <a:ext cx="502923" cy="57036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7328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par>
                                <p:cTn id="17" presetID="10" presetClass="exit" presetSubtype="0" fill="hold" grpId="0" nodeType="with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64" presetClass="path" presetSubtype="0" accel="50000" decel="50000" fill="hold" nodeType="clickEffect">
                                  <p:stCondLst>
                                    <p:cond delay="0"/>
                                  </p:stCondLst>
                                  <p:childTnLst>
                                    <p:animMotion origin="layout" path="M -1.66667E-6 -3.7037E-6 L -1.66667E-6 -0.22476 " pathEditMode="relative" rAng="0" ptsTypes="AA">
                                      <p:cBhvr>
                                        <p:cTn id="24" dur="2000" fill="hold"/>
                                        <p:tgtEl>
                                          <p:spTgt spid="6"/>
                                        </p:tgtEl>
                                        <p:attrNameLst>
                                          <p:attrName>ppt_x</p:attrName>
                                          <p:attrName>ppt_y</p:attrName>
                                        </p:attrNameLst>
                                      </p:cBhvr>
                                      <p:rCtr x="0" y="-11250"/>
                                    </p:animMotion>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2500"/>
                            </p:stCondLst>
                            <p:childTnLst>
                              <p:par>
                                <p:cTn id="36" presetID="32" presetClass="emph" presetSubtype="0" repeatCount="indefinite" fill="hold" grpId="1" nodeType="afterEffect">
                                  <p:stCondLst>
                                    <p:cond delay="0"/>
                                  </p:stCondLst>
                                  <p:childTnLst>
                                    <p:animRot by="120000">
                                      <p:cBhvr>
                                        <p:cTn id="37" dur="100" fill="hold">
                                          <p:stCondLst>
                                            <p:cond delay="0"/>
                                          </p:stCondLst>
                                        </p:cTn>
                                        <p:tgtEl>
                                          <p:spTgt spid="7"/>
                                        </p:tgtEl>
                                        <p:attrNameLst>
                                          <p:attrName>r</p:attrName>
                                        </p:attrNameLst>
                                      </p:cBhvr>
                                    </p:animRot>
                                    <p:animRot by="-240000">
                                      <p:cBhvr>
                                        <p:cTn id="38" dur="200" fill="hold">
                                          <p:stCondLst>
                                            <p:cond delay="200"/>
                                          </p:stCondLst>
                                        </p:cTn>
                                        <p:tgtEl>
                                          <p:spTgt spid="7"/>
                                        </p:tgtEl>
                                        <p:attrNameLst>
                                          <p:attrName>r</p:attrName>
                                        </p:attrNameLst>
                                      </p:cBhvr>
                                    </p:animRot>
                                    <p:animRot by="240000">
                                      <p:cBhvr>
                                        <p:cTn id="39" dur="200" fill="hold">
                                          <p:stCondLst>
                                            <p:cond delay="400"/>
                                          </p:stCondLst>
                                        </p:cTn>
                                        <p:tgtEl>
                                          <p:spTgt spid="7"/>
                                        </p:tgtEl>
                                        <p:attrNameLst>
                                          <p:attrName>r</p:attrName>
                                        </p:attrNameLst>
                                      </p:cBhvr>
                                    </p:animRot>
                                    <p:animRot by="-240000">
                                      <p:cBhvr>
                                        <p:cTn id="40" dur="200" fill="hold">
                                          <p:stCondLst>
                                            <p:cond delay="600"/>
                                          </p:stCondLst>
                                        </p:cTn>
                                        <p:tgtEl>
                                          <p:spTgt spid="7"/>
                                        </p:tgtEl>
                                        <p:attrNameLst>
                                          <p:attrName>r</p:attrName>
                                        </p:attrNameLst>
                                      </p:cBhvr>
                                    </p:animRot>
                                    <p:animRot by="120000">
                                      <p:cBhvr>
                                        <p:cTn id="41"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7" grpId="0" animBg="1"/>
      <p:bldP spid="7" grpId="1" animBg="1"/>
      <p:bldP spid="8" grpId="0"/>
      <p:bldP spid="9"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5100" y="488978"/>
            <a:ext cx="7735144"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Cây</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 </a:t>
            </a:r>
            <a:r>
              <a:rPr lang="en-US" sz="6000" b="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sồi</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 </a:t>
            </a:r>
            <a:r>
              <a:rPr lang="en-US" sz="6000" b="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và</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 </a:t>
            </a:r>
            <a:r>
              <a:rPr lang="en-US" sz="6000" b="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đám</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 </a:t>
            </a:r>
            <a:r>
              <a:rPr lang="en-US" sz="6000" b="1" spc="50" dirty="0" err="1" smtClean="0">
                <a:ln w="11430"/>
                <a:gradFill>
                  <a:gsLst>
                    <a:gs pos="25000">
                      <a:schemeClr val="accent2">
                        <a:satMod val="155000"/>
                      </a:schemeClr>
                    </a:gs>
                    <a:gs pos="100000">
                      <a:schemeClr val="accent2">
                        <a:shade val="45000"/>
                        <a:satMod val="165000"/>
                      </a:schemeClr>
                    </a:gs>
                  </a:gsLst>
                  <a:lin ang="5400000"/>
                </a:gra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sậy</a:t>
            </a:r>
            <a:endParaRPr lang="en-US" sz="6000" b="1" spc="50" dirty="0">
              <a:ln w="11430"/>
              <a:gradFill>
                <a:gsLst>
                  <a:gs pos="25000">
                    <a:schemeClr val="accent2">
                      <a:satMod val="155000"/>
                    </a:schemeClr>
                  </a:gs>
                  <a:gs pos="100000">
                    <a:schemeClr val="accent2">
                      <a:shade val="45000"/>
                      <a:satMod val="165000"/>
                    </a:schemeClr>
                  </a:gs>
                </a:gsLst>
                <a:lin ang="5400000"/>
              </a:gra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endParaRPr>
          </a:p>
        </p:txBody>
      </p:sp>
      <p:pic>
        <p:nvPicPr>
          <p:cNvPr id="2" name="Picture 1"/>
          <p:cNvPicPr>
            <a:picLocks noChangeAspect="1"/>
          </p:cNvPicPr>
          <p:nvPr/>
        </p:nvPicPr>
        <p:blipFill>
          <a:blip r:embed="rId2"/>
          <a:stretch>
            <a:fillRect/>
          </a:stretch>
        </p:blipFill>
        <p:spPr>
          <a:xfrm>
            <a:off x="1192014" y="1876425"/>
            <a:ext cx="10061316" cy="4772025"/>
          </a:xfrm>
          <a:prstGeom prst="rect">
            <a:avLst/>
          </a:prstGeom>
        </p:spPr>
      </p:pic>
    </p:spTree>
    <p:extLst>
      <p:ext uri="{BB962C8B-B14F-4D97-AF65-F5344CB8AC3E}">
        <p14:creationId xmlns:p14="http://schemas.microsoft.com/office/powerpoint/2010/main" val="5940267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774" y="646331"/>
            <a:ext cx="11944351" cy="6494085"/>
          </a:xfrm>
          <a:prstGeom prst="rect">
            <a:avLst/>
          </a:prstGeom>
        </p:spPr>
        <p:txBody>
          <a:bodyPr wrap="square">
            <a:spAutoFit/>
          </a:bodyPr>
          <a:lstStyle/>
          <a:p>
            <a:r>
              <a:rPr lang="vi-VN" sz="2400" dirty="0" smtClean="0">
                <a:cs typeface="Arial" panose="020B0604020202020204" pitchFamily="34" charset="0"/>
              </a:rPr>
              <a:t>     </a:t>
            </a:r>
            <a:r>
              <a:rPr lang="vi-VN" sz="3100" dirty="0" smtClean="0">
                <a:cs typeface="Arial" panose="020B0604020202020204" pitchFamily="34" charset="0"/>
              </a:rPr>
              <a:t>Có </a:t>
            </a:r>
            <a:r>
              <a:rPr lang="vi-VN" sz="3100" dirty="0">
                <a:cs typeface="Arial" panose="020B0604020202020204" pitchFamily="34" charset="0"/>
              </a:rPr>
              <a:t>một cây sồi </a:t>
            </a:r>
            <a:r>
              <a:rPr lang="vi-VN" sz="3100" dirty="0" smtClean="0">
                <a:cs typeface="Arial" panose="020B0604020202020204" pitchFamily="34" charset="0"/>
              </a:rPr>
              <a:t>mọc ở ven sông</a:t>
            </a:r>
            <a:r>
              <a:rPr lang="vi-VN" sz="3100" dirty="0">
                <a:cs typeface="Arial" panose="020B0604020202020204" pitchFamily="34" charset="0"/>
              </a:rPr>
              <a:t>. </a:t>
            </a:r>
            <a:r>
              <a:rPr lang="vi-VN" sz="3100" dirty="0" smtClean="0">
                <a:cs typeface="Arial" panose="020B0604020202020204" pitchFamily="34" charset="0"/>
              </a:rPr>
              <a:t>Nó cao lớn sừng sững nên rất xem thường những cây sậy bé nhỏ dưới chân mình.</a:t>
            </a:r>
          </a:p>
          <a:p>
            <a:r>
              <a:rPr lang="vi-VN" sz="3100" dirty="0">
                <a:cs typeface="Arial" panose="020B0604020202020204" pitchFamily="34" charset="0"/>
              </a:rPr>
              <a:t> </a:t>
            </a:r>
            <a:r>
              <a:rPr lang="vi-VN" sz="3100" dirty="0" smtClean="0">
                <a:cs typeface="Arial" panose="020B0604020202020204" pitchFamily="34" charset="0"/>
              </a:rPr>
              <a:t>   Một </a:t>
            </a:r>
            <a:r>
              <a:rPr lang="vi-VN" sz="3100" dirty="0">
                <a:cs typeface="Arial" panose="020B0604020202020204" pitchFamily="34" charset="0"/>
              </a:rPr>
              <a:t>hôm, trời </a:t>
            </a:r>
            <a:r>
              <a:rPr lang="vi-VN" sz="3100" dirty="0" smtClean="0">
                <a:cs typeface="Arial" panose="020B0604020202020204" pitchFamily="34" charset="0"/>
              </a:rPr>
              <a:t>nổi bão. Mưa gió dữ dội làm </a:t>
            </a:r>
            <a:r>
              <a:rPr lang="vi-VN" sz="3100" dirty="0">
                <a:cs typeface="Arial" panose="020B0604020202020204" pitchFamily="34" charset="0"/>
              </a:rPr>
              <a:t>bật </a:t>
            </a:r>
            <a:r>
              <a:rPr lang="vi-VN" sz="3100" dirty="0" smtClean="0">
                <a:cs typeface="Arial" panose="020B0604020202020204" pitchFamily="34" charset="0"/>
              </a:rPr>
              <a:t>gốc cây sồi, khiến nó đổ gục </a:t>
            </a:r>
            <a:r>
              <a:rPr lang="vi-VN" sz="3100" dirty="0">
                <a:cs typeface="Arial" panose="020B0604020202020204" pitchFamily="34" charset="0"/>
              </a:rPr>
              <a:t>xuống sông. </a:t>
            </a:r>
            <a:r>
              <a:rPr lang="vi-VN" sz="3100" dirty="0" smtClean="0">
                <a:cs typeface="Arial" panose="020B0604020202020204" pitchFamily="34" charset="0"/>
              </a:rPr>
              <a:t>Nhìn thấy đám sậy </a:t>
            </a:r>
            <a:r>
              <a:rPr lang="vi-VN" sz="3100" dirty="0">
                <a:cs typeface="Arial" panose="020B0604020202020204" pitchFamily="34" charset="0"/>
              </a:rPr>
              <a:t>vẫn tươi xanh </a:t>
            </a:r>
            <a:r>
              <a:rPr lang="vi-VN" sz="3100" dirty="0" smtClean="0">
                <a:cs typeface="Arial" panose="020B0604020202020204" pitchFamily="34" charset="0"/>
              </a:rPr>
              <a:t>rì rào hai bên bờ, cây sồi ngạc nhiên hỏi:</a:t>
            </a:r>
          </a:p>
          <a:p>
            <a:r>
              <a:rPr lang="vi-VN" sz="3100" dirty="0" smtClean="0">
                <a:cs typeface="Arial" panose="020B0604020202020204" pitchFamily="34" charset="0"/>
              </a:rPr>
              <a:t>          -  Sao các bạn yếu thế mà không bị gió bão thổi đổ? Còn tôi lực lưỡng thế này mà bị bay cả gốc ?</a:t>
            </a:r>
          </a:p>
          <a:p>
            <a:r>
              <a:rPr lang="vi-VN" sz="3100" dirty="0">
                <a:cs typeface="Arial" panose="020B0604020202020204" pitchFamily="34" charset="0"/>
              </a:rPr>
              <a:t> </a:t>
            </a:r>
            <a:r>
              <a:rPr lang="vi-VN" sz="3100" dirty="0" smtClean="0">
                <a:cs typeface="Arial" panose="020B0604020202020204" pitchFamily="34" charset="0"/>
              </a:rPr>
              <a:t>Đám sậy trả lời :</a:t>
            </a:r>
            <a:endParaRPr lang="vi-VN" sz="3100" dirty="0">
              <a:cs typeface="Arial" panose="020B0604020202020204" pitchFamily="34" charset="0"/>
            </a:endParaRPr>
          </a:p>
          <a:p>
            <a:r>
              <a:rPr lang="vi-VN" sz="3100" dirty="0" smtClean="0">
                <a:cs typeface="Arial" panose="020B0604020202020204" pitchFamily="34" charset="0"/>
              </a:rPr>
              <a:t>   - </a:t>
            </a:r>
            <a:r>
              <a:rPr lang="vi-VN" sz="3100" dirty="0">
                <a:cs typeface="Arial" panose="020B0604020202020204" pitchFamily="34" charset="0"/>
              </a:rPr>
              <a:t>Anh </a:t>
            </a:r>
            <a:r>
              <a:rPr lang="vi-VN" sz="3100" dirty="0" smtClean="0">
                <a:cs typeface="Arial" panose="020B0604020202020204" pitchFamily="34" charset="0"/>
              </a:rPr>
              <a:t>to khỏe nhưng đứng đơn độc một </a:t>
            </a:r>
            <a:r>
              <a:rPr lang="vi-VN" sz="3100" dirty="0">
                <a:cs typeface="Arial" panose="020B0604020202020204" pitchFamily="34" charset="0"/>
              </a:rPr>
              <a:t>mình. </a:t>
            </a:r>
            <a:r>
              <a:rPr lang="vi-VN" sz="3100" dirty="0" smtClean="0">
                <a:cs typeface="Arial" panose="020B0604020202020204" pitchFamily="34" charset="0"/>
              </a:rPr>
              <a:t>Còn chúng tôi tuy </a:t>
            </a:r>
            <a:r>
              <a:rPr lang="vi-VN" sz="3100" dirty="0">
                <a:cs typeface="Arial" panose="020B0604020202020204" pitchFamily="34" charset="0"/>
              </a:rPr>
              <a:t>nhỏ </a:t>
            </a:r>
            <a:r>
              <a:rPr lang="vi-VN" sz="3100" dirty="0" smtClean="0">
                <a:cs typeface="Arial" panose="020B0604020202020204" pitchFamily="34" charset="0"/>
              </a:rPr>
              <a:t>yếu nhưng </a:t>
            </a:r>
            <a:r>
              <a:rPr lang="vi-VN" sz="3100" dirty="0">
                <a:cs typeface="Arial" panose="020B0604020202020204" pitchFamily="34" charset="0"/>
              </a:rPr>
              <a:t>luôn </a:t>
            </a:r>
            <a:r>
              <a:rPr lang="vi-VN" sz="3100" dirty="0" smtClean="0">
                <a:cs typeface="Arial" panose="020B0604020202020204" pitchFamily="34" charset="0"/>
              </a:rPr>
              <a:t>quây quần bên nhau. </a:t>
            </a:r>
            <a:r>
              <a:rPr lang="vi-VN" sz="3100" dirty="0">
                <a:cs typeface="Arial" panose="020B0604020202020204" pitchFamily="34" charset="0"/>
              </a:rPr>
              <a:t>Chúng tôi dựa vào nhau </a:t>
            </a:r>
            <a:r>
              <a:rPr lang="vi-VN" sz="3100" dirty="0" smtClean="0">
                <a:cs typeface="Arial" panose="020B0604020202020204" pitchFamily="34" charset="0"/>
              </a:rPr>
              <a:t>nên </a:t>
            </a:r>
            <a:r>
              <a:rPr lang="vi-VN" sz="3100" dirty="0">
                <a:cs typeface="Arial" panose="020B0604020202020204" pitchFamily="34" charset="0"/>
              </a:rPr>
              <a:t>gió </a:t>
            </a:r>
            <a:r>
              <a:rPr lang="vi-VN" sz="3100" dirty="0" smtClean="0">
                <a:cs typeface="Arial" panose="020B0604020202020204" pitchFamily="34" charset="0"/>
              </a:rPr>
              <a:t>bão chẳng thể nào thổi đổ được.</a:t>
            </a:r>
            <a:endParaRPr lang="vi-VN" sz="3100" dirty="0">
              <a:cs typeface="Arial" panose="020B0604020202020204" pitchFamily="34" charset="0"/>
            </a:endParaRPr>
          </a:p>
          <a:p>
            <a:r>
              <a:rPr lang="vi-VN" sz="3100" dirty="0" smtClean="0">
                <a:cs typeface="Arial" panose="020B0604020202020204" pitchFamily="34" charset="0"/>
              </a:rPr>
              <a:t>     Nghe </a:t>
            </a:r>
            <a:r>
              <a:rPr lang="vi-VN" sz="3100" dirty="0">
                <a:cs typeface="Arial" panose="020B0604020202020204" pitchFamily="34" charset="0"/>
              </a:rPr>
              <a:t>vậy, cây sồi </a:t>
            </a:r>
            <a:r>
              <a:rPr lang="vi-VN" sz="3100" dirty="0" smtClean="0">
                <a:cs typeface="Arial" panose="020B0604020202020204" pitchFamily="34" charset="0"/>
              </a:rPr>
              <a:t>xấu hổ vì đã từng coi </a:t>
            </a:r>
            <a:r>
              <a:rPr lang="vi-VN" sz="3100" dirty="0">
                <a:cs typeface="Arial" panose="020B0604020202020204" pitchFamily="34" charset="0"/>
              </a:rPr>
              <a:t>thường cây sậy </a:t>
            </a:r>
            <a:r>
              <a:rPr lang="vi-VN" sz="3100" dirty="0" smtClean="0">
                <a:cs typeface="Arial" panose="020B0604020202020204" pitchFamily="34" charset="0"/>
              </a:rPr>
              <a:t>.</a:t>
            </a:r>
          </a:p>
          <a:p>
            <a:pPr algn="r"/>
            <a:r>
              <a:rPr lang="vi-VN" sz="3100" b="0" i="0" dirty="0" smtClean="0">
                <a:effectLst/>
                <a:cs typeface="Arial" panose="020B0604020202020204" pitchFamily="34" charset="0"/>
              </a:rPr>
              <a:t>Theo sách Tiếng Việt vui</a:t>
            </a:r>
            <a:endParaRPr lang="vi-VN" sz="3100" b="0" i="0" dirty="0">
              <a:effectLst/>
              <a:cs typeface="Arial" panose="020B0604020202020204" pitchFamily="34" charset="0"/>
            </a:endParaRPr>
          </a:p>
        </p:txBody>
      </p:sp>
      <p:sp>
        <p:nvSpPr>
          <p:cNvPr id="4" name="Rectangle 3"/>
          <p:cNvSpPr/>
          <p:nvPr/>
        </p:nvSpPr>
        <p:spPr>
          <a:xfrm>
            <a:off x="0" y="0"/>
            <a:ext cx="12191999"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err="1"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Cây</a:t>
            </a:r>
            <a:r>
              <a:rPr lang="en-US" sz="3600" b="1" spc="50" dirty="0"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 </a:t>
            </a:r>
            <a:r>
              <a:rPr lang="en-US" sz="3600" b="1" spc="50" dirty="0" err="1"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sồi</a:t>
            </a:r>
            <a:r>
              <a:rPr lang="en-US" sz="3600" b="1" spc="50" dirty="0"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 </a:t>
            </a:r>
            <a:r>
              <a:rPr lang="en-US" sz="3600" b="1" spc="50" dirty="0" err="1"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và</a:t>
            </a:r>
            <a:r>
              <a:rPr lang="en-US" sz="3600" b="1" spc="50" dirty="0"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 </a:t>
            </a:r>
            <a:r>
              <a:rPr lang="en-US" sz="3600" b="1" spc="50" dirty="0" err="1"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đám</a:t>
            </a:r>
            <a:r>
              <a:rPr lang="en-US" sz="3600" b="1" spc="50" dirty="0"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 </a:t>
            </a:r>
            <a:r>
              <a:rPr lang="en-US" sz="3600" b="1" spc="50" dirty="0" err="1" smtClean="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rPr>
              <a:t>sậy</a:t>
            </a:r>
            <a:endParaRPr lang="en-US" sz="3600" b="1" spc="50" dirty="0">
              <a:ln w="11430"/>
              <a:solidFill>
                <a:srgbClr val="FF0000"/>
              </a:solidFill>
              <a:effectLst>
                <a:glow rad="101600">
                  <a:schemeClr val="accent3">
                    <a:satMod val="175000"/>
                    <a:alpha val="40000"/>
                  </a:schemeClr>
                </a:glow>
                <a:outerShdw blurRad="76200" dist="50800" dir="5400000" algn="tl" rotWithShape="0">
                  <a:srgbClr val="000000">
                    <a:alpha val="65000"/>
                  </a:srgbClr>
                </a:outerShdw>
              </a:effectLst>
              <a:cs typeface="Times New Roman" pitchFamily="18" charset="0"/>
            </a:endParaRPr>
          </a:p>
        </p:txBody>
      </p:sp>
      <p:sp>
        <p:nvSpPr>
          <p:cNvPr id="5" name="Rounded Rectangle 4"/>
          <p:cNvSpPr/>
          <p:nvPr/>
        </p:nvSpPr>
        <p:spPr>
          <a:xfrm>
            <a:off x="66673" y="115416"/>
            <a:ext cx="1905706" cy="415499"/>
          </a:xfrm>
          <a:prstGeom prst="roundRect">
            <a:avLst/>
          </a:prstGeom>
          <a:solidFill>
            <a:schemeClr val="accent2">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b="1" dirty="0" smtClean="0">
                <a:cs typeface="Times New Roman" panose="02020603050405020304" pitchFamily="18" charset="0"/>
              </a:rPr>
              <a:t>ĐỌC</a:t>
            </a:r>
            <a:endParaRPr lang="en-US" sz="3600" b="1" dirty="0">
              <a:cs typeface="Times New Roman" panose="02020603050405020304" pitchFamily="18" charset="0"/>
            </a:endParaRPr>
          </a:p>
        </p:txBody>
      </p:sp>
    </p:spTree>
    <p:extLst>
      <p:ext uri="{BB962C8B-B14F-4D97-AF65-F5344CB8AC3E}">
        <p14:creationId xmlns:p14="http://schemas.microsoft.com/office/powerpoint/2010/main" val="14868467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2695</TotalTime>
  <Words>719</Words>
  <Application>Microsoft Office PowerPoint</Application>
  <PresentationFormat>Widescreen</PresentationFormat>
  <Paragraphs>63</Paragraphs>
  <Slides>16</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Aachen</vt:lpstr>
      <vt:lpstr>Arial</vt:lpstr>
      <vt:lpstr>Calibri</vt:lpstr>
      <vt:lpstr>Calibri Light</vt:lpstr>
      <vt:lpstr>等线</vt:lpstr>
      <vt:lpstr>Tahoma</vt:lpstr>
      <vt:lpstr>Times New Roman</vt:lpstr>
      <vt:lpstr>UTM Avo</vt:lpstr>
      <vt:lpstr>Office Theme</vt:lpstr>
      <vt:lpstr>Custom Design</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Thành Nguyễn</cp:lastModifiedBy>
  <cp:revision>80</cp:revision>
  <dcterms:created xsi:type="dcterms:W3CDTF">2021-11-01T08:16:43Z</dcterms:created>
  <dcterms:modified xsi:type="dcterms:W3CDTF">2022-11-29T13:57:03Z</dcterms:modified>
</cp:coreProperties>
</file>