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2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2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27.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24" r:id="rId2"/>
    <p:sldId id="325" r:id="rId3"/>
    <p:sldId id="259" r:id="rId4"/>
    <p:sldId id="256" r:id="rId5"/>
    <p:sldId id="327" r:id="rId6"/>
    <p:sldId id="330" r:id="rId7"/>
    <p:sldId id="331" r:id="rId8"/>
    <p:sldId id="329" r:id="rId9"/>
    <p:sldId id="332" r:id="rId10"/>
    <p:sldId id="333" r:id="rId11"/>
    <p:sldId id="334" r:id="rId12"/>
    <p:sldId id="335" r:id="rId13"/>
    <p:sldId id="337" r:id="rId14"/>
    <p:sldId id="336" r:id="rId15"/>
    <p:sldId id="338" r:id="rId16"/>
    <p:sldId id="339" r:id="rId17"/>
    <p:sldId id="340" r:id="rId18"/>
    <p:sldId id="341" r:id="rId19"/>
    <p:sldId id="342" r:id="rId20"/>
    <p:sldId id="353" r:id="rId21"/>
    <p:sldId id="354" r:id="rId22"/>
    <p:sldId id="343" r:id="rId23"/>
    <p:sldId id="344" r:id="rId24"/>
    <p:sldId id="346" r:id="rId25"/>
    <p:sldId id="347" r:id="rId26"/>
    <p:sldId id="345" r:id="rId27"/>
    <p:sldId id="352" r:id="rId28"/>
    <p:sldId id="348" r:id="rId29"/>
    <p:sldId id="257" r:id="rId30"/>
    <p:sldId id="290" r:id="rId31"/>
    <p:sldId id="283" r:id="rId32"/>
    <p:sldId id="261" r:id="rId33"/>
    <p:sldId id="284" r:id="rId34"/>
    <p:sldId id="285" r:id="rId35"/>
    <p:sldId id="286" r:id="rId36"/>
    <p:sldId id="287" r:id="rId37"/>
    <p:sldId id="288" r:id="rId38"/>
    <p:sldId id="349" r:id="rId39"/>
    <p:sldId id="351" r:id="rId40"/>
    <p:sldId id="293" r:id="rId41"/>
    <p:sldId id="297" r:id="rId42"/>
    <p:sldId id="35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770" autoAdjust="0"/>
  </p:normalViewPr>
  <p:slideViewPr>
    <p:cSldViewPr snapToGrid="0">
      <p:cViewPr varScale="1">
        <p:scale>
          <a:sx n="67" d="100"/>
          <a:sy n="67" d="100"/>
        </p:scale>
        <p:origin x="83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4ACAC-5D69-4AB1-98B3-E16CD2FBE747}" type="datetimeFigureOut">
              <a:rPr lang="en-US" smtClean="0"/>
              <a:t>11/10/2021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2CDE17-35D6-4C48-B04E-8C85B32C833C}" type="slidenum">
              <a:rPr lang="en-US" smtClean="0"/>
              <a:t>‹#›</a:t>
            </a:fld>
            <a:endParaRPr lang="en-US"/>
          </a:p>
        </p:txBody>
      </p:sp>
    </p:spTree>
    <p:extLst>
      <p:ext uri="{BB962C8B-B14F-4D97-AF65-F5344CB8AC3E}">
        <p14:creationId xmlns:p14="http://schemas.microsoft.com/office/powerpoint/2010/main" val="372564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2CDE17-35D6-4C48-B04E-8C85B32C833C}" type="slidenum">
              <a:rPr lang="en-US" smtClean="0"/>
              <a:t>2</a:t>
            </a:fld>
            <a:endParaRPr lang="en-US"/>
          </a:p>
        </p:txBody>
      </p:sp>
    </p:spTree>
    <p:extLst>
      <p:ext uri="{BB962C8B-B14F-4D97-AF65-F5344CB8AC3E}">
        <p14:creationId xmlns:p14="http://schemas.microsoft.com/office/powerpoint/2010/main" val="2006147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Mở rộng về tập số N và Z</a:t>
            </a:r>
          </a:p>
        </p:txBody>
      </p:sp>
      <p:sp>
        <p:nvSpPr>
          <p:cNvPr id="4" name="Slide Number Placeholder 3"/>
          <p:cNvSpPr>
            <a:spLocks noGrp="1"/>
          </p:cNvSpPr>
          <p:nvPr>
            <p:ph type="sldNum" sz="quarter" idx="5"/>
          </p:nvPr>
        </p:nvSpPr>
        <p:spPr/>
        <p:txBody>
          <a:bodyPr/>
          <a:lstStyle/>
          <a:p>
            <a:fld id="{4A2CDE17-35D6-4C48-B04E-8C85B32C833C}" type="slidenum">
              <a:rPr lang="en-US" smtClean="0"/>
              <a:t>16</a:t>
            </a:fld>
            <a:endParaRPr lang="en-US"/>
          </a:p>
        </p:txBody>
      </p:sp>
    </p:spTree>
    <p:extLst>
      <p:ext uri="{BB962C8B-B14F-4D97-AF65-F5344CB8AC3E}">
        <p14:creationId xmlns:p14="http://schemas.microsoft.com/office/powerpoint/2010/main" val="896253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Chốt câu mọi PT của tập N đều thuộc tập Z</a:t>
            </a:r>
          </a:p>
        </p:txBody>
      </p:sp>
      <p:sp>
        <p:nvSpPr>
          <p:cNvPr id="4" name="Slide Number Placeholder 3"/>
          <p:cNvSpPr>
            <a:spLocks noGrp="1"/>
          </p:cNvSpPr>
          <p:nvPr>
            <p:ph type="sldNum" sz="quarter" idx="5"/>
          </p:nvPr>
        </p:nvSpPr>
        <p:spPr/>
        <p:txBody>
          <a:bodyPr/>
          <a:lstStyle/>
          <a:p>
            <a:fld id="{4A2CDE17-35D6-4C48-B04E-8C85B32C833C}" type="slidenum">
              <a:rPr lang="en-US" smtClean="0"/>
              <a:t>17</a:t>
            </a:fld>
            <a:endParaRPr lang="en-US"/>
          </a:p>
        </p:txBody>
      </p:sp>
    </p:spTree>
    <p:extLst>
      <p:ext uri="{BB962C8B-B14F-4D97-AF65-F5344CB8AC3E}">
        <p14:creationId xmlns:p14="http://schemas.microsoft.com/office/powerpoint/2010/main" val="3582394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2CDE17-35D6-4C48-B04E-8C85B32C833C}" type="slidenum">
              <a:rPr lang="en-US" smtClean="0"/>
              <a:t>19</a:t>
            </a:fld>
            <a:endParaRPr lang="en-US"/>
          </a:p>
        </p:txBody>
      </p:sp>
    </p:spTree>
    <p:extLst>
      <p:ext uri="{BB962C8B-B14F-4D97-AF65-F5344CB8AC3E}">
        <p14:creationId xmlns:p14="http://schemas.microsoft.com/office/powerpoint/2010/main" val="160346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2CDE17-35D6-4C48-B04E-8C85B32C833C}" type="slidenum">
              <a:rPr lang="en-US" smtClean="0"/>
              <a:t>20</a:t>
            </a:fld>
            <a:endParaRPr lang="en-US"/>
          </a:p>
        </p:txBody>
      </p:sp>
    </p:spTree>
    <p:extLst>
      <p:ext uri="{BB962C8B-B14F-4D97-AF65-F5344CB8AC3E}">
        <p14:creationId xmlns:p14="http://schemas.microsoft.com/office/powerpoint/2010/main" val="1068775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Times New Roman" panose="02020603050405020304" pitchFamily="18" charset="0"/>
                <a:cs typeface="Times New Roman" panose="02020603050405020304" pitchFamily="18" charset="0"/>
              </a:rPr>
              <a:t>Mariana  </a:t>
            </a:r>
            <a:r>
              <a:rPr lang="en-US" sz="1200" b="1" dirty="0" err="1">
                <a:latin typeface="Times New Roman" panose="02020603050405020304" pitchFamily="18" charset="0"/>
                <a:cs typeface="Times New Roman" panose="02020603050405020304" pitchFamily="18" charset="0"/>
              </a:rPr>
              <a:t>là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rãnh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sâu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nhất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thế</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giới</a:t>
            </a:r>
            <a:endParaRPr lang="en-US" sz="1200" b="1"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A2CDE17-35D6-4C48-B04E-8C85B32C833C}" type="slidenum">
              <a:rPr lang="en-US" smtClean="0"/>
              <a:t>22</a:t>
            </a:fld>
            <a:endParaRPr lang="en-US"/>
          </a:p>
        </p:txBody>
      </p:sp>
    </p:spTree>
    <p:extLst>
      <p:ext uri="{BB962C8B-B14F-4D97-AF65-F5344CB8AC3E}">
        <p14:creationId xmlns:p14="http://schemas.microsoft.com/office/powerpoint/2010/main" val="1590390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Times New Roman" panose="02020603050405020304" pitchFamily="18" charset="0"/>
                <a:cs typeface="Times New Roman" panose="02020603050405020304" pitchFamily="18" charset="0"/>
              </a:rPr>
              <a:t>Mariana  là rãnh sâu nhất thế giới</a:t>
            </a:r>
          </a:p>
          <a:p>
            <a:endParaRPr lang="en-US"/>
          </a:p>
        </p:txBody>
      </p:sp>
      <p:sp>
        <p:nvSpPr>
          <p:cNvPr id="4" name="Slide Number Placeholder 3"/>
          <p:cNvSpPr>
            <a:spLocks noGrp="1"/>
          </p:cNvSpPr>
          <p:nvPr>
            <p:ph type="sldNum" sz="quarter" idx="5"/>
          </p:nvPr>
        </p:nvSpPr>
        <p:spPr/>
        <p:txBody>
          <a:bodyPr/>
          <a:lstStyle/>
          <a:p>
            <a:fld id="{4A2CDE17-35D6-4C48-B04E-8C85B32C833C}" type="slidenum">
              <a:rPr lang="en-US" smtClean="0"/>
              <a:t>24</a:t>
            </a:fld>
            <a:endParaRPr lang="en-US"/>
          </a:p>
        </p:txBody>
      </p:sp>
    </p:spTree>
    <p:extLst>
      <p:ext uri="{BB962C8B-B14F-4D97-AF65-F5344CB8AC3E}">
        <p14:creationId xmlns:p14="http://schemas.microsoft.com/office/powerpoint/2010/main" val="1318257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Times New Roman" panose="02020603050405020304" pitchFamily="18" charset="0"/>
                <a:cs typeface="Times New Roman" panose="02020603050405020304" pitchFamily="18" charset="0"/>
              </a:rPr>
              <a:t>Mariana  là rãnh sâu nhất thế giới</a:t>
            </a:r>
          </a:p>
          <a:p>
            <a:endParaRPr lang="en-US"/>
          </a:p>
        </p:txBody>
      </p:sp>
      <p:sp>
        <p:nvSpPr>
          <p:cNvPr id="4" name="Slide Number Placeholder 3"/>
          <p:cNvSpPr>
            <a:spLocks noGrp="1"/>
          </p:cNvSpPr>
          <p:nvPr>
            <p:ph type="sldNum" sz="quarter" idx="5"/>
          </p:nvPr>
        </p:nvSpPr>
        <p:spPr/>
        <p:txBody>
          <a:bodyPr/>
          <a:lstStyle/>
          <a:p>
            <a:fld id="{4A2CDE17-35D6-4C48-B04E-8C85B32C833C}" type="slidenum">
              <a:rPr lang="en-US" smtClean="0"/>
              <a:t>25</a:t>
            </a:fld>
            <a:endParaRPr lang="en-US"/>
          </a:p>
        </p:txBody>
      </p:sp>
    </p:spTree>
    <p:extLst>
      <p:ext uri="{BB962C8B-B14F-4D97-AF65-F5344CB8AC3E}">
        <p14:creationId xmlns:p14="http://schemas.microsoft.com/office/powerpoint/2010/main" val="1444914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Chọn 1 trong 2 phương án, Chọn Phương án trang 2 thì bỏ phương án trang 3</a:t>
            </a:r>
          </a:p>
        </p:txBody>
      </p:sp>
      <p:sp>
        <p:nvSpPr>
          <p:cNvPr id="4" name="Slide Number Placeholder 3"/>
          <p:cNvSpPr>
            <a:spLocks noGrp="1"/>
          </p:cNvSpPr>
          <p:nvPr>
            <p:ph type="sldNum" sz="quarter" idx="5"/>
          </p:nvPr>
        </p:nvSpPr>
        <p:spPr/>
        <p:txBody>
          <a:bodyPr/>
          <a:lstStyle/>
          <a:p>
            <a:fld id="{DA1C3F75-B562-4B92-9F6C-BE248B137426}" type="slidenum">
              <a:rPr lang="en-US" smtClean="0"/>
              <a:t>27</a:t>
            </a:fld>
            <a:endParaRPr lang="en-US"/>
          </a:p>
        </p:txBody>
      </p:sp>
    </p:spTree>
    <p:extLst>
      <p:ext uri="{BB962C8B-B14F-4D97-AF65-F5344CB8AC3E}">
        <p14:creationId xmlns:p14="http://schemas.microsoft.com/office/powerpoint/2010/main" val="254259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285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747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Chọn 1 trong 2 phương án, Chọn Phương án trang 2 thì bỏ phương án trang 3</a:t>
            </a:r>
          </a:p>
        </p:txBody>
      </p:sp>
      <p:sp>
        <p:nvSpPr>
          <p:cNvPr id="4" name="Slide Number Placeholder 3"/>
          <p:cNvSpPr>
            <a:spLocks noGrp="1"/>
          </p:cNvSpPr>
          <p:nvPr>
            <p:ph type="sldNum" sz="quarter" idx="5"/>
          </p:nvPr>
        </p:nvSpPr>
        <p:spPr/>
        <p:txBody>
          <a:bodyPr/>
          <a:lstStyle/>
          <a:p>
            <a:fld id="{DA1C3F75-B562-4B92-9F6C-BE248B137426}" type="slidenum">
              <a:rPr lang="en-US" smtClean="0"/>
              <a:t>3</a:t>
            </a:fld>
            <a:endParaRPr lang="en-US"/>
          </a:p>
        </p:txBody>
      </p:sp>
    </p:spTree>
    <p:extLst>
      <p:ext uri="{BB962C8B-B14F-4D97-AF65-F5344CB8AC3E}">
        <p14:creationId xmlns:p14="http://schemas.microsoft.com/office/powerpoint/2010/main" val="309047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804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545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38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232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175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937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325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676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994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1C3F75-B562-4B92-9F6C-BE248B137426}" type="slidenum">
              <a:rPr lang="en-US" smtClean="0"/>
              <a:t>40</a:t>
            </a:fld>
            <a:endParaRPr lang="en-US"/>
          </a:p>
        </p:txBody>
      </p:sp>
    </p:spTree>
    <p:extLst>
      <p:ext uri="{BB962C8B-B14F-4D97-AF65-F5344CB8AC3E}">
        <p14:creationId xmlns:p14="http://schemas.microsoft.com/office/powerpoint/2010/main" val="3679999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2CDE17-35D6-4C48-B04E-8C85B32C833C}" type="slidenum">
              <a:rPr lang="en-US" smtClean="0"/>
              <a:t>7</a:t>
            </a:fld>
            <a:endParaRPr lang="en-US"/>
          </a:p>
        </p:txBody>
      </p:sp>
    </p:spTree>
    <p:extLst>
      <p:ext uri="{BB962C8B-B14F-4D97-AF65-F5344CB8AC3E}">
        <p14:creationId xmlns:p14="http://schemas.microsoft.com/office/powerpoint/2010/main" val="1309776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2CDE17-35D6-4C48-B04E-8C85B32C833C}" type="slidenum">
              <a:rPr lang="en-US" smtClean="0"/>
              <a:t>41</a:t>
            </a:fld>
            <a:endParaRPr lang="en-US"/>
          </a:p>
        </p:txBody>
      </p:sp>
    </p:spTree>
    <p:extLst>
      <p:ext uri="{BB962C8B-B14F-4D97-AF65-F5344CB8AC3E}">
        <p14:creationId xmlns:p14="http://schemas.microsoft.com/office/powerpoint/2010/main" val="1732841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2CDE17-35D6-4C48-B04E-8C85B32C833C}" type="slidenum">
              <a:rPr lang="en-US" smtClean="0"/>
              <a:t>8</a:t>
            </a:fld>
            <a:endParaRPr lang="en-US"/>
          </a:p>
        </p:txBody>
      </p:sp>
    </p:spTree>
    <p:extLst>
      <p:ext uri="{BB962C8B-B14F-4D97-AF65-F5344CB8AC3E}">
        <p14:creationId xmlns:p14="http://schemas.microsoft.com/office/powerpoint/2010/main" val="3823219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Với các số được viết theo thứ tự từ trái qua phải, các số giống nhau được viết 1 lần</a:t>
            </a:r>
          </a:p>
        </p:txBody>
      </p:sp>
      <p:sp>
        <p:nvSpPr>
          <p:cNvPr id="4" name="Slide Number Placeholder 3"/>
          <p:cNvSpPr>
            <a:spLocks noGrp="1"/>
          </p:cNvSpPr>
          <p:nvPr>
            <p:ph type="sldNum" sz="quarter" idx="5"/>
          </p:nvPr>
        </p:nvSpPr>
        <p:spPr/>
        <p:txBody>
          <a:bodyPr/>
          <a:lstStyle/>
          <a:p>
            <a:fld id="{4A2CDE17-35D6-4C48-B04E-8C85B32C833C}" type="slidenum">
              <a:rPr lang="en-US" smtClean="0"/>
              <a:t>10</a:t>
            </a:fld>
            <a:endParaRPr lang="en-US"/>
          </a:p>
        </p:txBody>
      </p:sp>
    </p:spTree>
    <p:extLst>
      <p:ext uri="{BB962C8B-B14F-4D97-AF65-F5344CB8AC3E}">
        <p14:creationId xmlns:p14="http://schemas.microsoft.com/office/powerpoint/2010/main" val="660390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đứng tại chỗ trả lời</a:t>
            </a:r>
          </a:p>
        </p:txBody>
      </p:sp>
      <p:sp>
        <p:nvSpPr>
          <p:cNvPr id="4" name="Slide Number Placeholder 3"/>
          <p:cNvSpPr>
            <a:spLocks noGrp="1"/>
          </p:cNvSpPr>
          <p:nvPr>
            <p:ph type="sldNum" sz="quarter" idx="5"/>
          </p:nvPr>
        </p:nvSpPr>
        <p:spPr/>
        <p:txBody>
          <a:bodyPr/>
          <a:lstStyle/>
          <a:p>
            <a:fld id="{4A2CDE17-35D6-4C48-B04E-8C85B32C833C}" type="slidenum">
              <a:rPr lang="en-US" smtClean="0"/>
              <a:t>12</a:t>
            </a:fld>
            <a:endParaRPr lang="en-US"/>
          </a:p>
        </p:txBody>
      </p:sp>
    </p:spTree>
    <p:extLst>
      <p:ext uri="{BB962C8B-B14F-4D97-AF65-F5344CB8AC3E}">
        <p14:creationId xmlns:p14="http://schemas.microsoft.com/office/powerpoint/2010/main" val="1235176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dẫn dắt</a:t>
            </a:r>
          </a:p>
        </p:txBody>
      </p:sp>
      <p:sp>
        <p:nvSpPr>
          <p:cNvPr id="4" name="Slide Number Placeholder 3"/>
          <p:cNvSpPr>
            <a:spLocks noGrp="1"/>
          </p:cNvSpPr>
          <p:nvPr>
            <p:ph type="sldNum" sz="quarter" idx="5"/>
          </p:nvPr>
        </p:nvSpPr>
        <p:spPr/>
        <p:txBody>
          <a:bodyPr/>
          <a:lstStyle/>
          <a:p>
            <a:fld id="{4A2CDE17-35D6-4C48-B04E-8C85B32C833C}" type="slidenum">
              <a:rPr lang="en-US" smtClean="0"/>
              <a:t>13</a:t>
            </a:fld>
            <a:endParaRPr lang="en-US"/>
          </a:p>
        </p:txBody>
      </p:sp>
    </p:spTree>
    <p:extLst>
      <p:ext uri="{BB962C8B-B14F-4D97-AF65-F5344CB8AC3E}">
        <p14:creationId xmlns:p14="http://schemas.microsoft.com/office/powerpoint/2010/main" val="3256380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2CDE17-35D6-4C48-B04E-8C85B32C833C}" type="slidenum">
              <a:rPr lang="en-US" smtClean="0"/>
              <a:t>14</a:t>
            </a:fld>
            <a:endParaRPr lang="en-US"/>
          </a:p>
        </p:txBody>
      </p:sp>
    </p:spTree>
    <p:extLst>
      <p:ext uri="{BB962C8B-B14F-4D97-AF65-F5344CB8AC3E}">
        <p14:creationId xmlns:p14="http://schemas.microsoft.com/office/powerpoint/2010/main" val="464188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 hỏi như tiến trình trình chiếu</a:t>
            </a:r>
          </a:p>
        </p:txBody>
      </p:sp>
      <p:sp>
        <p:nvSpPr>
          <p:cNvPr id="4" name="Slide Number Placeholder 3"/>
          <p:cNvSpPr>
            <a:spLocks noGrp="1"/>
          </p:cNvSpPr>
          <p:nvPr>
            <p:ph type="sldNum" sz="quarter" idx="5"/>
          </p:nvPr>
        </p:nvSpPr>
        <p:spPr/>
        <p:txBody>
          <a:bodyPr/>
          <a:lstStyle/>
          <a:p>
            <a:fld id="{4A2CDE17-35D6-4C48-B04E-8C85B32C833C}" type="slidenum">
              <a:rPr lang="en-US" smtClean="0"/>
              <a:t>15</a:t>
            </a:fld>
            <a:endParaRPr lang="en-US"/>
          </a:p>
        </p:txBody>
      </p:sp>
    </p:spTree>
    <p:extLst>
      <p:ext uri="{BB962C8B-B14F-4D97-AF65-F5344CB8AC3E}">
        <p14:creationId xmlns:p14="http://schemas.microsoft.com/office/powerpoint/2010/main" val="1071404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227C-1940-4A25-B509-D0E63AFE2B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40BC1F-1883-430E-BA22-02B2D8B63F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5CD8BD-F8DF-46BF-882C-16ADE5B2E713}"/>
              </a:ext>
            </a:extLst>
          </p:cNvPr>
          <p:cNvSpPr>
            <a:spLocks noGrp="1"/>
          </p:cNvSpPr>
          <p:nvPr>
            <p:ph type="dt" sz="half" idx="10"/>
          </p:nvPr>
        </p:nvSpPr>
        <p:spPr/>
        <p:txBody>
          <a:bodyPr/>
          <a:lstStyle/>
          <a:p>
            <a:fld id="{A4035E04-AA05-40EA-871F-2526F515534D}" type="datetimeFigureOut">
              <a:rPr lang="en-US" smtClean="0"/>
              <a:t>11/10/2021</a:t>
            </a:fld>
            <a:endParaRPr lang="en-US"/>
          </a:p>
        </p:txBody>
      </p:sp>
      <p:sp>
        <p:nvSpPr>
          <p:cNvPr id="5" name="Footer Placeholder 4">
            <a:extLst>
              <a:ext uri="{FF2B5EF4-FFF2-40B4-BE49-F238E27FC236}">
                <a16:creationId xmlns:a16="http://schemas.microsoft.com/office/drawing/2014/main" id="{EA4F624C-49C9-40B8-967F-43EF57B6D2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5E3C39-CA56-410A-952C-A4761D8BD793}"/>
              </a:ext>
            </a:extLst>
          </p:cNvPr>
          <p:cNvSpPr>
            <a:spLocks noGrp="1"/>
          </p:cNvSpPr>
          <p:nvPr>
            <p:ph type="sldNum" sz="quarter" idx="12"/>
          </p:nvPr>
        </p:nvSpPr>
        <p:spPr/>
        <p:txBody>
          <a:bodyPr/>
          <a:lstStyle/>
          <a:p>
            <a:fld id="{472D1726-1C0B-439E-A3AB-D4F8D3A5FF55}" type="slidenum">
              <a:rPr lang="en-US" smtClean="0"/>
              <a:t>‹#›</a:t>
            </a:fld>
            <a:endParaRPr lang="en-US"/>
          </a:p>
        </p:txBody>
      </p:sp>
    </p:spTree>
    <p:extLst>
      <p:ext uri="{BB962C8B-B14F-4D97-AF65-F5344CB8AC3E}">
        <p14:creationId xmlns:p14="http://schemas.microsoft.com/office/powerpoint/2010/main" val="781223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D8A41-45C8-4C89-8CDF-692A90C88F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00C65C-CFE9-4F4A-A933-01FE5E41C4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FDD5AA-2792-4BE6-B0EF-D9A5FFD3A2A4}"/>
              </a:ext>
            </a:extLst>
          </p:cNvPr>
          <p:cNvSpPr>
            <a:spLocks noGrp="1"/>
          </p:cNvSpPr>
          <p:nvPr>
            <p:ph type="dt" sz="half" idx="10"/>
          </p:nvPr>
        </p:nvSpPr>
        <p:spPr/>
        <p:txBody>
          <a:bodyPr/>
          <a:lstStyle/>
          <a:p>
            <a:fld id="{A4035E04-AA05-40EA-871F-2526F515534D}" type="datetimeFigureOut">
              <a:rPr lang="en-US" smtClean="0"/>
              <a:t>11/10/2021</a:t>
            </a:fld>
            <a:endParaRPr lang="en-US"/>
          </a:p>
        </p:txBody>
      </p:sp>
      <p:sp>
        <p:nvSpPr>
          <p:cNvPr id="5" name="Footer Placeholder 4">
            <a:extLst>
              <a:ext uri="{FF2B5EF4-FFF2-40B4-BE49-F238E27FC236}">
                <a16:creationId xmlns:a16="http://schemas.microsoft.com/office/drawing/2014/main" id="{1F289A7D-7B8B-4E40-8D1D-47B77962A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76AFAD-7DD0-4C7D-A1D8-AFF15512E8C0}"/>
              </a:ext>
            </a:extLst>
          </p:cNvPr>
          <p:cNvSpPr>
            <a:spLocks noGrp="1"/>
          </p:cNvSpPr>
          <p:nvPr>
            <p:ph type="sldNum" sz="quarter" idx="12"/>
          </p:nvPr>
        </p:nvSpPr>
        <p:spPr/>
        <p:txBody>
          <a:bodyPr/>
          <a:lstStyle/>
          <a:p>
            <a:fld id="{472D1726-1C0B-439E-A3AB-D4F8D3A5FF55}" type="slidenum">
              <a:rPr lang="en-US" smtClean="0"/>
              <a:t>‹#›</a:t>
            </a:fld>
            <a:endParaRPr lang="en-US"/>
          </a:p>
        </p:txBody>
      </p:sp>
    </p:spTree>
    <p:extLst>
      <p:ext uri="{BB962C8B-B14F-4D97-AF65-F5344CB8AC3E}">
        <p14:creationId xmlns:p14="http://schemas.microsoft.com/office/powerpoint/2010/main" val="1335417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C55557-E1ED-4F87-9E9E-B1D64E80FC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95BC15-27FD-4A46-AE2D-52F4BA7477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5E271-F11D-4DBE-99F2-6A8A4EF809D3}"/>
              </a:ext>
            </a:extLst>
          </p:cNvPr>
          <p:cNvSpPr>
            <a:spLocks noGrp="1"/>
          </p:cNvSpPr>
          <p:nvPr>
            <p:ph type="dt" sz="half" idx="10"/>
          </p:nvPr>
        </p:nvSpPr>
        <p:spPr/>
        <p:txBody>
          <a:bodyPr/>
          <a:lstStyle/>
          <a:p>
            <a:fld id="{A4035E04-AA05-40EA-871F-2526F515534D}" type="datetimeFigureOut">
              <a:rPr lang="en-US" smtClean="0"/>
              <a:t>11/10/2021</a:t>
            </a:fld>
            <a:endParaRPr lang="en-US"/>
          </a:p>
        </p:txBody>
      </p:sp>
      <p:sp>
        <p:nvSpPr>
          <p:cNvPr id="5" name="Footer Placeholder 4">
            <a:extLst>
              <a:ext uri="{FF2B5EF4-FFF2-40B4-BE49-F238E27FC236}">
                <a16:creationId xmlns:a16="http://schemas.microsoft.com/office/drawing/2014/main" id="{783C4AC2-405F-4A03-909B-45B895752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960C6-6B46-4D14-B60B-A8B7D3F24304}"/>
              </a:ext>
            </a:extLst>
          </p:cNvPr>
          <p:cNvSpPr>
            <a:spLocks noGrp="1"/>
          </p:cNvSpPr>
          <p:nvPr>
            <p:ph type="sldNum" sz="quarter" idx="12"/>
          </p:nvPr>
        </p:nvSpPr>
        <p:spPr/>
        <p:txBody>
          <a:bodyPr/>
          <a:lstStyle/>
          <a:p>
            <a:fld id="{472D1726-1C0B-439E-A3AB-D4F8D3A5FF55}" type="slidenum">
              <a:rPr lang="en-US" smtClean="0"/>
              <a:t>‹#›</a:t>
            </a:fld>
            <a:endParaRPr lang="en-US"/>
          </a:p>
        </p:txBody>
      </p:sp>
    </p:spTree>
    <p:extLst>
      <p:ext uri="{BB962C8B-B14F-4D97-AF65-F5344CB8AC3E}">
        <p14:creationId xmlns:p14="http://schemas.microsoft.com/office/powerpoint/2010/main" val="100417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096F8-A7CF-4FCE-9224-ADCD5DE6A1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2A2143-F95C-4C96-A1CB-9DF2939DA1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B869E4-2041-4F62-B238-943ABCA8AFCD}"/>
              </a:ext>
            </a:extLst>
          </p:cNvPr>
          <p:cNvSpPr>
            <a:spLocks noGrp="1"/>
          </p:cNvSpPr>
          <p:nvPr>
            <p:ph type="dt" sz="half" idx="10"/>
          </p:nvPr>
        </p:nvSpPr>
        <p:spPr/>
        <p:txBody>
          <a:bodyPr/>
          <a:lstStyle/>
          <a:p>
            <a:fld id="{A4035E04-AA05-40EA-871F-2526F515534D}" type="datetimeFigureOut">
              <a:rPr lang="en-US" smtClean="0"/>
              <a:t>11/10/2021</a:t>
            </a:fld>
            <a:endParaRPr lang="en-US"/>
          </a:p>
        </p:txBody>
      </p:sp>
      <p:sp>
        <p:nvSpPr>
          <p:cNvPr id="5" name="Footer Placeholder 4">
            <a:extLst>
              <a:ext uri="{FF2B5EF4-FFF2-40B4-BE49-F238E27FC236}">
                <a16:creationId xmlns:a16="http://schemas.microsoft.com/office/drawing/2014/main" id="{C27C6B8E-45EE-4087-9122-75F7230A8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E8149-45C1-4100-B3CE-19F3E6470ADB}"/>
              </a:ext>
            </a:extLst>
          </p:cNvPr>
          <p:cNvSpPr>
            <a:spLocks noGrp="1"/>
          </p:cNvSpPr>
          <p:nvPr>
            <p:ph type="sldNum" sz="quarter" idx="12"/>
          </p:nvPr>
        </p:nvSpPr>
        <p:spPr/>
        <p:txBody>
          <a:bodyPr/>
          <a:lstStyle/>
          <a:p>
            <a:fld id="{472D1726-1C0B-439E-A3AB-D4F8D3A5FF55}" type="slidenum">
              <a:rPr lang="en-US" smtClean="0"/>
              <a:t>‹#›</a:t>
            </a:fld>
            <a:endParaRPr lang="en-US"/>
          </a:p>
        </p:txBody>
      </p:sp>
    </p:spTree>
    <p:extLst>
      <p:ext uri="{BB962C8B-B14F-4D97-AF65-F5344CB8AC3E}">
        <p14:creationId xmlns:p14="http://schemas.microsoft.com/office/powerpoint/2010/main" val="2765925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119F-85D6-4A0E-BEB0-61A7BAEBFA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63F650-8D0C-4C4B-B320-1789ED4A78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EE1BF9-66E8-430F-BB83-AF9059216801}"/>
              </a:ext>
            </a:extLst>
          </p:cNvPr>
          <p:cNvSpPr>
            <a:spLocks noGrp="1"/>
          </p:cNvSpPr>
          <p:nvPr>
            <p:ph type="dt" sz="half" idx="10"/>
          </p:nvPr>
        </p:nvSpPr>
        <p:spPr/>
        <p:txBody>
          <a:bodyPr/>
          <a:lstStyle/>
          <a:p>
            <a:fld id="{A4035E04-AA05-40EA-871F-2526F515534D}" type="datetimeFigureOut">
              <a:rPr lang="en-US" smtClean="0"/>
              <a:t>11/10/2021</a:t>
            </a:fld>
            <a:endParaRPr lang="en-US"/>
          </a:p>
        </p:txBody>
      </p:sp>
      <p:sp>
        <p:nvSpPr>
          <p:cNvPr id="5" name="Footer Placeholder 4">
            <a:extLst>
              <a:ext uri="{FF2B5EF4-FFF2-40B4-BE49-F238E27FC236}">
                <a16:creationId xmlns:a16="http://schemas.microsoft.com/office/drawing/2014/main" id="{979CC18F-EB5B-46D1-B0AD-464377876E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8D0141-7BA2-4FB6-A7E0-4AE5FB41D72F}"/>
              </a:ext>
            </a:extLst>
          </p:cNvPr>
          <p:cNvSpPr>
            <a:spLocks noGrp="1"/>
          </p:cNvSpPr>
          <p:nvPr>
            <p:ph type="sldNum" sz="quarter" idx="12"/>
          </p:nvPr>
        </p:nvSpPr>
        <p:spPr/>
        <p:txBody>
          <a:bodyPr/>
          <a:lstStyle/>
          <a:p>
            <a:fld id="{472D1726-1C0B-439E-A3AB-D4F8D3A5FF55}" type="slidenum">
              <a:rPr lang="en-US" smtClean="0"/>
              <a:t>‹#›</a:t>
            </a:fld>
            <a:endParaRPr lang="en-US"/>
          </a:p>
        </p:txBody>
      </p:sp>
    </p:spTree>
    <p:extLst>
      <p:ext uri="{BB962C8B-B14F-4D97-AF65-F5344CB8AC3E}">
        <p14:creationId xmlns:p14="http://schemas.microsoft.com/office/powerpoint/2010/main" val="1254235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E9DC2-F094-4162-825D-42A7DF71EE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205DE3-D513-4669-851B-BB13A1B679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A9323E-810A-4343-A0E8-99996340D7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B1A442-3067-4764-ABA4-6B40D565377B}"/>
              </a:ext>
            </a:extLst>
          </p:cNvPr>
          <p:cNvSpPr>
            <a:spLocks noGrp="1"/>
          </p:cNvSpPr>
          <p:nvPr>
            <p:ph type="dt" sz="half" idx="10"/>
          </p:nvPr>
        </p:nvSpPr>
        <p:spPr/>
        <p:txBody>
          <a:bodyPr/>
          <a:lstStyle/>
          <a:p>
            <a:fld id="{A4035E04-AA05-40EA-871F-2526F515534D}" type="datetimeFigureOut">
              <a:rPr lang="en-US" smtClean="0"/>
              <a:t>11/10/2021</a:t>
            </a:fld>
            <a:endParaRPr lang="en-US"/>
          </a:p>
        </p:txBody>
      </p:sp>
      <p:sp>
        <p:nvSpPr>
          <p:cNvPr id="6" name="Footer Placeholder 5">
            <a:extLst>
              <a:ext uri="{FF2B5EF4-FFF2-40B4-BE49-F238E27FC236}">
                <a16:creationId xmlns:a16="http://schemas.microsoft.com/office/drawing/2014/main" id="{D7EEC42B-B6A7-44CC-B124-F28C5AF7CB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837D3-7F2B-4AFC-8B01-DD7F93438929}"/>
              </a:ext>
            </a:extLst>
          </p:cNvPr>
          <p:cNvSpPr>
            <a:spLocks noGrp="1"/>
          </p:cNvSpPr>
          <p:nvPr>
            <p:ph type="sldNum" sz="quarter" idx="12"/>
          </p:nvPr>
        </p:nvSpPr>
        <p:spPr/>
        <p:txBody>
          <a:bodyPr/>
          <a:lstStyle/>
          <a:p>
            <a:fld id="{472D1726-1C0B-439E-A3AB-D4F8D3A5FF55}" type="slidenum">
              <a:rPr lang="en-US" smtClean="0"/>
              <a:t>‹#›</a:t>
            </a:fld>
            <a:endParaRPr lang="en-US"/>
          </a:p>
        </p:txBody>
      </p:sp>
    </p:spTree>
    <p:extLst>
      <p:ext uri="{BB962C8B-B14F-4D97-AF65-F5344CB8AC3E}">
        <p14:creationId xmlns:p14="http://schemas.microsoft.com/office/powerpoint/2010/main" val="2274334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C9CE-66D4-4CBB-A58E-6548FE3B15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60AA71-6BCE-462C-AA9A-9C3EBDCB50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ECCE14-CB52-458C-8EAE-7B52EEFBBE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80D8C4-DCB5-437B-B991-6FD621C3C3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484995-7FAC-48D8-B3AB-E30DF7C143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78FD1B-D23E-40E2-A29F-99042FEA3B6F}"/>
              </a:ext>
            </a:extLst>
          </p:cNvPr>
          <p:cNvSpPr>
            <a:spLocks noGrp="1"/>
          </p:cNvSpPr>
          <p:nvPr>
            <p:ph type="dt" sz="half" idx="10"/>
          </p:nvPr>
        </p:nvSpPr>
        <p:spPr/>
        <p:txBody>
          <a:bodyPr/>
          <a:lstStyle/>
          <a:p>
            <a:fld id="{A4035E04-AA05-40EA-871F-2526F515534D}" type="datetimeFigureOut">
              <a:rPr lang="en-US" smtClean="0"/>
              <a:t>11/10/2021</a:t>
            </a:fld>
            <a:endParaRPr lang="en-US"/>
          </a:p>
        </p:txBody>
      </p:sp>
      <p:sp>
        <p:nvSpPr>
          <p:cNvPr id="8" name="Footer Placeholder 7">
            <a:extLst>
              <a:ext uri="{FF2B5EF4-FFF2-40B4-BE49-F238E27FC236}">
                <a16:creationId xmlns:a16="http://schemas.microsoft.com/office/drawing/2014/main" id="{DD17B233-CE11-4274-9BD7-D97B6BEE4F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1693FD-6BE7-472F-9380-F0DCE16F92A0}"/>
              </a:ext>
            </a:extLst>
          </p:cNvPr>
          <p:cNvSpPr>
            <a:spLocks noGrp="1"/>
          </p:cNvSpPr>
          <p:nvPr>
            <p:ph type="sldNum" sz="quarter" idx="12"/>
          </p:nvPr>
        </p:nvSpPr>
        <p:spPr/>
        <p:txBody>
          <a:bodyPr/>
          <a:lstStyle/>
          <a:p>
            <a:fld id="{472D1726-1C0B-439E-A3AB-D4F8D3A5FF55}" type="slidenum">
              <a:rPr lang="en-US" smtClean="0"/>
              <a:t>‹#›</a:t>
            </a:fld>
            <a:endParaRPr lang="en-US"/>
          </a:p>
        </p:txBody>
      </p:sp>
    </p:spTree>
    <p:extLst>
      <p:ext uri="{BB962C8B-B14F-4D97-AF65-F5344CB8AC3E}">
        <p14:creationId xmlns:p14="http://schemas.microsoft.com/office/powerpoint/2010/main" val="667652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D6B9-E928-486B-9F8F-D391198C65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082878-0151-40D3-B601-005A2F2FA60A}"/>
              </a:ext>
            </a:extLst>
          </p:cNvPr>
          <p:cNvSpPr>
            <a:spLocks noGrp="1"/>
          </p:cNvSpPr>
          <p:nvPr>
            <p:ph type="dt" sz="half" idx="10"/>
          </p:nvPr>
        </p:nvSpPr>
        <p:spPr/>
        <p:txBody>
          <a:bodyPr/>
          <a:lstStyle/>
          <a:p>
            <a:fld id="{A4035E04-AA05-40EA-871F-2526F515534D}" type="datetimeFigureOut">
              <a:rPr lang="en-US" smtClean="0"/>
              <a:t>11/10/2021</a:t>
            </a:fld>
            <a:endParaRPr lang="en-US"/>
          </a:p>
        </p:txBody>
      </p:sp>
      <p:sp>
        <p:nvSpPr>
          <p:cNvPr id="4" name="Footer Placeholder 3">
            <a:extLst>
              <a:ext uri="{FF2B5EF4-FFF2-40B4-BE49-F238E27FC236}">
                <a16:creationId xmlns:a16="http://schemas.microsoft.com/office/drawing/2014/main" id="{A4B80647-05AB-45EA-AAA1-4E5E9864C9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C4412A-589F-45A5-8FE6-5B13B1DB9F45}"/>
              </a:ext>
            </a:extLst>
          </p:cNvPr>
          <p:cNvSpPr>
            <a:spLocks noGrp="1"/>
          </p:cNvSpPr>
          <p:nvPr>
            <p:ph type="sldNum" sz="quarter" idx="12"/>
          </p:nvPr>
        </p:nvSpPr>
        <p:spPr/>
        <p:txBody>
          <a:bodyPr/>
          <a:lstStyle/>
          <a:p>
            <a:fld id="{472D1726-1C0B-439E-A3AB-D4F8D3A5FF55}" type="slidenum">
              <a:rPr lang="en-US" smtClean="0"/>
              <a:t>‹#›</a:t>
            </a:fld>
            <a:endParaRPr lang="en-US"/>
          </a:p>
        </p:txBody>
      </p:sp>
    </p:spTree>
    <p:extLst>
      <p:ext uri="{BB962C8B-B14F-4D97-AF65-F5344CB8AC3E}">
        <p14:creationId xmlns:p14="http://schemas.microsoft.com/office/powerpoint/2010/main" val="1525701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D0599E-C8EC-455E-98D9-89A686944CAB}"/>
              </a:ext>
            </a:extLst>
          </p:cNvPr>
          <p:cNvSpPr>
            <a:spLocks noGrp="1"/>
          </p:cNvSpPr>
          <p:nvPr>
            <p:ph type="dt" sz="half" idx="10"/>
          </p:nvPr>
        </p:nvSpPr>
        <p:spPr/>
        <p:txBody>
          <a:bodyPr/>
          <a:lstStyle/>
          <a:p>
            <a:fld id="{A4035E04-AA05-40EA-871F-2526F515534D}" type="datetimeFigureOut">
              <a:rPr lang="en-US" smtClean="0"/>
              <a:t>11/10/2021</a:t>
            </a:fld>
            <a:endParaRPr lang="en-US"/>
          </a:p>
        </p:txBody>
      </p:sp>
      <p:sp>
        <p:nvSpPr>
          <p:cNvPr id="3" name="Footer Placeholder 2">
            <a:extLst>
              <a:ext uri="{FF2B5EF4-FFF2-40B4-BE49-F238E27FC236}">
                <a16:creationId xmlns:a16="http://schemas.microsoft.com/office/drawing/2014/main" id="{7BAA4130-135C-4AFA-A735-5C57945ABF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87E1F5-4641-4147-8EA4-14FFB993F973}"/>
              </a:ext>
            </a:extLst>
          </p:cNvPr>
          <p:cNvSpPr>
            <a:spLocks noGrp="1"/>
          </p:cNvSpPr>
          <p:nvPr>
            <p:ph type="sldNum" sz="quarter" idx="12"/>
          </p:nvPr>
        </p:nvSpPr>
        <p:spPr/>
        <p:txBody>
          <a:bodyPr/>
          <a:lstStyle/>
          <a:p>
            <a:fld id="{472D1726-1C0B-439E-A3AB-D4F8D3A5FF55}" type="slidenum">
              <a:rPr lang="en-US" smtClean="0"/>
              <a:t>‹#›</a:t>
            </a:fld>
            <a:endParaRPr lang="en-US"/>
          </a:p>
        </p:txBody>
      </p:sp>
    </p:spTree>
    <p:extLst>
      <p:ext uri="{BB962C8B-B14F-4D97-AF65-F5344CB8AC3E}">
        <p14:creationId xmlns:p14="http://schemas.microsoft.com/office/powerpoint/2010/main" val="2238075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7CDE-AF24-4FCB-80FD-85F8AC604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13CC3F-9C7A-4F06-AFBC-934588595A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3C81A6-ACD7-428D-A351-96E2B4888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2646AE-4CBC-496D-9794-EF2570406DB9}"/>
              </a:ext>
            </a:extLst>
          </p:cNvPr>
          <p:cNvSpPr>
            <a:spLocks noGrp="1"/>
          </p:cNvSpPr>
          <p:nvPr>
            <p:ph type="dt" sz="half" idx="10"/>
          </p:nvPr>
        </p:nvSpPr>
        <p:spPr/>
        <p:txBody>
          <a:bodyPr/>
          <a:lstStyle/>
          <a:p>
            <a:fld id="{A4035E04-AA05-40EA-871F-2526F515534D}" type="datetimeFigureOut">
              <a:rPr lang="en-US" smtClean="0"/>
              <a:t>11/10/2021</a:t>
            </a:fld>
            <a:endParaRPr lang="en-US"/>
          </a:p>
        </p:txBody>
      </p:sp>
      <p:sp>
        <p:nvSpPr>
          <p:cNvPr id="6" name="Footer Placeholder 5">
            <a:extLst>
              <a:ext uri="{FF2B5EF4-FFF2-40B4-BE49-F238E27FC236}">
                <a16:creationId xmlns:a16="http://schemas.microsoft.com/office/drawing/2014/main" id="{5DAE133A-CF88-4C9A-B80D-142C3565A4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64903B-0995-45F6-B484-3EF647EF3273}"/>
              </a:ext>
            </a:extLst>
          </p:cNvPr>
          <p:cNvSpPr>
            <a:spLocks noGrp="1"/>
          </p:cNvSpPr>
          <p:nvPr>
            <p:ph type="sldNum" sz="quarter" idx="12"/>
          </p:nvPr>
        </p:nvSpPr>
        <p:spPr/>
        <p:txBody>
          <a:bodyPr/>
          <a:lstStyle/>
          <a:p>
            <a:fld id="{472D1726-1C0B-439E-A3AB-D4F8D3A5FF55}" type="slidenum">
              <a:rPr lang="en-US" smtClean="0"/>
              <a:t>‹#›</a:t>
            </a:fld>
            <a:endParaRPr lang="en-US"/>
          </a:p>
        </p:txBody>
      </p:sp>
    </p:spTree>
    <p:extLst>
      <p:ext uri="{BB962C8B-B14F-4D97-AF65-F5344CB8AC3E}">
        <p14:creationId xmlns:p14="http://schemas.microsoft.com/office/powerpoint/2010/main" val="2861140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42308-0B3D-4606-A3CD-2E1C1DB256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CF6739-CB3A-4F6B-810F-B632A2C1A2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577225-51E4-4787-BC7F-E61EAC18AB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1827D4-D087-4C3A-9C96-703D0E493E12}"/>
              </a:ext>
            </a:extLst>
          </p:cNvPr>
          <p:cNvSpPr>
            <a:spLocks noGrp="1"/>
          </p:cNvSpPr>
          <p:nvPr>
            <p:ph type="dt" sz="half" idx="10"/>
          </p:nvPr>
        </p:nvSpPr>
        <p:spPr/>
        <p:txBody>
          <a:bodyPr/>
          <a:lstStyle/>
          <a:p>
            <a:fld id="{A4035E04-AA05-40EA-871F-2526F515534D}" type="datetimeFigureOut">
              <a:rPr lang="en-US" smtClean="0"/>
              <a:t>11/10/2021</a:t>
            </a:fld>
            <a:endParaRPr lang="en-US"/>
          </a:p>
        </p:txBody>
      </p:sp>
      <p:sp>
        <p:nvSpPr>
          <p:cNvPr id="6" name="Footer Placeholder 5">
            <a:extLst>
              <a:ext uri="{FF2B5EF4-FFF2-40B4-BE49-F238E27FC236}">
                <a16:creationId xmlns:a16="http://schemas.microsoft.com/office/drawing/2014/main" id="{4D0BB24E-B52F-4E95-9C44-9E0964320D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2BF854-85D4-4480-8CB6-B8F2DAE11607}"/>
              </a:ext>
            </a:extLst>
          </p:cNvPr>
          <p:cNvSpPr>
            <a:spLocks noGrp="1"/>
          </p:cNvSpPr>
          <p:nvPr>
            <p:ph type="sldNum" sz="quarter" idx="12"/>
          </p:nvPr>
        </p:nvSpPr>
        <p:spPr/>
        <p:txBody>
          <a:bodyPr/>
          <a:lstStyle/>
          <a:p>
            <a:fld id="{472D1726-1C0B-439E-A3AB-D4F8D3A5FF55}" type="slidenum">
              <a:rPr lang="en-US" smtClean="0"/>
              <a:t>‹#›</a:t>
            </a:fld>
            <a:endParaRPr lang="en-US"/>
          </a:p>
        </p:txBody>
      </p:sp>
    </p:spTree>
    <p:extLst>
      <p:ext uri="{BB962C8B-B14F-4D97-AF65-F5344CB8AC3E}">
        <p14:creationId xmlns:p14="http://schemas.microsoft.com/office/powerpoint/2010/main" val="65240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D28E1C-B09A-4383-9F9C-A38145524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AF856F-A7A0-49CE-BD6F-D618741550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D884C-8887-474A-878D-87BC92355B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35E04-AA05-40EA-871F-2526F515534D}" type="datetimeFigureOut">
              <a:rPr lang="en-US" smtClean="0"/>
              <a:t>11/10/2021</a:t>
            </a:fld>
            <a:endParaRPr lang="en-US"/>
          </a:p>
        </p:txBody>
      </p:sp>
      <p:sp>
        <p:nvSpPr>
          <p:cNvPr id="5" name="Footer Placeholder 4">
            <a:extLst>
              <a:ext uri="{FF2B5EF4-FFF2-40B4-BE49-F238E27FC236}">
                <a16:creationId xmlns:a16="http://schemas.microsoft.com/office/drawing/2014/main" id="{A450A064-9D8B-443F-8785-D48A1E14F2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8BCBB7-0160-43AB-954F-D3C7FB468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2D1726-1C0B-439E-A3AB-D4F8D3A5FF55}" type="slidenum">
              <a:rPr lang="en-US" smtClean="0"/>
              <a:t>‹#›</a:t>
            </a:fld>
            <a:endParaRPr lang="en-US"/>
          </a:p>
        </p:txBody>
      </p:sp>
    </p:spTree>
    <p:extLst>
      <p:ext uri="{BB962C8B-B14F-4D97-AF65-F5344CB8AC3E}">
        <p14:creationId xmlns:p14="http://schemas.microsoft.com/office/powerpoint/2010/main" val="1752608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1.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11.xml"/><Relationship Id="rId7" Type="http://schemas.openxmlformats.org/officeDocument/2006/relationships/image" Target="../media/image64.png"/><Relationship Id="rId12" Type="http://schemas.openxmlformats.org/officeDocument/2006/relationships/image" Target="../media/image6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1.png"/><Relationship Id="rId11" Type="http://schemas.openxmlformats.org/officeDocument/2006/relationships/oleObject" Target="../embeddings/oleObject1.bin"/><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54.pn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image" Target="../media/image6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10.png"/><Relationship Id="rId4" Type="http://schemas.openxmlformats.org/officeDocument/2006/relationships/image" Target="../media/image700.png"/></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40.png"/><Relationship Id="rId4" Type="http://schemas.openxmlformats.org/officeDocument/2006/relationships/image" Target="../media/image720.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media2.m4a"/><Relationship Id="rId7" Type="http://schemas.openxmlformats.org/officeDocument/2006/relationships/image" Target="../media/image86.png"/><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84.jpg"/><Relationship Id="rId5" Type="http://schemas.openxmlformats.org/officeDocument/2006/relationships/notesSlide" Target="../notesSlides/notesSlide18.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1.wav"/><Relationship Id="rId3" Type="http://schemas.openxmlformats.org/officeDocument/2006/relationships/audio" Target="../media/media3.m4a"/><Relationship Id="rId7" Type="http://schemas.openxmlformats.org/officeDocument/2006/relationships/audio" Target="../media/audio2.wav"/><Relationship Id="rId12" Type="http://schemas.openxmlformats.org/officeDocument/2006/relationships/image" Target="../media/image89.png"/><Relationship Id="rId2" Type="http://schemas.microsoft.com/office/2007/relationships/media" Target="../media/media3.m4a"/><Relationship Id="rId16" Type="http://schemas.openxmlformats.org/officeDocument/2006/relationships/audio" Target="../media/audio4.wav"/><Relationship Id="rId1" Type="http://schemas.openxmlformats.org/officeDocument/2006/relationships/tags" Target="../tags/tag5.xml"/><Relationship Id="rId6" Type="http://schemas.openxmlformats.org/officeDocument/2006/relationships/audio" Target="../media/audio1.wav"/><Relationship Id="rId11" Type="http://schemas.openxmlformats.org/officeDocument/2006/relationships/image" Target="../media/image88.gif"/><Relationship Id="rId5" Type="http://schemas.openxmlformats.org/officeDocument/2006/relationships/notesSlide" Target="../notesSlides/notesSlide19.xml"/><Relationship Id="rId15" Type="http://schemas.openxmlformats.org/officeDocument/2006/relationships/audio" Target="../media/audio3.wav"/><Relationship Id="rId10" Type="http://schemas.openxmlformats.org/officeDocument/2006/relationships/image" Target="../media/image84.jpg"/><Relationship Id="rId4" Type="http://schemas.openxmlformats.org/officeDocument/2006/relationships/slideLayout" Target="../slideLayouts/slideLayout7.xml"/><Relationship Id="rId9" Type="http://schemas.openxmlformats.org/officeDocument/2006/relationships/audio" Target="../media/audio4.wav"/><Relationship Id="rId14" Type="http://schemas.openxmlformats.org/officeDocument/2006/relationships/audio" Target="../media/audio2.wav"/></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91.png"/><Relationship Id="rId5" Type="http://schemas.openxmlformats.org/officeDocument/2006/relationships/image" Target="../media/image90.jpg"/><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8" Type="http://schemas.openxmlformats.org/officeDocument/2006/relationships/image" Target="../media/image90.jpg"/><Relationship Id="rId13" Type="http://schemas.openxmlformats.org/officeDocument/2006/relationships/image" Target="../media/image95.wmf"/><Relationship Id="rId3" Type="http://schemas.openxmlformats.org/officeDocument/2006/relationships/notesSlide" Target="../notesSlides/notesSlide21.xml"/><Relationship Id="rId7" Type="http://schemas.openxmlformats.org/officeDocument/2006/relationships/audio" Target="../media/audio4.wav"/><Relationship Id="rId12" Type="http://schemas.openxmlformats.org/officeDocument/2006/relationships/image" Target="../media/image94.emf"/><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audio" Target="../media/audio7.wav"/><Relationship Id="rId11" Type="http://schemas.openxmlformats.org/officeDocument/2006/relationships/image" Target="../media/image93.emf"/><Relationship Id="rId5" Type="http://schemas.openxmlformats.org/officeDocument/2006/relationships/audio" Target="../media/audio6.wav"/><Relationship Id="rId10" Type="http://schemas.openxmlformats.org/officeDocument/2006/relationships/image" Target="../media/image92.emf"/><Relationship Id="rId4" Type="http://schemas.openxmlformats.org/officeDocument/2006/relationships/audio" Target="../media/audio5.wav"/><Relationship Id="rId9" Type="http://schemas.openxmlformats.org/officeDocument/2006/relationships/image" Target="../media/image530.png"/></Relationships>
</file>

<file path=ppt/slides/_rels/slide33.xml.rels><?xml version="1.0" encoding="UTF-8" standalone="yes"?>
<Relationships xmlns="http://schemas.openxmlformats.org/package/2006/relationships"><Relationship Id="rId8" Type="http://schemas.openxmlformats.org/officeDocument/2006/relationships/image" Target="../media/image90.jpg"/><Relationship Id="rId13" Type="http://schemas.openxmlformats.org/officeDocument/2006/relationships/image" Target="../media/image95.wmf"/><Relationship Id="rId3" Type="http://schemas.openxmlformats.org/officeDocument/2006/relationships/notesSlide" Target="../notesSlides/notesSlide22.xml"/><Relationship Id="rId7" Type="http://schemas.openxmlformats.org/officeDocument/2006/relationships/audio" Target="../media/audio4.wav"/><Relationship Id="rId12" Type="http://schemas.openxmlformats.org/officeDocument/2006/relationships/image" Target="../media/image94.emf"/><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audio" Target="../media/audio7.wav"/><Relationship Id="rId11" Type="http://schemas.openxmlformats.org/officeDocument/2006/relationships/image" Target="../media/image93.emf"/><Relationship Id="rId5" Type="http://schemas.openxmlformats.org/officeDocument/2006/relationships/audio" Target="../media/audio6.wav"/><Relationship Id="rId10" Type="http://schemas.openxmlformats.org/officeDocument/2006/relationships/image" Target="../media/image92.emf"/><Relationship Id="rId4" Type="http://schemas.openxmlformats.org/officeDocument/2006/relationships/audio" Target="../media/audio5.wav"/><Relationship Id="rId9" Type="http://schemas.openxmlformats.org/officeDocument/2006/relationships/image" Target="../media/image580.png"/></Relationships>
</file>

<file path=ppt/slides/_rels/slide34.xml.rels><?xml version="1.0" encoding="UTF-8" standalone="yes"?>
<Relationships xmlns="http://schemas.openxmlformats.org/package/2006/relationships"><Relationship Id="rId8" Type="http://schemas.openxmlformats.org/officeDocument/2006/relationships/image" Target="../media/image90.jpg"/><Relationship Id="rId13" Type="http://schemas.openxmlformats.org/officeDocument/2006/relationships/image" Target="../media/image95.wmf"/><Relationship Id="rId3" Type="http://schemas.openxmlformats.org/officeDocument/2006/relationships/notesSlide" Target="../notesSlides/notesSlide23.xml"/><Relationship Id="rId7" Type="http://schemas.openxmlformats.org/officeDocument/2006/relationships/audio" Target="../media/audio4.wav"/><Relationship Id="rId12" Type="http://schemas.openxmlformats.org/officeDocument/2006/relationships/image" Target="../media/image94.emf"/><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audio" Target="../media/audio7.wav"/><Relationship Id="rId11" Type="http://schemas.openxmlformats.org/officeDocument/2006/relationships/image" Target="../media/image93.emf"/><Relationship Id="rId5" Type="http://schemas.openxmlformats.org/officeDocument/2006/relationships/audio" Target="../media/audio6.wav"/><Relationship Id="rId10" Type="http://schemas.openxmlformats.org/officeDocument/2006/relationships/image" Target="../media/image92.emf"/><Relationship Id="rId4" Type="http://schemas.openxmlformats.org/officeDocument/2006/relationships/audio" Target="../media/audio5.wav"/><Relationship Id="rId9" Type="http://schemas.openxmlformats.org/officeDocument/2006/relationships/image" Target="../media/image590.png"/></Relationships>
</file>

<file path=ppt/slides/_rels/slide35.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notesSlide" Target="../notesSlides/notesSlide24.xml"/><Relationship Id="rId7" Type="http://schemas.openxmlformats.org/officeDocument/2006/relationships/audio" Target="../media/audio4.wav"/><Relationship Id="rId12" Type="http://schemas.openxmlformats.org/officeDocument/2006/relationships/image" Target="../media/image95.wmf"/><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audio" Target="../media/audio7.wav"/><Relationship Id="rId11" Type="http://schemas.openxmlformats.org/officeDocument/2006/relationships/image" Target="../media/image94.emf"/><Relationship Id="rId5" Type="http://schemas.openxmlformats.org/officeDocument/2006/relationships/audio" Target="../media/audio6.wav"/><Relationship Id="rId10" Type="http://schemas.openxmlformats.org/officeDocument/2006/relationships/image" Target="../media/image93.emf"/><Relationship Id="rId4" Type="http://schemas.openxmlformats.org/officeDocument/2006/relationships/audio" Target="../media/audio5.wav"/><Relationship Id="rId9" Type="http://schemas.openxmlformats.org/officeDocument/2006/relationships/image" Target="../media/image92.emf"/></Relationships>
</file>

<file path=ppt/slides/_rels/slide36.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notesSlide" Target="../notesSlides/notesSlide25.xml"/><Relationship Id="rId7" Type="http://schemas.openxmlformats.org/officeDocument/2006/relationships/audio" Target="../media/audio4.wav"/><Relationship Id="rId12" Type="http://schemas.openxmlformats.org/officeDocument/2006/relationships/image" Target="../media/image95.wmf"/><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audio" Target="../media/audio7.wav"/><Relationship Id="rId11" Type="http://schemas.openxmlformats.org/officeDocument/2006/relationships/image" Target="../media/image94.emf"/><Relationship Id="rId5" Type="http://schemas.openxmlformats.org/officeDocument/2006/relationships/audio" Target="../media/audio6.wav"/><Relationship Id="rId10" Type="http://schemas.openxmlformats.org/officeDocument/2006/relationships/image" Target="../media/image93.emf"/><Relationship Id="rId4" Type="http://schemas.openxmlformats.org/officeDocument/2006/relationships/audio" Target="../media/audio5.wav"/><Relationship Id="rId9" Type="http://schemas.openxmlformats.org/officeDocument/2006/relationships/image" Target="../media/image92.emf"/></Relationships>
</file>

<file path=ppt/slides/_rels/slide37.xml.rels><?xml version="1.0" encoding="UTF-8" standalone="yes"?>
<Relationships xmlns="http://schemas.openxmlformats.org/package/2006/relationships"><Relationship Id="rId8" Type="http://schemas.openxmlformats.org/officeDocument/2006/relationships/image" Target="../media/image90.jpg"/><Relationship Id="rId13" Type="http://schemas.openxmlformats.org/officeDocument/2006/relationships/image" Target="../media/image95.wmf"/><Relationship Id="rId3" Type="http://schemas.openxmlformats.org/officeDocument/2006/relationships/notesSlide" Target="../notesSlides/notesSlide26.xml"/><Relationship Id="rId7" Type="http://schemas.openxmlformats.org/officeDocument/2006/relationships/audio" Target="../media/audio4.wav"/><Relationship Id="rId12" Type="http://schemas.openxmlformats.org/officeDocument/2006/relationships/image" Target="../media/image94.emf"/><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audio" Target="../media/audio7.wav"/><Relationship Id="rId11" Type="http://schemas.openxmlformats.org/officeDocument/2006/relationships/image" Target="../media/image93.emf"/><Relationship Id="rId5" Type="http://schemas.openxmlformats.org/officeDocument/2006/relationships/audio" Target="../media/audio6.wav"/><Relationship Id="rId10" Type="http://schemas.openxmlformats.org/officeDocument/2006/relationships/image" Target="../media/image92.emf"/><Relationship Id="rId4" Type="http://schemas.openxmlformats.org/officeDocument/2006/relationships/audio" Target="../media/audio5.wav"/><Relationship Id="rId9" Type="http://schemas.openxmlformats.org/officeDocument/2006/relationships/image" Target="../media/image600.png"/></Relationships>
</file>

<file path=ppt/slides/_rels/slide38.xml.rels><?xml version="1.0" encoding="UTF-8" standalone="yes"?>
<Relationships xmlns="http://schemas.openxmlformats.org/package/2006/relationships"><Relationship Id="rId8" Type="http://schemas.openxmlformats.org/officeDocument/2006/relationships/image" Target="../media/image90.jpg"/><Relationship Id="rId13" Type="http://schemas.openxmlformats.org/officeDocument/2006/relationships/image" Target="../media/image95.wmf"/><Relationship Id="rId3" Type="http://schemas.openxmlformats.org/officeDocument/2006/relationships/notesSlide" Target="../notesSlides/notesSlide27.xml"/><Relationship Id="rId7" Type="http://schemas.openxmlformats.org/officeDocument/2006/relationships/audio" Target="../media/audio4.wav"/><Relationship Id="rId12" Type="http://schemas.openxmlformats.org/officeDocument/2006/relationships/image" Target="../media/image94.emf"/><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audio" Target="../media/audio7.wav"/><Relationship Id="rId11" Type="http://schemas.openxmlformats.org/officeDocument/2006/relationships/image" Target="../media/image93.emf"/><Relationship Id="rId5" Type="http://schemas.openxmlformats.org/officeDocument/2006/relationships/audio" Target="../media/audio6.wav"/><Relationship Id="rId10" Type="http://schemas.openxmlformats.org/officeDocument/2006/relationships/image" Target="../media/image92.emf"/><Relationship Id="rId4" Type="http://schemas.openxmlformats.org/officeDocument/2006/relationships/audio" Target="../media/audio5.wav"/><Relationship Id="rId9" Type="http://schemas.openxmlformats.org/officeDocument/2006/relationships/image" Target="../media/image98.png"/><Relationship Id="rId14" Type="http://schemas.openxmlformats.org/officeDocument/2006/relationships/image" Target="../media/image96.png"/></Relationships>
</file>

<file path=ppt/slides/_rels/slide39.xml.rels><?xml version="1.0" encoding="UTF-8" standalone="yes"?>
<Relationships xmlns="http://schemas.openxmlformats.org/package/2006/relationships"><Relationship Id="rId8" Type="http://schemas.openxmlformats.org/officeDocument/2006/relationships/image" Target="../media/image90.jpg"/><Relationship Id="rId13" Type="http://schemas.openxmlformats.org/officeDocument/2006/relationships/image" Target="../media/image97.png"/><Relationship Id="rId3" Type="http://schemas.openxmlformats.org/officeDocument/2006/relationships/notesSlide" Target="../notesSlides/notesSlide28.xml"/><Relationship Id="rId7" Type="http://schemas.openxmlformats.org/officeDocument/2006/relationships/audio" Target="../media/audio4.wav"/><Relationship Id="rId12" Type="http://schemas.openxmlformats.org/officeDocument/2006/relationships/image" Target="../media/image95.wmf"/><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audio" Target="../media/audio7.wav"/><Relationship Id="rId11" Type="http://schemas.openxmlformats.org/officeDocument/2006/relationships/image" Target="../media/image94.emf"/><Relationship Id="rId5" Type="http://schemas.openxmlformats.org/officeDocument/2006/relationships/audio" Target="../media/audio6.wav"/><Relationship Id="rId10" Type="http://schemas.openxmlformats.org/officeDocument/2006/relationships/image" Target="../media/image93.emf"/><Relationship Id="rId4" Type="http://schemas.openxmlformats.org/officeDocument/2006/relationships/audio" Target="../media/audio5.wav"/><Relationship Id="rId9" Type="http://schemas.openxmlformats.org/officeDocument/2006/relationships/image" Target="../media/image92.emf"/><Relationship Id="rId1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00.gif"/><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99.gif"/><Relationship Id="rId5" Type="http://schemas.openxmlformats.org/officeDocument/2006/relationships/image" Target="../media/image98.gif"/><Relationship Id="rId4" Type="http://schemas.openxmlformats.org/officeDocument/2006/relationships/image" Target="../media/image84.jpg"/></Relationships>
</file>

<file path=ppt/slides/_rels/slide4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0.png"/><Relationship Id="rId10" Type="http://schemas.openxmlformats.org/officeDocument/2006/relationships/image" Target="../media/image22.png"/><Relationship Id="rId4" Type="http://schemas.microsoft.com/office/2007/relationships/hdphoto" Target="../media/hdphoto1.wdp"/><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474B08A-132F-40B2-97C8-31692AD90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4" y="1627"/>
            <a:ext cx="12181174" cy="6858001"/>
          </a:xfrm>
          <a:prstGeom prst="rect">
            <a:avLst/>
          </a:prstGeom>
        </p:spPr>
      </p:pic>
      <p:pic>
        <p:nvPicPr>
          <p:cNvPr id="6" name="图片 5">
            <a:extLst>
              <a:ext uri="{FF2B5EF4-FFF2-40B4-BE49-F238E27FC236}">
                <a16:creationId xmlns:a16="http://schemas.microsoft.com/office/drawing/2014/main" id="{7E8ACF3E-E9F2-4F3B-BD5C-11A14987E529}"/>
              </a:ext>
            </a:extLst>
          </p:cNvPr>
          <p:cNvPicPr>
            <a:picLocks noChangeAspect="1"/>
          </p:cNvPicPr>
          <p:nvPr/>
        </p:nvPicPr>
        <p:blipFill rotWithShape="1">
          <a:blip r:embed="rId3">
            <a:extLst>
              <a:ext uri="{28A0092B-C50C-407E-A947-70E740481C1C}">
                <a14:useLocalDpi xmlns:a14="http://schemas.microsoft.com/office/drawing/2010/main" val="0"/>
              </a:ext>
            </a:extLst>
          </a:blip>
          <a:srcRect l="68551" t="34094" b="3626"/>
          <a:stretch/>
        </p:blipFill>
        <p:spPr>
          <a:xfrm>
            <a:off x="8757477" y="2551351"/>
            <a:ext cx="3830823" cy="4271156"/>
          </a:xfrm>
          <a:prstGeom prst="rect">
            <a:avLst/>
          </a:prstGeom>
        </p:spPr>
      </p:pic>
      <p:sp>
        <p:nvSpPr>
          <p:cNvPr id="14" name="TextBox 11">
            <a:extLst>
              <a:ext uri="{FF2B5EF4-FFF2-40B4-BE49-F238E27FC236}">
                <a16:creationId xmlns:a16="http://schemas.microsoft.com/office/drawing/2014/main" id="{C6FFEF81-2109-4AEF-BBC0-588450786A7A}"/>
              </a:ext>
            </a:extLst>
          </p:cNvPr>
          <p:cNvSpPr txBox="1"/>
          <p:nvPr/>
        </p:nvSpPr>
        <p:spPr>
          <a:xfrm>
            <a:off x="3251396" y="418728"/>
            <a:ext cx="5689203" cy="523206"/>
          </a:xfrm>
          <a:prstGeom prst="rect">
            <a:avLst/>
          </a:prstGeom>
          <a:noFill/>
          <a:effectLst/>
        </p:spPr>
        <p:txBody>
          <a:bodyPr wrap="square" lIns="91424" tIns="45713" rIns="91424" bIns="45713" rtlCol="0">
            <a:spAutoFit/>
          </a:bodyPr>
          <a:lstStyle/>
          <a:p>
            <a:pPr algn="ctr"/>
            <a:r>
              <a:rPr lang="en-US" altLang="zh-CN" sz="2800" b="1" dirty="0">
                <a:solidFill>
                  <a:schemeClr val="bg1">
                    <a:lumMod val="95000"/>
                  </a:schemeClr>
                </a:solidFill>
                <a:latin typeface="Times New Roman" panose="02020603050405020304" pitchFamily="18" charset="0"/>
                <a:ea typeface="微软雅黑" pitchFamily="34" charset="-122"/>
                <a:cs typeface="Times New Roman" panose="02020603050405020304" pitchFamily="18" charset="0"/>
              </a:rPr>
              <a:t>BÀI DẠY MÔN TOÁN LỚP 6</a:t>
            </a:r>
          </a:p>
        </p:txBody>
      </p:sp>
      <p:pic>
        <p:nvPicPr>
          <p:cNvPr id="11" name="图片 10">
            <a:extLst>
              <a:ext uri="{FF2B5EF4-FFF2-40B4-BE49-F238E27FC236}">
                <a16:creationId xmlns:a16="http://schemas.microsoft.com/office/drawing/2014/main" id="{76218FCB-D6F8-47DC-BBEB-0B66B8102387}"/>
              </a:ext>
            </a:extLst>
          </p:cNvPr>
          <p:cNvPicPr>
            <a:picLocks noChangeAspect="1"/>
          </p:cNvPicPr>
          <p:nvPr/>
        </p:nvPicPr>
        <p:blipFill rotWithShape="1">
          <a:blip r:embed="rId3">
            <a:extLst>
              <a:ext uri="{28A0092B-C50C-407E-A947-70E740481C1C}">
                <a14:useLocalDpi xmlns:a14="http://schemas.microsoft.com/office/drawing/2010/main" val="0"/>
              </a:ext>
            </a:extLst>
          </a:blip>
          <a:srcRect l="9456" t="38576" r="60602" b="3342"/>
          <a:stretch/>
        </p:blipFill>
        <p:spPr>
          <a:xfrm>
            <a:off x="-412937" y="2856227"/>
            <a:ext cx="3647280" cy="3983213"/>
          </a:xfrm>
          <a:prstGeom prst="rect">
            <a:avLst/>
          </a:prstGeom>
        </p:spPr>
      </p:pic>
      <p:sp>
        <p:nvSpPr>
          <p:cNvPr id="20" name="TextBox 12">
            <a:extLst>
              <a:ext uri="{FF2B5EF4-FFF2-40B4-BE49-F238E27FC236}">
                <a16:creationId xmlns:a16="http://schemas.microsoft.com/office/drawing/2014/main" id="{FA4A5168-CCA9-436C-8A43-72911DFA0933}"/>
              </a:ext>
            </a:extLst>
          </p:cNvPr>
          <p:cNvSpPr txBox="1"/>
          <p:nvPr/>
        </p:nvSpPr>
        <p:spPr>
          <a:xfrm>
            <a:off x="1769585" y="4882086"/>
            <a:ext cx="7738430" cy="523220"/>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GIÁO VIÊN: PHẠM THỊ HẠNH</a:t>
            </a:r>
            <a:endPar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11">
            <a:extLst>
              <a:ext uri="{FF2B5EF4-FFF2-40B4-BE49-F238E27FC236}">
                <a16:creationId xmlns:a16="http://schemas.microsoft.com/office/drawing/2014/main" id="{C6FFEF81-2109-4AEF-BBC0-588450786A7A}"/>
              </a:ext>
            </a:extLst>
          </p:cNvPr>
          <p:cNvSpPr txBox="1"/>
          <p:nvPr/>
        </p:nvSpPr>
        <p:spPr>
          <a:xfrm>
            <a:off x="2215362" y="1422093"/>
            <a:ext cx="7761270" cy="1492189"/>
          </a:xfrm>
          <a:prstGeom prst="rect">
            <a:avLst/>
          </a:prstGeom>
          <a:noFill/>
          <a:effectLst/>
        </p:spPr>
        <p:txBody>
          <a:bodyPr wrap="square" lIns="91424" tIns="45713" rIns="91424" bIns="45713" rtlCol="0">
            <a:spAutoFit/>
          </a:bodyPr>
          <a:lstStyle/>
          <a:p>
            <a:pPr algn="ctr">
              <a:lnSpc>
                <a:spcPct val="150000"/>
              </a:lnSpc>
            </a:pPr>
            <a:r>
              <a:rPr lang="en-US" altLang="zh-CN" sz="3600" b="1" dirty="0">
                <a:solidFill>
                  <a:schemeClr val="bg1">
                    <a:lumMod val="95000"/>
                  </a:schemeClr>
                </a:solidFill>
                <a:latin typeface="Times New Roman" panose="02020603050405020304" pitchFamily="18" charset="0"/>
                <a:ea typeface="微软雅黑" pitchFamily="34" charset="-122"/>
                <a:cs typeface="Times New Roman" panose="02020603050405020304" pitchFamily="18" charset="0"/>
              </a:rPr>
              <a:t>CHƯƠNG III: SỐ NGUYÊN</a:t>
            </a:r>
          </a:p>
          <a:p>
            <a:pPr algn="ctr">
              <a:lnSpc>
                <a:spcPct val="150000"/>
              </a:lnSpc>
            </a:pPr>
            <a:r>
              <a:rPr lang="en-US" altLang="zh-CN" sz="2800" b="1" dirty="0">
                <a:solidFill>
                  <a:schemeClr val="bg1">
                    <a:lumMod val="95000"/>
                  </a:schemeClr>
                </a:solidFill>
                <a:latin typeface="Times New Roman" panose="02020603050405020304" pitchFamily="18" charset="0"/>
                <a:ea typeface="微软雅黑" pitchFamily="34" charset="-122"/>
                <a:cs typeface="Times New Roman" panose="02020603050405020304" pitchFamily="18" charset="0"/>
              </a:rPr>
              <a:t>BÀI 13: TẬP HỢP CÁC SỐ NGUYÊN (</a:t>
            </a:r>
            <a:r>
              <a:rPr lang="en-US" altLang="zh-CN" sz="2800" b="1" dirty="0" err="1">
                <a:solidFill>
                  <a:schemeClr val="bg1">
                    <a:lumMod val="95000"/>
                  </a:schemeClr>
                </a:solidFill>
                <a:latin typeface="Times New Roman" panose="02020603050405020304" pitchFamily="18" charset="0"/>
                <a:ea typeface="微软雅黑" pitchFamily="34" charset="-122"/>
                <a:cs typeface="Times New Roman" panose="02020603050405020304" pitchFamily="18" charset="0"/>
              </a:rPr>
              <a:t>Tiết</a:t>
            </a:r>
            <a:r>
              <a:rPr lang="en-US" altLang="zh-CN" sz="2800" b="1" dirty="0">
                <a:solidFill>
                  <a:schemeClr val="bg1">
                    <a:lumMod val="95000"/>
                  </a:schemeClr>
                </a:solidFill>
                <a:latin typeface="Times New Roman" panose="02020603050405020304" pitchFamily="18" charset="0"/>
                <a:ea typeface="微软雅黑" pitchFamily="34" charset="-122"/>
                <a:cs typeface="Times New Roman" panose="02020603050405020304" pitchFamily="18" charset="0"/>
              </a:rPr>
              <a:t> 1)</a:t>
            </a:r>
          </a:p>
        </p:txBody>
      </p:sp>
    </p:spTree>
    <p:extLst>
      <p:ext uri="{BB962C8B-B14F-4D97-AF65-F5344CB8AC3E}">
        <p14:creationId xmlns:p14="http://schemas.microsoft.com/office/powerpoint/2010/main" val="6103490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300"/>
                            </p:stCondLst>
                            <p:childTnLst>
                              <p:par>
                                <p:cTn id="16" presetID="16" presetClass="entr" presetSubtype="37"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outVertical)">
                                      <p:cBhvr>
                                        <p:cTn id="18" dur="500"/>
                                        <p:tgtEl>
                                          <p:spTgt spid="14"/>
                                        </p:tgtEl>
                                      </p:cBhvr>
                                    </p:animEffect>
                                  </p:childTnLst>
                                </p:cTn>
                              </p:par>
                            </p:childTnLst>
                          </p:cTn>
                        </p:par>
                        <p:par>
                          <p:cTn id="19" fill="hold">
                            <p:stCondLst>
                              <p:cond delay="1800"/>
                            </p:stCondLst>
                            <p:childTnLst>
                              <p:par>
                                <p:cTn id="20" presetID="16" presetClass="entr" presetSubtype="37"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cTn>
                              </p:par>
                            </p:childTnLst>
                          </p:cTn>
                        </p:par>
                        <p:par>
                          <p:cTn id="23" fill="hold">
                            <p:stCondLst>
                              <p:cond delay="23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0"/>
                                        </p:tgtEl>
                                        <p:attrNameLst>
                                          <p:attrName>ppt_y</p:attrName>
                                        </p:attrNameLst>
                                      </p:cBhvr>
                                      <p:tavLst>
                                        <p:tav tm="0">
                                          <p:val>
                                            <p:strVal val="#ppt_y"/>
                                          </p:val>
                                        </p:tav>
                                        <p:tav tm="100000">
                                          <p:val>
                                            <p:strVal val="#ppt_y"/>
                                          </p:val>
                                        </p:tav>
                                      </p:tavLst>
                                    </p:anim>
                                    <p:anim calcmode="lin" valueType="num">
                                      <p:cBhvr>
                                        <p:cTn id="2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D1B92A-6DB7-44A0-9CA0-AF82BEA00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741" y="1173034"/>
            <a:ext cx="7088722" cy="3986206"/>
          </a:xfrm>
          <a:prstGeom prst="rect">
            <a:avLst/>
          </a:prstGeom>
        </p:spPr>
      </p:pic>
      <p:graphicFrame>
        <p:nvGraphicFramePr>
          <p:cNvPr id="8" name="Table 15">
            <a:extLst>
              <a:ext uri="{FF2B5EF4-FFF2-40B4-BE49-F238E27FC236}">
                <a16:creationId xmlns:a16="http://schemas.microsoft.com/office/drawing/2014/main" id="{EBBA7DF2-1741-43B3-AAE9-8C18289DE29D}"/>
              </a:ext>
            </a:extLst>
          </p:cNvPr>
          <p:cNvGraphicFramePr>
            <a:graphicFrameLocks noGrp="1"/>
          </p:cNvGraphicFramePr>
          <p:nvPr>
            <p:extLst>
              <p:ext uri="{D42A27DB-BD31-4B8C-83A1-F6EECF244321}">
                <p14:modId xmlns:p14="http://schemas.microsoft.com/office/powerpoint/2010/main" val="1048347403"/>
              </p:ext>
            </p:extLst>
          </p:nvPr>
        </p:nvGraphicFramePr>
        <p:xfrm>
          <a:off x="194325" y="216712"/>
          <a:ext cx="4657136" cy="6025212"/>
        </p:xfrm>
        <a:graphic>
          <a:graphicData uri="http://schemas.openxmlformats.org/drawingml/2006/table">
            <a:tbl>
              <a:tblPr firstRow="1" bandRow="1">
                <a:tableStyleId>{5940675A-B579-460E-94D1-54222C63F5DA}</a:tableStyleId>
              </a:tblPr>
              <a:tblGrid>
                <a:gridCol w="1760253">
                  <a:extLst>
                    <a:ext uri="{9D8B030D-6E8A-4147-A177-3AD203B41FA5}">
                      <a16:colId xmlns:a16="http://schemas.microsoft.com/office/drawing/2014/main" val="944680417"/>
                    </a:ext>
                  </a:extLst>
                </a:gridCol>
                <a:gridCol w="2896883">
                  <a:extLst>
                    <a:ext uri="{9D8B030D-6E8A-4147-A177-3AD203B41FA5}">
                      <a16:colId xmlns:a16="http://schemas.microsoft.com/office/drawing/2014/main" val="190206566"/>
                    </a:ext>
                  </a:extLst>
                </a:gridCol>
              </a:tblGrid>
              <a:tr h="669468">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Cách viết</a:t>
                      </a:r>
                    </a:p>
                  </a:txBody>
                  <a:tcPr anchor="ctr"/>
                </a:tc>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Cách đọc</a:t>
                      </a:r>
                    </a:p>
                  </a:txBody>
                  <a:tcPr anchor="ctr"/>
                </a:tc>
                <a:extLst>
                  <a:ext uri="{0D108BD9-81ED-4DB2-BD59-A6C34878D82A}">
                    <a16:rowId xmlns:a16="http://schemas.microsoft.com/office/drawing/2014/main" val="3877374543"/>
                  </a:ext>
                </a:extLst>
              </a:tr>
              <a:tr h="669468">
                <a:tc>
                  <a:txBody>
                    <a:bodyPr/>
                    <a:lstStyle/>
                    <a:p>
                      <a:endParaRPr lang="en-US"/>
                    </a:p>
                  </a:txBody>
                  <a:tcPr/>
                </a:tc>
                <a:tc>
                  <a:txBody>
                    <a:bodyPr/>
                    <a:lstStyle/>
                    <a:p>
                      <a:endParaRPr lang="en-US"/>
                    </a:p>
                  </a:txBody>
                  <a:tcPr/>
                </a:tc>
                <a:extLst>
                  <a:ext uri="{0D108BD9-81ED-4DB2-BD59-A6C34878D82A}">
                    <a16:rowId xmlns:a16="http://schemas.microsoft.com/office/drawing/2014/main" val="1200454449"/>
                  </a:ext>
                </a:extLst>
              </a:tr>
              <a:tr h="669468">
                <a:tc>
                  <a:txBody>
                    <a:bodyPr/>
                    <a:lstStyle/>
                    <a:p>
                      <a:endParaRPr lang="en-US"/>
                    </a:p>
                  </a:txBody>
                  <a:tcPr/>
                </a:tc>
                <a:tc>
                  <a:txBody>
                    <a:bodyPr/>
                    <a:lstStyle/>
                    <a:p>
                      <a:endParaRPr lang="en-US"/>
                    </a:p>
                  </a:txBody>
                  <a:tcPr/>
                </a:tc>
                <a:extLst>
                  <a:ext uri="{0D108BD9-81ED-4DB2-BD59-A6C34878D82A}">
                    <a16:rowId xmlns:a16="http://schemas.microsoft.com/office/drawing/2014/main" val="2226663449"/>
                  </a:ext>
                </a:extLst>
              </a:tr>
              <a:tr h="669468">
                <a:tc>
                  <a:txBody>
                    <a:bodyPr/>
                    <a:lstStyle/>
                    <a:p>
                      <a:endParaRPr lang="en-US"/>
                    </a:p>
                  </a:txBody>
                  <a:tcPr/>
                </a:tc>
                <a:tc>
                  <a:txBody>
                    <a:bodyPr/>
                    <a:lstStyle/>
                    <a:p>
                      <a:endParaRPr lang="en-US"/>
                    </a:p>
                  </a:txBody>
                  <a:tcPr/>
                </a:tc>
                <a:extLst>
                  <a:ext uri="{0D108BD9-81ED-4DB2-BD59-A6C34878D82A}">
                    <a16:rowId xmlns:a16="http://schemas.microsoft.com/office/drawing/2014/main" val="3928711436"/>
                  </a:ext>
                </a:extLst>
              </a:tr>
              <a:tr h="669468">
                <a:tc>
                  <a:txBody>
                    <a:bodyPr/>
                    <a:lstStyle/>
                    <a:p>
                      <a:endParaRPr lang="en-US"/>
                    </a:p>
                  </a:txBody>
                  <a:tcPr/>
                </a:tc>
                <a:tc>
                  <a:txBody>
                    <a:bodyPr/>
                    <a:lstStyle/>
                    <a:p>
                      <a:endParaRPr lang="en-US"/>
                    </a:p>
                  </a:txBody>
                  <a:tcPr/>
                </a:tc>
                <a:extLst>
                  <a:ext uri="{0D108BD9-81ED-4DB2-BD59-A6C34878D82A}">
                    <a16:rowId xmlns:a16="http://schemas.microsoft.com/office/drawing/2014/main" val="1103973499"/>
                  </a:ext>
                </a:extLst>
              </a:tr>
              <a:tr h="669468">
                <a:tc>
                  <a:txBody>
                    <a:bodyPr/>
                    <a:lstStyle/>
                    <a:p>
                      <a:endParaRPr lang="en-US"/>
                    </a:p>
                  </a:txBody>
                  <a:tcPr/>
                </a:tc>
                <a:tc>
                  <a:txBody>
                    <a:bodyPr/>
                    <a:lstStyle/>
                    <a:p>
                      <a:endParaRPr lang="en-US"/>
                    </a:p>
                  </a:txBody>
                  <a:tcPr/>
                </a:tc>
                <a:extLst>
                  <a:ext uri="{0D108BD9-81ED-4DB2-BD59-A6C34878D82A}">
                    <a16:rowId xmlns:a16="http://schemas.microsoft.com/office/drawing/2014/main" val="921594993"/>
                  </a:ext>
                </a:extLst>
              </a:tr>
              <a:tr h="669468">
                <a:tc>
                  <a:txBody>
                    <a:bodyPr/>
                    <a:lstStyle/>
                    <a:p>
                      <a:endParaRPr lang="en-US"/>
                    </a:p>
                  </a:txBody>
                  <a:tcPr/>
                </a:tc>
                <a:tc>
                  <a:txBody>
                    <a:bodyPr/>
                    <a:lstStyle/>
                    <a:p>
                      <a:endParaRPr lang="en-US"/>
                    </a:p>
                  </a:txBody>
                  <a:tcPr/>
                </a:tc>
                <a:extLst>
                  <a:ext uri="{0D108BD9-81ED-4DB2-BD59-A6C34878D82A}">
                    <a16:rowId xmlns:a16="http://schemas.microsoft.com/office/drawing/2014/main" val="1742638811"/>
                  </a:ext>
                </a:extLst>
              </a:tr>
              <a:tr h="669468">
                <a:tc>
                  <a:txBody>
                    <a:bodyPr/>
                    <a:lstStyle/>
                    <a:p>
                      <a:endParaRPr lang="en-US"/>
                    </a:p>
                  </a:txBody>
                  <a:tcPr/>
                </a:tc>
                <a:tc>
                  <a:txBody>
                    <a:bodyPr/>
                    <a:lstStyle/>
                    <a:p>
                      <a:endParaRPr lang="en-US"/>
                    </a:p>
                  </a:txBody>
                  <a:tcPr/>
                </a:tc>
                <a:extLst>
                  <a:ext uri="{0D108BD9-81ED-4DB2-BD59-A6C34878D82A}">
                    <a16:rowId xmlns:a16="http://schemas.microsoft.com/office/drawing/2014/main" val="2124497722"/>
                  </a:ext>
                </a:extLst>
              </a:tr>
              <a:tr h="669468">
                <a:tc>
                  <a:txBody>
                    <a:bodyPr/>
                    <a:lstStyle/>
                    <a:p>
                      <a:endParaRPr lang="en-US"/>
                    </a:p>
                  </a:txBody>
                  <a:tcPr/>
                </a:tc>
                <a:tc>
                  <a:txBody>
                    <a:bodyPr/>
                    <a:lstStyle/>
                    <a:p>
                      <a:endParaRPr lang="en-US" dirty="0"/>
                    </a:p>
                  </a:txBody>
                  <a:tcPr/>
                </a:tc>
                <a:extLst>
                  <a:ext uri="{0D108BD9-81ED-4DB2-BD59-A6C34878D82A}">
                    <a16:rowId xmlns:a16="http://schemas.microsoft.com/office/drawing/2014/main" val="333891352"/>
                  </a:ext>
                </a:extLst>
              </a:tr>
            </a:tbl>
          </a:graphicData>
        </a:graphic>
      </p:graphicFrame>
      <p:sp>
        <p:nvSpPr>
          <p:cNvPr id="9" name="TextBox 8">
            <a:extLst>
              <a:ext uri="{FF2B5EF4-FFF2-40B4-BE49-F238E27FC236}">
                <a16:creationId xmlns:a16="http://schemas.microsoft.com/office/drawing/2014/main" id="{A69DCCC9-33F4-4711-961F-0DD9EC241E65}"/>
              </a:ext>
            </a:extLst>
          </p:cNvPr>
          <p:cNvSpPr txBox="1"/>
          <p:nvPr/>
        </p:nvSpPr>
        <p:spPr>
          <a:xfrm>
            <a:off x="2065891" y="941215"/>
            <a:ext cx="2464888" cy="523220"/>
          </a:xfrm>
          <a:prstGeom prst="rect">
            <a:avLst/>
          </a:prstGeom>
          <a:noFill/>
        </p:spPr>
        <p:txBody>
          <a:bodyPr wrap="square">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Âm mười</a:t>
            </a:r>
            <a:endParaRPr lang="en-US" sz="2800" b="1">
              <a:solidFill>
                <a:srgbClr val="002060"/>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0FAA768-3D7A-42A0-A671-FFF029EED3E2}"/>
                  </a:ext>
                </a:extLst>
              </p:cNvPr>
              <p:cNvSpPr txBox="1"/>
              <p:nvPr/>
            </p:nvSpPr>
            <p:spPr>
              <a:xfrm>
                <a:off x="512692" y="941215"/>
                <a:ext cx="1110598"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800" b="1" i="1" smtClean="0">
                          <a:solidFill>
                            <a:srgbClr val="002060"/>
                          </a:solidFill>
                          <a:latin typeface="Cambria Math" panose="02040503050406030204" pitchFamily="18" charset="0"/>
                          <a:cs typeface="Times New Roman" panose="02020603050405020304" pitchFamily="18" charset="0"/>
                        </a:rPr>
                        <m:t>−</m:t>
                      </m:r>
                      <m:r>
                        <a:rPr lang="en-US" sz="2800" b="1" i="1" smtClean="0">
                          <a:solidFill>
                            <a:srgbClr val="002060"/>
                          </a:solidFill>
                          <a:latin typeface="Cambria Math" panose="02040503050406030204" pitchFamily="18" charset="0"/>
                          <a:cs typeface="Times New Roman" panose="02020603050405020304" pitchFamily="18" charset="0"/>
                        </a:rPr>
                        <m:t>𝟏𝟎</m:t>
                      </m:r>
                    </m:oMath>
                  </m:oMathPara>
                </a14:m>
                <a:endParaRPr lang="en-US" sz="2800" b="1">
                  <a:solidFill>
                    <a:srgbClr val="002060"/>
                  </a:solidFill>
                </a:endParaRPr>
              </a:p>
            </p:txBody>
          </p:sp>
        </mc:Choice>
        <mc:Fallback xmlns="">
          <p:sp>
            <p:nvSpPr>
              <p:cNvPr id="10" name="TextBox 9">
                <a:extLst>
                  <a:ext uri="{FF2B5EF4-FFF2-40B4-BE49-F238E27FC236}">
                    <a16:creationId xmlns:a16="http://schemas.microsoft.com/office/drawing/2014/main" id="{10FAA768-3D7A-42A0-A671-FFF029EED3E2}"/>
                  </a:ext>
                </a:extLst>
              </p:cNvPr>
              <p:cNvSpPr txBox="1">
                <a:spLocks noRot="1" noChangeAspect="1" noMove="1" noResize="1" noEditPoints="1" noAdjustHandles="1" noChangeArrowheads="1" noChangeShapeType="1" noTextEdit="1"/>
              </p:cNvSpPr>
              <p:nvPr/>
            </p:nvSpPr>
            <p:spPr>
              <a:xfrm>
                <a:off x="512692" y="941215"/>
                <a:ext cx="1110598" cy="523220"/>
              </a:xfrm>
              <a:prstGeom prst="rect">
                <a:avLst/>
              </a:prstGeom>
              <a:blipFill>
                <a:blip r:embed="rId4"/>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5974F17-7CAC-4F4B-AEA2-10A3F9454530}"/>
              </a:ext>
            </a:extLst>
          </p:cNvPr>
          <p:cNvSpPr txBox="1"/>
          <p:nvPr/>
        </p:nvSpPr>
        <p:spPr>
          <a:xfrm>
            <a:off x="2065891" y="1665718"/>
            <a:ext cx="2464888" cy="523220"/>
          </a:xfrm>
          <a:prstGeom prst="rect">
            <a:avLst/>
          </a:prstGeom>
          <a:noFill/>
        </p:spPr>
        <p:txBody>
          <a:bodyPr wrap="square">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Âm mười một</a:t>
            </a:r>
            <a:endParaRPr lang="en-US" sz="2800" b="1">
              <a:solidFill>
                <a:srgbClr val="002060"/>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AC2D438-5D05-4190-A1FB-B780B241891F}"/>
                  </a:ext>
                </a:extLst>
              </p:cNvPr>
              <p:cNvSpPr txBox="1"/>
              <p:nvPr/>
            </p:nvSpPr>
            <p:spPr>
              <a:xfrm>
                <a:off x="512692" y="1665718"/>
                <a:ext cx="1110598"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800" b="1" i="1" smtClean="0">
                          <a:solidFill>
                            <a:srgbClr val="002060"/>
                          </a:solidFill>
                          <a:latin typeface="Cambria Math" panose="02040503050406030204" pitchFamily="18" charset="0"/>
                          <a:cs typeface="Times New Roman" panose="02020603050405020304" pitchFamily="18" charset="0"/>
                        </a:rPr>
                        <m:t>−</m:t>
                      </m:r>
                      <m:r>
                        <a:rPr lang="en-US" sz="2800" b="1" i="1" smtClean="0">
                          <a:solidFill>
                            <a:srgbClr val="002060"/>
                          </a:solidFill>
                          <a:latin typeface="Cambria Math" panose="02040503050406030204" pitchFamily="18" charset="0"/>
                          <a:cs typeface="Times New Roman" panose="02020603050405020304" pitchFamily="18" charset="0"/>
                        </a:rPr>
                        <m:t>𝟏𝟏</m:t>
                      </m:r>
                    </m:oMath>
                  </m:oMathPara>
                </a14:m>
                <a:endParaRPr lang="en-US" sz="2800" b="1">
                  <a:solidFill>
                    <a:srgbClr val="002060"/>
                  </a:solidFill>
                </a:endParaRPr>
              </a:p>
            </p:txBody>
          </p:sp>
        </mc:Choice>
        <mc:Fallback xmlns="">
          <p:sp>
            <p:nvSpPr>
              <p:cNvPr id="12" name="TextBox 11">
                <a:extLst>
                  <a:ext uri="{FF2B5EF4-FFF2-40B4-BE49-F238E27FC236}">
                    <a16:creationId xmlns:a16="http://schemas.microsoft.com/office/drawing/2014/main" id="{FAC2D438-5D05-4190-A1FB-B780B241891F}"/>
                  </a:ext>
                </a:extLst>
              </p:cNvPr>
              <p:cNvSpPr txBox="1">
                <a:spLocks noRot="1" noChangeAspect="1" noMove="1" noResize="1" noEditPoints="1" noAdjustHandles="1" noChangeArrowheads="1" noChangeShapeType="1" noTextEdit="1"/>
              </p:cNvSpPr>
              <p:nvPr/>
            </p:nvSpPr>
            <p:spPr>
              <a:xfrm>
                <a:off x="512692" y="1665718"/>
                <a:ext cx="1110598" cy="523220"/>
              </a:xfrm>
              <a:prstGeom prst="rect">
                <a:avLst/>
              </a:prstGeom>
              <a:blipFill>
                <a:blip r:embed="rId5"/>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DE164E56-5F06-4B86-B8B9-F56975C02B0F}"/>
              </a:ext>
            </a:extLst>
          </p:cNvPr>
          <p:cNvSpPr txBox="1"/>
          <p:nvPr/>
        </p:nvSpPr>
        <p:spPr>
          <a:xfrm>
            <a:off x="2065891" y="2305798"/>
            <a:ext cx="2464888" cy="523220"/>
          </a:xfrm>
          <a:prstGeom prst="rect">
            <a:avLst/>
          </a:prstGeom>
          <a:noFill/>
        </p:spPr>
        <p:txBody>
          <a:bodyPr wrap="square">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Âm sáu</a:t>
            </a:r>
            <a:endParaRPr lang="en-US" sz="2800" b="1">
              <a:solidFill>
                <a:srgbClr val="002060"/>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9323650-5894-4D6C-85BC-E648E414AF24}"/>
                  </a:ext>
                </a:extLst>
              </p:cNvPr>
              <p:cNvSpPr txBox="1"/>
              <p:nvPr/>
            </p:nvSpPr>
            <p:spPr>
              <a:xfrm>
                <a:off x="512692" y="2305798"/>
                <a:ext cx="1110598"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800" b="1" i="1" smtClean="0">
                          <a:solidFill>
                            <a:srgbClr val="002060"/>
                          </a:solidFill>
                          <a:latin typeface="Cambria Math" panose="02040503050406030204" pitchFamily="18" charset="0"/>
                          <a:cs typeface="Times New Roman" panose="02020603050405020304" pitchFamily="18" charset="0"/>
                        </a:rPr>
                        <m:t>−</m:t>
                      </m:r>
                      <m:r>
                        <a:rPr lang="en-US" sz="2800" b="1" i="1" smtClean="0">
                          <a:solidFill>
                            <a:srgbClr val="002060"/>
                          </a:solidFill>
                          <a:latin typeface="Cambria Math" panose="02040503050406030204" pitchFamily="18" charset="0"/>
                          <a:cs typeface="Times New Roman" panose="02020603050405020304" pitchFamily="18" charset="0"/>
                        </a:rPr>
                        <m:t>𝟔</m:t>
                      </m:r>
                    </m:oMath>
                  </m:oMathPara>
                </a14:m>
                <a:endParaRPr lang="en-US" sz="2800" b="1">
                  <a:solidFill>
                    <a:srgbClr val="002060"/>
                  </a:solidFill>
                </a:endParaRPr>
              </a:p>
            </p:txBody>
          </p:sp>
        </mc:Choice>
        <mc:Fallback xmlns="">
          <p:sp>
            <p:nvSpPr>
              <p:cNvPr id="14" name="TextBox 13">
                <a:extLst>
                  <a:ext uri="{FF2B5EF4-FFF2-40B4-BE49-F238E27FC236}">
                    <a16:creationId xmlns:a16="http://schemas.microsoft.com/office/drawing/2014/main" id="{09323650-5894-4D6C-85BC-E648E414AF24}"/>
                  </a:ext>
                </a:extLst>
              </p:cNvPr>
              <p:cNvSpPr txBox="1">
                <a:spLocks noRot="1" noChangeAspect="1" noMove="1" noResize="1" noEditPoints="1" noAdjustHandles="1" noChangeArrowheads="1" noChangeShapeType="1" noTextEdit="1"/>
              </p:cNvSpPr>
              <p:nvPr/>
            </p:nvSpPr>
            <p:spPr>
              <a:xfrm>
                <a:off x="512692" y="2305798"/>
                <a:ext cx="1110598" cy="523220"/>
              </a:xfrm>
              <a:prstGeom prst="rect">
                <a:avLst/>
              </a:prstGeom>
              <a:blipFill>
                <a:blip r:embed="rId6"/>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51A19FD5-2B9E-46A4-9070-8344A2271924}"/>
              </a:ext>
            </a:extLst>
          </p:cNvPr>
          <p:cNvSpPr txBox="1"/>
          <p:nvPr/>
        </p:nvSpPr>
        <p:spPr>
          <a:xfrm>
            <a:off x="2065891" y="3008049"/>
            <a:ext cx="2464888" cy="523220"/>
          </a:xfrm>
          <a:prstGeom prst="rect">
            <a:avLst/>
          </a:prstGeom>
          <a:noFill/>
        </p:spPr>
        <p:txBody>
          <a:bodyPr wrap="square">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Âm bốn</a:t>
            </a:r>
            <a:endParaRPr lang="en-US" sz="2800" b="1">
              <a:solidFill>
                <a:srgbClr val="002060"/>
              </a:solidFil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F1F0F66-160F-43CB-83BE-56368EBBBDD9}"/>
                  </a:ext>
                </a:extLst>
              </p:cNvPr>
              <p:cNvSpPr txBox="1"/>
              <p:nvPr/>
            </p:nvSpPr>
            <p:spPr>
              <a:xfrm>
                <a:off x="512692" y="3008049"/>
                <a:ext cx="1110598"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800" b="1" i="1" smtClean="0">
                          <a:solidFill>
                            <a:srgbClr val="002060"/>
                          </a:solidFill>
                          <a:latin typeface="Cambria Math" panose="02040503050406030204" pitchFamily="18" charset="0"/>
                          <a:cs typeface="Times New Roman" panose="02020603050405020304" pitchFamily="18" charset="0"/>
                        </a:rPr>
                        <m:t>−</m:t>
                      </m:r>
                      <m:r>
                        <a:rPr lang="en-US" sz="2800" b="1" i="1" smtClean="0">
                          <a:solidFill>
                            <a:srgbClr val="002060"/>
                          </a:solidFill>
                          <a:latin typeface="Cambria Math" panose="02040503050406030204" pitchFamily="18" charset="0"/>
                          <a:cs typeface="Times New Roman" panose="02020603050405020304" pitchFamily="18" charset="0"/>
                        </a:rPr>
                        <m:t>𝟒</m:t>
                      </m:r>
                    </m:oMath>
                  </m:oMathPara>
                </a14:m>
                <a:endParaRPr lang="en-US" sz="2800" b="1">
                  <a:solidFill>
                    <a:srgbClr val="002060"/>
                  </a:solidFill>
                </a:endParaRPr>
              </a:p>
            </p:txBody>
          </p:sp>
        </mc:Choice>
        <mc:Fallback xmlns="">
          <p:sp>
            <p:nvSpPr>
              <p:cNvPr id="16" name="TextBox 15">
                <a:extLst>
                  <a:ext uri="{FF2B5EF4-FFF2-40B4-BE49-F238E27FC236}">
                    <a16:creationId xmlns:a16="http://schemas.microsoft.com/office/drawing/2014/main" id="{3F1F0F66-160F-43CB-83BE-56368EBBBDD9}"/>
                  </a:ext>
                </a:extLst>
              </p:cNvPr>
              <p:cNvSpPr txBox="1">
                <a:spLocks noRot="1" noChangeAspect="1" noMove="1" noResize="1" noEditPoints="1" noAdjustHandles="1" noChangeArrowheads="1" noChangeShapeType="1" noTextEdit="1"/>
              </p:cNvSpPr>
              <p:nvPr/>
            </p:nvSpPr>
            <p:spPr>
              <a:xfrm>
                <a:off x="512692" y="3008049"/>
                <a:ext cx="1110598" cy="523220"/>
              </a:xfrm>
              <a:prstGeom prst="rect">
                <a:avLst/>
              </a:prstGeom>
              <a:blipFill>
                <a:blip r:embed="rId7"/>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A2DE9EE2-DBA9-4360-8292-C22C67B0A180}"/>
              </a:ext>
            </a:extLst>
          </p:cNvPr>
          <p:cNvSpPr txBox="1"/>
          <p:nvPr/>
        </p:nvSpPr>
        <p:spPr>
          <a:xfrm>
            <a:off x="2065891" y="3620784"/>
            <a:ext cx="2464888" cy="523220"/>
          </a:xfrm>
          <a:prstGeom prst="rect">
            <a:avLst/>
          </a:prstGeom>
          <a:noFill/>
        </p:spPr>
        <p:txBody>
          <a:bodyPr wrap="square">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Âm mười lăm</a:t>
            </a:r>
            <a:endParaRPr lang="en-US" sz="2800" b="1">
              <a:solidFill>
                <a:srgbClr val="002060"/>
              </a:solidFill>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E3FD00B-E470-4A4C-A8A4-60411F68F38A}"/>
                  </a:ext>
                </a:extLst>
              </p:cNvPr>
              <p:cNvSpPr txBox="1"/>
              <p:nvPr/>
            </p:nvSpPr>
            <p:spPr>
              <a:xfrm>
                <a:off x="512692" y="3620784"/>
                <a:ext cx="1110598"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800" b="1" i="1" smtClean="0">
                          <a:solidFill>
                            <a:srgbClr val="002060"/>
                          </a:solidFill>
                          <a:latin typeface="Cambria Math" panose="02040503050406030204" pitchFamily="18" charset="0"/>
                          <a:cs typeface="Times New Roman" panose="02020603050405020304" pitchFamily="18" charset="0"/>
                        </a:rPr>
                        <m:t>−</m:t>
                      </m:r>
                      <m:r>
                        <a:rPr lang="en-US" sz="2800" b="1" i="1" smtClean="0">
                          <a:solidFill>
                            <a:srgbClr val="002060"/>
                          </a:solidFill>
                          <a:latin typeface="Cambria Math" panose="02040503050406030204" pitchFamily="18" charset="0"/>
                          <a:cs typeface="Times New Roman" panose="02020603050405020304" pitchFamily="18" charset="0"/>
                        </a:rPr>
                        <m:t>𝟏𝟓</m:t>
                      </m:r>
                    </m:oMath>
                  </m:oMathPara>
                </a14:m>
                <a:endParaRPr lang="en-US" sz="2800" b="1">
                  <a:solidFill>
                    <a:srgbClr val="002060"/>
                  </a:solidFill>
                </a:endParaRPr>
              </a:p>
            </p:txBody>
          </p:sp>
        </mc:Choice>
        <mc:Fallback xmlns="">
          <p:sp>
            <p:nvSpPr>
              <p:cNvPr id="18" name="TextBox 17">
                <a:extLst>
                  <a:ext uri="{FF2B5EF4-FFF2-40B4-BE49-F238E27FC236}">
                    <a16:creationId xmlns:a16="http://schemas.microsoft.com/office/drawing/2014/main" id="{AE3FD00B-E470-4A4C-A8A4-60411F68F38A}"/>
                  </a:ext>
                </a:extLst>
              </p:cNvPr>
              <p:cNvSpPr txBox="1">
                <a:spLocks noRot="1" noChangeAspect="1" noMove="1" noResize="1" noEditPoints="1" noAdjustHandles="1" noChangeArrowheads="1" noChangeShapeType="1" noTextEdit="1"/>
              </p:cNvSpPr>
              <p:nvPr/>
            </p:nvSpPr>
            <p:spPr>
              <a:xfrm>
                <a:off x="512692" y="3620784"/>
                <a:ext cx="1110598" cy="523220"/>
              </a:xfrm>
              <a:prstGeom prst="rect">
                <a:avLst/>
              </a:prstGeom>
              <a:blipFill>
                <a:blip r:embed="rId8"/>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4B9A01B3-E6F2-4086-BA1E-FA53250A134F}"/>
              </a:ext>
            </a:extLst>
          </p:cNvPr>
          <p:cNvSpPr txBox="1"/>
          <p:nvPr/>
        </p:nvSpPr>
        <p:spPr>
          <a:xfrm>
            <a:off x="2065891" y="4335010"/>
            <a:ext cx="2464888" cy="523220"/>
          </a:xfrm>
          <a:prstGeom prst="rect">
            <a:avLst/>
          </a:prstGeom>
          <a:noFill/>
        </p:spPr>
        <p:txBody>
          <a:bodyPr wrap="square">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Âm mười một</a:t>
            </a:r>
            <a:endParaRPr lang="en-US" sz="2800" b="1">
              <a:solidFill>
                <a:srgbClr val="002060"/>
              </a:solidFill>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D3ADF70-6F78-4608-A561-CCB45205AEDC}"/>
                  </a:ext>
                </a:extLst>
              </p:cNvPr>
              <p:cNvSpPr txBox="1"/>
              <p:nvPr/>
            </p:nvSpPr>
            <p:spPr>
              <a:xfrm>
                <a:off x="512692" y="4335010"/>
                <a:ext cx="1110598"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800" b="1" i="1" smtClean="0">
                          <a:solidFill>
                            <a:srgbClr val="002060"/>
                          </a:solidFill>
                          <a:latin typeface="Cambria Math" panose="02040503050406030204" pitchFamily="18" charset="0"/>
                          <a:cs typeface="Times New Roman" panose="02020603050405020304" pitchFamily="18" charset="0"/>
                        </a:rPr>
                        <m:t>−</m:t>
                      </m:r>
                      <m:r>
                        <a:rPr lang="en-US" sz="2800" b="1" i="1" smtClean="0">
                          <a:solidFill>
                            <a:srgbClr val="002060"/>
                          </a:solidFill>
                          <a:latin typeface="Cambria Math" panose="02040503050406030204" pitchFamily="18" charset="0"/>
                          <a:cs typeface="Times New Roman" panose="02020603050405020304" pitchFamily="18" charset="0"/>
                        </a:rPr>
                        <m:t>𝟏𝟏</m:t>
                      </m:r>
                    </m:oMath>
                  </m:oMathPara>
                </a14:m>
                <a:endParaRPr lang="en-US" sz="2800" b="1">
                  <a:solidFill>
                    <a:srgbClr val="002060"/>
                  </a:solidFill>
                </a:endParaRPr>
              </a:p>
            </p:txBody>
          </p:sp>
        </mc:Choice>
        <mc:Fallback xmlns="">
          <p:sp>
            <p:nvSpPr>
              <p:cNvPr id="20" name="TextBox 19">
                <a:extLst>
                  <a:ext uri="{FF2B5EF4-FFF2-40B4-BE49-F238E27FC236}">
                    <a16:creationId xmlns:a16="http://schemas.microsoft.com/office/drawing/2014/main" id="{CD3ADF70-6F78-4608-A561-CCB45205AEDC}"/>
                  </a:ext>
                </a:extLst>
              </p:cNvPr>
              <p:cNvSpPr txBox="1">
                <a:spLocks noRot="1" noChangeAspect="1" noMove="1" noResize="1" noEditPoints="1" noAdjustHandles="1" noChangeArrowheads="1" noChangeShapeType="1" noTextEdit="1"/>
              </p:cNvSpPr>
              <p:nvPr/>
            </p:nvSpPr>
            <p:spPr>
              <a:xfrm>
                <a:off x="512692" y="4335010"/>
                <a:ext cx="1110598" cy="523220"/>
              </a:xfrm>
              <a:prstGeom prst="rect">
                <a:avLst/>
              </a:prstGeom>
              <a:blipFill>
                <a:blip r:embed="rId9"/>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414C6C8B-D1C9-4F81-8D62-E4242766BFDF}"/>
              </a:ext>
            </a:extLst>
          </p:cNvPr>
          <p:cNvSpPr txBox="1"/>
          <p:nvPr/>
        </p:nvSpPr>
        <p:spPr>
          <a:xfrm>
            <a:off x="2065891" y="4953733"/>
            <a:ext cx="2464888" cy="523220"/>
          </a:xfrm>
          <a:prstGeom prst="rect">
            <a:avLst/>
          </a:prstGeom>
          <a:noFill/>
        </p:spPr>
        <p:txBody>
          <a:bodyPr wrap="square">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Âm mười hai</a:t>
            </a:r>
            <a:endParaRPr lang="en-US" sz="2800" b="1">
              <a:solidFill>
                <a:srgbClr val="002060"/>
              </a:solidFil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2EF71E7-E9D9-4373-8130-3FF19D72DC41}"/>
                  </a:ext>
                </a:extLst>
              </p:cNvPr>
              <p:cNvSpPr txBox="1"/>
              <p:nvPr/>
            </p:nvSpPr>
            <p:spPr>
              <a:xfrm>
                <a:off x="512692" y="4953733"/>
                <a:ext cx="1110598"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800" b="1" i="1" smtClean="0">
                          <a:solidFill>
                            <a:srgbClr val="002060"/>
                          </a:solidFill>
                          <a:latin typeface="Cambria Math" panose="02040503050406030204" pitchFamily="18" charset="0"/>
                          <a:cs typeface="Times New Roman" panose="02020603050405020304" pitchFamily="18" charset="0"/>
                        </a:rPr>
                        <m:t>−</m:t>
                      </m:r>
                      <m:r>
                        <a:rPr lang="en-US" sz="2800" b="1" i="1" smtClean="0">
                          <a:solidFill>
                            <a:srgbClr val="002060"/>
                          </a:solidFill>
                          <a:latin typeface="Cambria Math" panose="02040503050406030204" pitchFamily="18" charset="0"/>
                          <a:cs typeface="Times New Roman" panose="02020603050405020304" pitchFamily="18" charset="0"/>
                        </a:rPr>
                        <m:t>𝟏𝟐</m:t>
                      </m:r>
                    </m:oMath>
                  </m:oMathPara>
                </a14:m>
                <a:endParaRPr lang="en-US" sz="2800" b="1">
                  <a:solidFill>
                    <a:srgbClr val="002060"/>
                  </a:solidFill>
                </a:endParaRPr>
              </a:p>
            </p:txBody>
          </p:sp>
        </mc:Choice>
        <mc:Fallback xmlns="">
          <p:sp>
            <p:nvSpPr>
              <p:cNvPr id="22" name="TextBox 21">
                <a:extLst>
                  <a:ext uri="{FF2B5EF4-FFF2-40B4-BE49-F238E27FC236}">
                    <a16:creationId xmlns:a16="http://schemas.microsoft.com/office/drawing/2014/main" id="{62EF71E7-E9D9-4373-8130-3FF19D72DC41}"/>
                  </a:ext>
                </a:extLst>
              </p:cNvPr>
              <p:cNvSpPr txBox="1">
                <a:spLocks noRot="1" noChangeAspect="1" noMove="1" noResize="1" noEditPoints="1" noAdjustHandles="1" noChangeArrowheads="1" noChangeShapeType="1" noTextEdit="1"/>
              </p:cNvSpPr>
              <p:nvPr/>
            </p:nvSpPr>
            <p:spPr>
              <a:xfrm>
                <a:off x="512692" y="4953733"/>
                <a:ext cx="1110598" cy="523220"/>
              </a:xfrm>
              <a:prstGeom prst="rect">
                <a:avLst/>
              </a:prstGeom>
              <a:blipFill>
                <a:blip r:embed="rId10"/>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214A5AE2-2C49-4805-9928-933CF3EBF7D4}"/>
              </a:ext>
            </a:extLst>
          </p:cNvPr>
          <p:cNvSpPr txBox="1"/>
          <p:nvPr/>
        </p:nvSpPr>
        <p:spPr>
          <a:xfrm>
            <a:off x="2065891" y="5597828"/>
            <a:ext cx="2464888" cy="523220"/>
          </a:xfrm>
          <a:prstGeom prst="rect">
            <a:avLst/>
          </a:prstGeom>
          <a:noFill/>
        </p:spPr>
        <p:txBody>
          <a:bodyPr wrap="square">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Âm tám</a:t>
            </a:r>
            <a:endParaRPr lang="en-US" sz="2800" b="1">
              <a:solidFill>
                <a:srgbClr val="002060"/>
              </a:solidFil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B99C8B5-08BA-4B9F-8465-A9B1EEEAE77A}"/>
                  </a:ext>
                </a:extLst>
              </p:cNvPr>
              <p:cNvSpPr txBox="1"/>
              <p:nvPr/>
            </p:nvSpPr>
            <p:spPr>
              <a:xfrm>
                <a:off x="512692" y="5597828"/>
                <a:ext cx="1110598"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800" b="1" i="1" smtClean="0">
                          <a:solidFill>
                            <a:srgbClr val="002060"/>
                          </a:solidFill>
                          <a:latin typeface="Cambria Math" panose="02040503050406030204" pitchFamily="18" charset="0"/>
                          <a:cs typeface="Times New Roman" panose="02020603050405020304" pitchFamily="18" charset="0"/>
                        </a:rPr>
                        <m:t>−</m:t>
                      </m:r>
                      <m:r>
                        <a:rPr lang="en-US" sz="2800" b="1" i="1" smtClean="0">
                          <a:solidFill>
                            <a:srgbClr val="002060"/>
                          </a:solidFill>
                          <a:latin typeface="Cambria Math" panose="02040503050406030204" pitchFamily="18" charset="0"/>
                          <a:cs typeface="Times New Roman" panose="02020603050405020304" pitchFamily="18" charset="0"/>
                        </a:rPr>
                        <m:t>𝟖</m:t>
                      </m:r>
                    </m:oMath>
                  </m:oMathPara>
                </a14:m>
                <a:endParaRPr lang="en-US" sz="2800" b="1">
                  <a:solidFill>
                    <a:srgbClr val="002060"/>
                  </a:solidFill>
                </a:endParaRPr>
              </a:p>
            </p:txBody>
          </p:sp>
        </mc:Choice>
        <mc:Fallback xmlns="">
          <p:sp>
            <p:nvSpPr>
              <p:cNvPr id="24" name="TextBox 23">
                <a:extLst>
                  <a:ext uri="{FF2B5EF4-FFF2-40B4-BE49-F238E27FC236}">
                    <a16:creationId xmlns:a16="http://schemas.microsoft.com/office/drawing/2014/main" id="{2B99C8B5-08BA-4B9F-8465-A9B1EEEAE77A}"/>
                  </a:ext>
                </a:extLst>
              </p:cNvPr>
              <p:cNvSpPr txBox="1">
                <a:spLocks noRot="1" noChangeAspect="1" noMove="1" noResize="1" noEditPoints="1" noAdjustHandles="1" noChangeArrowheads="1" noChangeShapeType="1" noTextEdit="1"/>
              </p:cNvSpPr>
              <p:nvPr/>
            </p:nvSpPr>
            <p:spPr>
              <a:xfrm>
                <a:off x="512692" y="5597828"/>
                <a:ext cx="1110598" cy="523220"/>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03785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up)">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left)">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left)">
                                      <p:cBhvr>
                                        <p:cTn id="6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858C056C-5101-4920-B807-D111A5D73679}"/>
              </a:ext>
            </a:extLst>
          </p:cNvPr>
          <p:cNvGraphicFramePr>
            <a:graphicFrameLocks noGrp="1"/>
          </p:cNvGraphicFramePr>
          <p:nvPr>
            <p:extLst>
              <p:ext uri="{D42A27DB-BD31-4B8C-83A1-F6EECF244321}">
                <p14:modId xmlns:p14="http://schemas.microsoft.com/office/powerpoint/2010/main" val="3984846648"/>
              </p:ext>
            </p:extLst>
          </p:nvPr>
        </p:nvGraphicFramePr>
        <p:xfrm>
          <a:off x="2156621" y="942416"/>
          <a:ext cx="4657136" cy="2677872"/>
        </p:xfrm>
        <a:graphic>
          <a:graphicData uri="http://schemas.openxmlformats.org/drawingml/2006/table">
            <a:tbl>
              <a:tblPr firstRow="1" bandRow="1">
                <a:tableStyleId>{5940675A-B579-460E-94D1-54222C63F5DA}</a:tableStyleId>
              </a:tblPr>
              <a:tblGrid>
                <a:gridCol w="1760253">
                  <a:extLst>
                    <a:ext uri="{9D8B030D-6E8A-4147-A177-3AD203B41FA5}">
                      <a16:colId xmlns:a16="http://schemas.microsoft.com/office/drawing/2014/main" val="944680417"/>
                    </a:ext>
                  </a:extLst>
                </a:gridCol>
                <a:gridCol w="2896883">
                  <a:extLst>
                    <a:ext uri="{9D8B030D-6E8A-4147-A177-3AD203B41FA5}">
                      <a16:colId xmlns:a16="http://schemas.microsoft.com/office/drawing/2014/main" val="190206566"/>
                    </a:ext>
                  </a:extLst>
                </a:gridCol>
              </a:tblGrid>
              <a:tr h="669468">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Cách viết</a:t>
                      </a:r>
                    </a:p>
                  </a:txBody>
                  <a:tcPr anchor="ctr"/>
                </a:tc>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Cách đọc</a:t>
                      </a:r>
                    </a:p>
                  </a:txBody>
                  <a:tcPr anchor="ctr"/>
                </a:tc>
                <a:extLst>
                  <a:ext uri="{0D108BD9-81ED-4DB2-BD59-A6C34878D82A}">
                    <a16:rowId xmlns:a16="http://schemas.microsoft.com/office/drawing/2014/main" val="3877374543"/>
                  </a:ext>
                </a:extLst>
              </a:tr>
              <a:tr h="669468">
                <a:tc>
                  <a:txBody>
                    <a:bodyPr/>
                    <a:lstStyle/>
                    <a:p>
                      <a:endParaRPr lang="en-US"/>
                    </a:p>
                  </a:txBody>
                  <a:tcPr/>
                </a:tc>
                <a:tc>
                  <a:txBody>
                    <a:bodyPr/>
                    <a:lstStyle/>
                    <a:p>
                      <a:endParaRPr lang="en-US"/>
                    </a:p>
                  </a:txBody>
                  <a:tcPr/>
                </a:tc>
                <a:extLst>
                  <a:ext uri="{0D108BD9-81ED-4DB2-BD59-A6C34878D82A}">
                    <a16:rowId xmlns:a16="http://schemas.microsoft.com/office/drawing/2014/main" val="1200454449"/>
                  </a:ext>
                </a:extLst>
              </a:tr>
              <a:tr h="669468">
                <a:tc>
                  <a:txBody>
                    <a:bodyPr/>
                    <a:lstStyle/>
                    <a:p>
                      <a:endParaRPr lang="en-US"/>
                    </a:p>
                  </a:txBody>
                  <a:tcPr/>
                </a:tc>
                <a:tc>
                  <a:txBody>
                    <a:bodyPr/>
                    <a:lstStyle/>
                    <a:p>
                      <a:endParaRPr lang="en-US"/>
                    </a:p>
                  </a:txBody>
                  <a:tcPr/>
                </a:tc>
                <a:extLst>
                  <a:ext uri="{0D108BD9-81ED-4DB2-BD59-A6C34878D82A}">
                    <a16:rowId xmlns:a16="http://schemas.microsoft.com/office/drawing/2014/main" val="2226663449"/>
                  </a:ext>
                </a:extLst>
              </a:tr>
              <a:tr h="669468">
                <a:tc>
                  <a:txBody>
                    <a:bodyPr/>
                    <a:lstStyle/>
                    <a:p>
                      <a:endParaRPr lang="en-US"/>
                    </a:p>
                  </a:txBody>
                  <a:tcPr/>
                </a:tc>
                <a:tc>
                  <a:txBody>
                    <a:bodyPr/>
                    <a:lstStyle/>
                    <a:p>
                      <a:endParaRPr lang="en-US" dirty="0"/>
                    </a:p>
                  </a:txBody>
                  <a:tcPr/>
                </a:tc>
                <a:extLst>
                  <a:ext uri="{0D108BD9-81ED-4DB2-BD59-A6C34878D82A}">
                    <a16:rowId xmlns:a16="http://schemas.microsoft.com/office/drawing/2014/main" val="3928711436"/>
                  </a:ext>
                </a:extLst>
              </a:tr>
            </a:tbl>
          </a:graphicData>
        </a:graphic>
      </p:graphicFrame>
      <p:sp>
        <p:nvSpPr>
          <p:cNvPr id="4" name="Oval 3">
            <a:extLst>
              <a:ext uri="{FF2B5EF4-FFF2-40B4-BE49-F238E27FC236}">
                <a16:creationId xmlns:a16="http://schemas.microsoft.com/office/drawing/2014/main" id="{7A1ED102-FDED-405A-8B3C-B22BEB7953B7}"/>
              </a:ext>
            </a:extLst>
          </p:cNvPr>
          <p:cNvSpPr/>
          <p:nvPr/>
        </p:nvSpPr>
        <p:spPr>
          <a:xfrm>
            <a:off x="7191312" y="942416"/>
            <a:ext cx="4852391" cy="4790741"/>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EDBB928-994B-4987-BB11-4251AF5BCD21}"/>
              </a:ext>
            </a:extLst>
          </p:cNvPr>
          <p:cNvSpPr txBox="1"/>
          <p:nvPr/>
        </p:nvSpPr>
        <p:spPr>
          <a:xfrm>
            <a:off x="4028187" y="1666919"/>
            <a:ext cx="2464888" cy="523220"/>
          </a:xfrm>
          <a:prstGeom prst="rect">
            <a:avLst/>
          </a:prstGeom>
          <a:noFill/>
        </p:spPr>
        <p:txBody>
          <a:bodyPr wrap="square">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Âm ba mươi</a:t>
            </a:r>
            <a:endParaRPr lang="en-US" sz="2800" b="1">
              <a:solidFill>
                <a:srgbClr val="002060"/>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B37EE6E-8688-4DAF-855F-D820CAC50965}"/>
                  </a:ext>
                </a:extLst>
              </p:cNvPr>
              <p:cNvSpPr txBox="1"/>
              <p:nvPr/>
            </p:nvSpPr>
            <p:spPr>
              <a:xfrm>
                <a:off x="2474988" y="1666919"/>
                <a:ext cx="1110598"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800" b="1" i="1" smtClean="0">
                          <a:solidFill>
                            <a:srgbClr val="002060"/>
                          </a:solidFill>
                          <a:latin typeface="Cambria Math" panose="02040503050406030204" pitchFamily="18" charset="0"/>
                          <a:cs typeface="Times New Roman" panose="02020603050405020304" pitchFamily="18" charset="0"/>
                        </a:rPr>
                        <m:t>−</m:t>
                      </m:r>
                      <m:r>
                        <a:rPr lang="en-US" sz="2800" b="1" i="1" smtClean="0">
                          <a:solidFill>
                            <a:srgbClr val="002060"/>
                          </a:solidFill>
                          <a:latin typeface="Cambria Math" panose="02040503050406030204" pitchFamily="18" charset="0"/>
                          <a:cs typeface="Times New Roman" panose="02020603050405020304" pitchFamily="18" charset="0"/>
                        </a:rPr>
                        <m:t>𝟑𝟎</m:t>
                      </m:r>
                    </m:oMath>
                  </m:oMathPara>
                </a14:m>
                <a:endParaRPr lang="en-US" sz="2800" b="1">
                  <a:solidFill>
                    <a:srgbClr val="002060"/>
                  </a:solidFill>
                </a:endParaRPr>
              </a:p>
            </p:txBody>
          </p:sp>
        </mc:Choice>
        <mc:Fallback xmlns="">
          <p:sp>
            <p:nvSpPr>
              <p:cNvPr id="6" name="TextBox 5">
                <a:extLst>
                  <a:ext uri="{FF2B5EF4-FFF2-40B4-BE49-F238E27FC236}">
                    <a16:creationId xmlns:a16="http://schemas.microsoft.com/office/drawing/2014/main" id="{DB37EE6E-8688-4DAF-855F-D820CAC50965}"/>
                  </a:ext>
                </a:extLst>
              </p:cNvPr>
              <p:cNvSpPr txBox="1">
                <a:spLocks noRot="1" noChangeAspect="1" noMove="1" noResize="1" noEditPoints="1" noAdjustHandles="1" noChangeArrowheads="1" noChangeShapeType="1" noTextEdit="1"/>
              </p:cNvSpPr>
              <p:nvPr/>
            </p:nvSpPr>
            <p:spPr>
              <a:xfrm>
                <a:off x="2474988" y="1666919"/>
                <a:ext cx="1110598" cy="523220"/>
              </a:xfrm>
              <a:prstGeom prst="rect">
                <a:avLst/>
              </a:prstGeom>
              <a:blipFill>
                <a:blip r:embed="rId3"/>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D537812-7B7D-4540-BFCC-05FB10248008}"/>
              </a:ext>
            </a:extLst>
          </p:cNvPr>
          <p:cNvSpPr txBox="1"/>
          <p:nvPr/>
        </p:nvSpPr>
        <p:spPr>
          <a:xfrm>
            <a:off x="4028187" y="2391422"/>
            <a:ext cx="2464888" cy="523220"/>
          </a:xfrm>
          <a:prstGeom prst="rect">
            <a:avLst/>
          </a:prstGeom>
          <a:noFill/>
        </p:spPr>
        <p:txBody>
          <a:bodyPr wrap="square">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Âm hai mươi</a:t>
            </a:r>
            <a:endParaRPr lang="en-US" sz="2800" b="1">
              <a:solidFill>
                <a:srgbClr val="002060"/>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18D9DDB-727B-4514-B41D-EF2655B2A072}"/>
                  </a:ext>
                </a:extLst>
              </p:cNvPr>
              <p:cNvSpPr txBox="1"/>
              <p:nvPr/>
            </p:nvSpPr>
            <p:spPr>
              <a:xfrm>
                <a:off x="2474988" y="2391422"/>
                <a:ext cx="1110598"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800" b="1" i="1" smtClean="0">
                          <a:solidFill>
                            <a:srgbClr val="002060"/>
                          </a:solidFill>
                          <a:latin typeface="Cambria Math" panose="02040503050406030204" pitchFamily="18" charset="0"/>
                          <a:cs typeface="Times New Roman" panose="02020603050405020304" pitchFamily="18" charset="0"/>
                        </a:rPr>
                        <m:t>−</m:t>
                      </m:r>
                      <m:r>
                        <a:rPr lang="en-US" sz="2800" b="1" i="1" smtClean="0">
                          <a:solidFill>
                            <a:srgbClr val="002060"/>
                          </a:solidFill>
                          <a:latin typeface="Cambria Math" panose="02040503050406030204" pitchFamily="18" charset="0"/>
                          <a:cs typeface="Times New Roman" panose="02020603050405020304" pitchFamily="18" charset="0"/>
                        </a:rPr>
                        <m:t>𝟐𝟎</m:t>
                      </m:r>
                    </m:oMath>
                  </m:oMathPara>
                </a14:m>
                <a:endParaRPr lang="en-US" sz="2800" b="1">
                  <a:solidFill>
                    <a:srgbClr val="002060"/>
                  </a:solidFill>
                </a:endParaRPr>
              </a:p>
            </p:txBody>
          </p:sp>
        </mc:Choice>
        <mc:Fallback xmlns="">
          <p:sp>
            <p:nvSpPr>
              <p:cNvPr id="8" name="TextBox 7">
                <a:extLst>
                  <a:ext uri="{FF2B5EF4-FFF2-40B4-BE49-F238E27FC236}">
                    <a16:creationId xmlns:a16="http://schemas.microsoft.com/office/drawing/2014/main" id="{118D9DDB-727B-4514-B41D-EF2655B2A072}"/>
                  </a:ext>
                </a:extLst>
              </p:cNvPr>
              <p:cNvSpPr txBox="1">
                <a:spLocks noRot="1" noChangeAspect="1" noMove="1" noResize="1" noEditPoints="1" noAdjustHandles="1" noChangeArrowheads="1" noChangeShapeType="1" noTextEdit="1"/>
              </p:cNvSpPr>
              <p:nvPr/>
            </p:nvSpPr>
            <p:spPr>
              <a:xfrm>
                <a:off x="2474988" y="2391422"/>
                <a:ext cx="1110598" cy="523220"/>
              </a:xfrm>
              <a:prstGeom prst="rect">
                <a:avLst/>
              </a:prstGeom>
              <a:blipFill>
                <a:blip r:embed="rId4"/>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0A82A068-4EA1-454C-837F-68AB27EFE36F}"/>
              </a:ext>
            </a:extLst>
          </p:cNvPr>
          <p:cNvSpPr txBox="1"/>
          <p:nvPr/>
        </p:nvSpPr>
        <p:spPr>
          <a:xfrm>
            <a:off x="4028187" y="3031502"/>
            <a:ext cx="2464888" cy="523220"/>
          </a:xfrm>
          <a:prstGeom prst="rect">
            <a:avLst/>
          </a:prstGeom>
          <a:noFill/>
        </p:spPr>
        <p:txBody>
          <a:bodyPr wrap="square">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Âm mười</a:t>
            </a:r>
            <a:endParaRPr lang="en-US" sz="2800" b="1">
              <a:solidFill>
                <a:srgbClr val="002060"/>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109150A-2909-472F-9ADA-4683B25F8E95}"/>
                  </a:ext>
                </a:extLst>
              </p:cNvPr>
              <p:cNvSpPr txBox="1"/>
              <p:nvPr/>
            </p:nvSpPr>
            <p:spPr>
              <a:xfrm>
                <a:off x="2474988" y="3031502"/>
                <a:ext cx="1110598"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800" b="1" i="1" smtClean="0">
                          <a:solidFill>
                            <a:srgbClr val="002060"/>
                          </a:solidFill>
                          <a:latin typeface="Cambria Math" panose="02040503050406030204" pitchFamily="18" charset="0"/>
                          <a:cs typeface="Times New Roman" panose="02020603050405020304" pitchFamily="18" charset="0"/>
                        </a:rPr>
                        <m:t>−</m:t>
                      </m:r>
                      <m:r>
                        <a:rPr lang="en-US" sz="2800" b="1" i="1" smtClean="0">
                          <a:solidFill>
                            <a:srgbClr val="002060"/>
                          </a:solidFill>
                          <a:latin typeface="Cambria Math" panose="02040503050406030204" pitchFamily="18" charset="0"/>
                          <a:cs typeface="Times New Roman" panose="02020603050405020304" pitchFamily="18" charset="0"/>
                        </a:rPr>
                        <m:t>𝟏𝟎</m:t>
                      </m:r>
                    </m:oMath>
                  </m:oMathPara>
                </a14:m>
                <a:endParaRPr lang="en-US" sz="2800" b="1">
                  <a:solidFill>
                    <a:srgbClr val="002060"/>
                  </a:solidFill>
                </a:endParaRPr>
              </a:p>
            </p:txBody>
          </p:sp>
        </mc:Choice>
        <mc:Fallback xmlns="">
          <p:sp>
            <p:nvSpPr>
              <p:cNvPr id="10" name="TextBox 9">
                <a:extLst>
                  <a:ext uri="{FF2B5EF4-FFF2-40B4-BE49-F238E27FC236}">
                    <a16:creationId xmlns:a16="http://schemas.microsoft.com/office/drawing/2014/main" id="{E109150A-2909-472F-9ADA-4683B25F8E95}"/>
                  </a:ext>
                </a:extLst>
              </p:cNvPr>
              <p:cNvSpPr txBox="1">
                <a:spLocks noRot="1" noChangeAspect="1" noMove="1" noResize="1" noEditPoints="1" noAdjustHandles="1" noChangeArrowheads="1" noChangeShapeType="1" noTextEdit="1"/>
              </p:cNvSpPr>
              <p:nvPr/>
            </p:nvSpPr>
            <p:spPr>
              <a:xfrm>
                <a:off x="2474988" y="3031502"/>
                <a:ext cx="1110598" cy="523220"/>
              </a:xfrm>
              <a:prstGeom prst="rect">
                <a:avLst/>
              </a:prstGeom>
              <a:blipFill>
                <a:blip r:embed="rId5"/>
                <a:stretch>
                  <a:fillRect/>
                </a:stretch>
              </a:blipFill>
            </p:spPr>
            <p:txBody>
              <a:bodyPr/>
              <a:lstStyle/>
              <a:p>
                <a:r>
                  <a:rPr lang="en-US">
                    <a:noFill/>
                  </a:rPr>
                  <a:t> </a:t>
                </a:r>
              </a:p>
            </p:txBody>
          </p:sp>
        </mc:Fallback>
      </mc:AlternateContent>
      <p:pic>
        <p:nvPicPr>
          <p:cNvPr id="2050" name="Picture 2" descr="Hình ảnh Phim Hoạt Hình Trẻ Em Học Sinh Tiểu Học Cậu Bé Gái Dễ Thương Vui  Vẻ, Túi Xách, Trẻ Em, Hoạt Hình miễn phí tải tập tin PNG PSDComment và">
            <a:extLst>
              <a:ext uri="{FF2B5EF4-FFF2-40B4-BE49-F238E27FC236}">
                <a16:creationId xmlns:a16="http://schemas.microsoft.com/office/drawing/2014/main" id="{285ABD58-820B-490B-9E91-0B58A9E6E512}"/>
              </a:ext>
            </a:extLst>
          </p:cNvPr>
          <p:cNvPicPr>
            <a:picLocks noChangeAspect="1" noChangeArrowheads="1"/>
          </p:cNvPicPr>
          <p:nvPr/>
        </p:nvPicPr>
        <p:blipFill rotWithShape="1">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t="15081" r="162" b="21412"/>
          <a:stretch/>
        </p:blipFill>
        <p:spPr bwMode="auto">
          <a:xfrm>
            <a:off x="-268438" y="4173033"/>
            <a:ext cx="4476644" cy="2847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926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0F259E-C2D4-4956-8DC5-869F805187B2}"/>
              </a:ext>
            </a:extLst>
          </p:cNvPr>
          <p:cNvSpPr txBox="1"/>
          <p:nvPr/>
        </p:nvSpPr>
        <p:spPr bwMode="auto">
          <a:xfrm>
            <a:off x="309254" y="592644"/>
            <a:ext cx="970577" cy="523220"/>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sz="2800" b="1" dirty="0">
                <a:solidFill>
                  <a:srgbClr val="FFFFFF"/>
                </a:solidFill>
                <a:latin typeface="Times New Roman" panose="02020603050405020304" pitchFamily="18" charset="0"/>
                <a:cs typeface="Times New Roman" panose="02020603050405020304" pitchFamily="18" charset="0"/>
              </a:rPr>
              <a:t>HĐ2</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D966442-45D4-447A-9FE4-6B6337984374}"/>
                  </a:ext>
                </a:extLst>
              </p:cNvPr>
              <p:cNvSpPr txBox="1"/>
              <p:nvPr/>
            </p:nvSpPr>
            <p:spPr>
              <a:xfrm>
                <a:off x="1657677" y="377200"/>
                <a:ext cx="6423282"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3.3.</a:t>
                </a:r>
              </a:p>
            </p:txBody>
          </p:sp>
        </mc:Choice>
        <mc:Fallback xmlns="">
          <p:sp>
            <p:nvSpPr>
              <p:cNvPr id="5" name="TextBox 4">
                <a:extLst>
                  <a:ext uri="{FF2B5EF4-FFF2-40B4-BE49-F238E27FC236}">
                    <a16:creationId xmlns:a16="http://schemas.microsoft.com/office/drawing/2014/main" id="{1D966442-45D4-447A-9FE4-6B6337984374}"/>
                  </a:ext>
                </a:extLst>
              </p:cNvPr>
              <p:cNvSpPr txBox="1">
                <a:spLocks noRot="1" noChangeAspect="1" noMove="1" noResize="1" noEditPoints="1" noAdjustHandles="1" noChangeArrowheads="1" noChangeShapeType="1" noTextEdit="1"/>
              </p:cNvSpPr>
              <p:nvPr/>
            </p:nvSpPr>
            <p:spPr>
              <a:xfrm>
                <a:off x="1657677" y="377200"/>
                <a:ext cx="6423282" cy="954107"/>
              </a:xfrm>
              <a:prstGeom prst="rect">
                <a:avLst/>
              </a:prstGeom>
              <a:blipFill>
                <a:blip r:embed="rId3"/>
                <a:stretch>
                  <a:fillRect l="-1992" t="-7051" r="-1803" b="-17308"/>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81C217B7-1050-43F7-A6EB-5D41BCA74D13}"/>
              </a:ext>
            </a:extLst>
          </p:cNvPr>
          <p:cNvPicPr>
            <a:picLocks noChangeAspect="1"/>
          </p:cNvPicPr>
          <p:nvPr/>
        </p:nvPicPr>
        <p:blipFill>
          <a:blip r:embed="rId4"/>
          <a:stretch>
            <a:fillRect/>
          </a:stretch>
        </p:blipFill>
        <p:spPr>
          <a:xfrm>
            <a:off x="8458806" y="105124"/>
            <a:ext cx="3733194" cy="4032370"/>
          </a:xfrm>
          <a:prstGeom prst="rect">
            <a:avLst/>
          </a:prstGeom>
        </p:spPr>
      </p:pic>
      <p:pic>
        <p:nvPicPr>
          <p:cNvPr id="9" name="Picture 8">
            <a:extLst>
              <a:ext uri="{FF2B5EF4-FFF2-40B4-BE49-F238E27FC236}">
                <a16:creationId xmlns:a16="http://schemas.microsoft.com/office/drawing/2014/main" id="{CB2536FC-09CD-4A3D-BEB1-B82D674C5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123" y="2394855"/>
            <a:ext cx="5850006" cy="4085945"/>
          </a:xfrm>
          <a:prstGeom prst="rect">
            <a:avLst/>
          </a:prstGeom>
        </p:spPr>
      </p:pic>
      <mc:AlternateContent xmlns:mc="http://schemas.openxmlformats.org/markup-compatibility/2006" xmlns:a14="http://schemas.microsoft.com/office/drawing/2010/main">
        <mc:Choice Requires="a14">
          <p:sp>
            <p:nvSpPr>
              <p:cNvPr id="10" name="Rectangle 2">
                <a:extLst>
                  <a:ext uri="{FF2B5EF4-FFF2-40B4-BE49-F238E27FC236}">
                    <a16:creationId xmlns:a16="http://schemas.microsoft.com/office/drawing/2014/main" id="{C3D37D6D-E964-4D4F-8E40-7FA8F0A882E4}"/>
                  </a:ext>
                </a:extLst>
              </p:cNvPr>
              <p:cNvSpPr>
                <a:spLocks noChangeArrowheads="1"/>
              </p:cNvSpPr>
              <p:nvPr/>
            </p:nvSpPr>
            <p:spPr bwMode="auto">
              <a:xfrm>
                <a:off x="1704615" y="4548701"/>
                <a:ext cx="4204572" cy="130753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 </a:t>
                </a:r>
                <a:r>
                  <a:rPr kumimoji="0" 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âm</a:t>
                </a:r>
                <a:r>
                  <a:rPr kumimoji="0" 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3.3</a:t>
                </a:r>
                <a:r>
                  <a:rPr kumimoji="0" lang="en-US" sz="2800" b="0" i="0" u="none" strike="noStrike" cap="none" normalizeH="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là:</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2800" b="0" i="1" u="none" strike="noStrike" cap="none" normalizeH="0" baseline="0" smtClean="0">
                        <a:ln>
                          <a:noFill/>
                        </a:ln>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−65;−30.</m:t>
                    </m:r>
                  </m:oMath>
                </a14:m>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10" name="Rectangle 2">
                <a:extLst>
                  <a:ext uri="{FF2B5EF4-FFF2-40B4-BE49-F238E27FC236}">
                    <a16:creationId xmlns:a16="http://schemas.microsoft.com/office/drawing/2014/main" id="{C3D37D6D-E964-4D4F-8E40-7FA8F0A882E4}"/>
                  </a:ext>
                </a:extLst>
              </p:cNvPr>
              <p:cNvSpPr>
                <a:spLocks noRot="1" noChangeAspect="1" noMove="1" noResize="1" noEditPoints="1" noAdjustHandles="1" noChangeArrowheads="1" noChangeShapeType="1" noTextEdit="1"/>
              </p:cNvSpPr>
              <p:nvPr/>
            </p:nvSpPr>
            <p:spPr bwMode="auto">
              <a:xfrm>
                <a:off x="1704615" y="4548701"/>
                <a:ext cx="4204572" cy="1307537"/>
              </a:xfrm>
              <a:prstGeom prst="rect">
                <a:avLst/>
              </a:prstGeom>
              <a:blipFill>
                <a:blip r:embed="rId6"/>
                <a:stretch>
                  <a:fillRect l="-3048" r="-261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0674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2">
                <a:extLst>
                  <a:ext uri="{FF2B5EF4-FFF2-40B4-BE49-F238E27FC236}">
                    <a16:creationId xmlns:a16="http://schemas.microsoft.com/office/drawing/2014/main" id="{3EF7D5B2-6EED-4F14-B3F7-94726BB6BD00}"/>
                  </a:ext>
                </a:extLst>
              </p:cNvPr>
              <p:cNvSpPr>
                <a:spLocks noChangeArrowheads="1"/>
              </p:cNvSpPr>
              <p:nvPr/>
            </p:nvSpPr>
            <p:spPr bwMode="auto">
              <a:xfrm>
                <a:off x="1110605" y="3320260"/>
                <a:ext cx="11218071"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kumimoji="0" lang="nl-NL"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Các số tự nhiên (khác</a:t>
                </a:r>
                <a:r>
                  <a:rPr kumimoji="0" lang="nl-NL" sz="2800" b="0"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0) </a:t>
                </a:r>
                <a14:m>
                  <m:oMath xmlns:m="http://schemas.openxmlformats.org/officeDocument/2006/math">
                    <m:r>
                      <a:rPr kumimoji="0" lang="nl-NL" sz="2800" b="0" i="1" u="none" strike="noStrike" cap="none" normalizeH="0" dirty="0" smtClean="0">
                        <a:ln>
                          <a:noFill/>
                        </a:ln>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 2; 3; … </m:t>
                    </m:r>
                  </m:oMath>
                </a14:m>
                <a:r>
                  <a:rPr kumimoji="0" lang="nl-NL"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còn</a:t>
                </a:r>
                <a:r>
                  <a:rPr kumimoji="0" lang="nl-NL" sz="2800" b="0"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được </a:t>
                </a:r>
                <a:r>
                  <a:rPr kumimoji="0" lang="nl-NL"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gọi là các</a:t>
                </a:r>
                <a:r>
                  <a:rPr kumimoji="0" lang="nl-NL" sz="2800" b="0"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nl-NL" sz="28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 nguyên dương.</a:t>
                </a:r>
                <a:r>
                  <a:rPr kumimoji="0" lang="nl-NL" sz="2800" b="0"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4" name="Rectangle 2">
                <a:extLst>
                  <a:ext uri="{FF2B5EF4-FFF2-40B4-BE49-F238E27FC236}">
                    <a16:creationId xmlns:a16="http://schemas.microsoft.com/office/drawing/2014/main" id="{3EF7D5B2-6EED-4F14-B3F7-94726BB6BD00}"/>
                  </a:ext>
                </a:extLst>
              </p:cNvPr>
              <p:cNvSpPr>
                <a:spLocks noRot="1" noChangeAspect="1" noMove="1" noResize="1" noEditPoints="1" noAdjustHandles="1" noChangeArrowheads="1" noChangeShapeType="1" noTextEdit="1"/>
              </p:cNvSpPr>
              <p:nvPr/>
            </p:nvSpPr>
            <p:spPr bwMode="auto">
              <a:xfrm>
                <a:off x="1110605" y="3320260"/>
                <a:ext cx="11218071" cy="523220"/>
              </a:xfrm>
              <a:prstGeom prst="rect">
                <a:avLst/>
              </a:prstGeom>
              <a:blipFill>
                <a:blip r:embed="rId3"/>
                <a:stretch>
                  <a:fillRect l="-1087" t="-12941" r="-54" b="-3294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2">
                <a:extLst>
                  <a:ext uri="{FF2B5EF4-FFF2-40B4-BE49-F238E27FC236}">
                    <a16:creationId xmlns:a16="http://schemas.microsoft.com/office/drawing/2014/main" id="{BBC12828-8F98-4B7E-8E94-2EF8E4430158}"/>
                  </a:ext>
                </a:extLst>
              </p:cNvPr>
              <p:cNvSpPr>
                <a:spLocks noChangeArrowheads="1"/>
              </p:cNvSpPr>
              <p:nvPr/>
            </p:nvSpPr>
            <p:spPr bwMode="auto">
              <a:xfrm>
                <a:off x="1110605" y="4130124"/>
                <a:ext cx="742697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kumimoji="0" lang="nl-NL"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Các số </a:t>
                </a:r>
                <a:r>
                  <a:rPr kumimoji="0" lang="nl-NL" sz="2800" b="0"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2800" b="0" i="1" u="none" strike="noStrike" cap="none" normalizeH="0" smtClean="0">
                        <a:ln>
                          <a:noFill/>
                        </a:ln>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−1;−2;−3;… </m:t>
                    </m:r>
                  </m:oMath>
                </a14:m>
                <a:r>
                  <a:rPr kumimoji="0" lang="nl-NL"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gọi là các</a:t>
                </a:r>
                <a:r>
                  <a:rPr kumimoji="0" lang="nl-NL" sz="2800" b="0"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nl-NL" sz="28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 nguyên âm.</a:t>
                </a:r>
                <a:r>
                  <a:rPr kumimoji="0" lang="nl-NL" sz="2800" b="0" i="0" u="none" strike="noStrike" cap="none" normalizeH="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mc:Choice>
        <mc:Fallback xmlns="">
          <p:sp>
            <p:nvSpPr>
              <p:cNvPr id="6" name="Rectangle 2">
                <a:extLst>
                  <a:ext uri="{FF2B5EF4-FFF2-40B4-BE49-F238E27FC236}">
                    <a16:creationId xmlns:a16="http://schemas.microsoft.com/office/drawing/2014/main" id="{BBC12828-8F98-4B7E-8E94-2EF8E4430158}"/>
                  </a:ext>
                </a:extLst>
              </p:cNvPr>
              <p:cNvSpPr>
                <a:spLocks noRot="1" noChangeAspect="1" noMove="1" noResize="1" noEditPoints="1" noAdjustHandles="1" noChangeArrowheads="1" noChangeShapeType="1" noTextEdit="1"/>
              </p:cNvSpPr>
              <p:nvPr/>
            </p:nvSpPr>
            <p:spPr bwMode="auto">
              <a:xfrm>
                <a:off x="1110605" y="4130124"/>
                <a:ext cx="7426970" cy="523220"/>
              </a:xfrm>
              <a:prstGeom prst="rect">
                <a:avLst/>
              </a:prstGeom>
              <a:blipFill>
                <a:blip r:embed="rId4"/>
                <a:stretch>
                  <a:fillRect l="-1641" t="-14118" b="-3294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7">
                <a:extLst>
                  <a:ext uri="{FF2B5EF4-FFF2-40B4-BE49-F238E27FC236}">
                    <a16:creationId xmlns:a16="http://schemas.microsoft.com/office/drawing/2014/main" id="{1458D614-ED1B-4702-A484-88C3167F64C9}"/>
                  </a:ext>
                </a:extLst>
              </p:cNvPr>
              <p:cNvSpPr txBox="1">
                <a:spLocks noChangeArrowheads="1"/>
              </p:cNvSpPr>
              <p:nvPr/>
            </p:nvSpPr>
            <p:spPr bwMode="auto">
              <a:xfrm>
                <a:off x="1170791" y="4939988"/>
                <a:ext cx="7489825"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lgn="just">
                  <a:spcBef>
                    <a:spcPct val="50000"/>
                  </a:spcBef>
                </a:pP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ℤ</m:t>
                    </m:r>
                  </m:oMath>
                </a14:m>
                <a:r>
                  <a:rPr lang="en-US" sz="2800" dirty="0">
                    <a:latin typeface="Times New Roman" panose="02020603050405020304" pitchFamily="18" charset="0"/>
                    <a:cs typeface="Times New Roman" panose="02020603050405020304" pitchFamily="18" charset="0"/>
                  </a:rPr>
                  <a:t> </a:t>
                </a:r>
              </a:p>
            </p:txBody>
          </p:sp>
        </mc:Choice>
        <mc:Fallback xmlns="">
          <p:sp>
            <p:nvSpPr>
              <p:cNvPr id="9" name="Text Box 7">
                <a:extLst>
                  <a:ext uri="{FF2B5EF4-FFF2-40B4-BE49-F238E27FC236}">
                    <a16:creationId xmlns:a16="http://schemas.microsoft.com/office/drawing/2014/main" id="{1458D614-ED1B-4702-A484-88C3167F64C9}"/>
                  </a:ext>
                </a:extLst>
              </p:cNvPr>
              <p:cNvSpPr txBox="1">
                <a:spLocks noRot="1" noChangeAspect="1" noMove="1" noResize="1" noEditPoints="1" noAdjustHandles="1" noChangeArrowheads="1" noChangeShapeType="1" noTextEdit="1"/>
              </p:cNvSpPr>
              <p:nvPr/>
            </p:nvSpPr>
            <p:spPr bwMode="auto">
              <a:xfrm>
                <a:off x="1170791" y="4939988"/>
                <a:ext cx="7489825" cy="523220"/>
              </a:xfrm>
              <a:prstGeom prst="rect">
                <a:avLst/>
              </a:prstGeom>
              <a:blipFill>
                <a:blip r:embed="rId5"/>
                <a:stretch>
                  <a:fillRect l="-1627" t="-12791" b="-313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B73CCBF7-8981-4E63-8288-813CB495DF84}"/>
              </a:ext>
            </a:extLst>
          </p:cNvPr>
          <p:cNvGrpSpPr/>
          <p:nvPr/>
        </p:nvGrpSpPr>
        <p:grpSpPr>
          <a:xfrm>
            <a:off x="0" y="-41068"/>
            <a:ext cx="11875625" cy="1756055"/>
            <a:chOff x="0" y="-41068"/>
            <a:chExt cx="11875625" cy="1756055"/>
          </a:xfrm>
        </p:grpSpPr>
        <p:grpSp>
          <p:nvGrpSpPr>
            <p:cNvPr id="12" name="Group 11">
              <a:extLst>
                <a:ext uri="{FF2B5EF4-FFF2-40B4-BE49-F238E27FC236}">
                  <a16:creationId xmlns:a16="http://schemas.microsoft.com/office/drawing/2014/main" id="{9D66E175-A793-42A3-B6CF-BBD27C957DAA}"/>
                </a:ext>
              </a:extLst>
            </p:cNvPr>
            <p:cNvGrpSpPr/>
            <p:nvPr/>
          </p:nvGrpSpPr>
          <p:grpSpPr>
            <a:xfrm>
              <a:off x="0" y="-41068"/>
              <a:ext cx="11875625" cy="1620000"/>
              <a:chOff x="0" y="0"/>
              <a:chExt cx="7716418" cy="1842796"/>
            </a:xfrm>
          </p:grpSpPr>
          <p:sp>
            <p:nvSpPr>
              <p:cNvPr id="19" name="Rectangle 10">
                <a:extLst>
                  <a:ext uri="{FF2B5EF4-FFF2-40B4-BE49-F238E27FC236}">
                    <a16:creationId xmlns:a16="http://schemas.microsoft.com/office/drawing/2014/main" id="{85DF4272-F628-4F30-841E-434F5367A770}"/>
                  </a:ext>
                </a:extLst>
              </p:cNvPr>
              <p:cNvSpPr/>
              <p:nvPr/>
            </p:nvSpPr>
            <p:spPr>
              <a:xfrm>
                <a:off x="1" y="0"/>
                <a:ext cx="7716417" cy="1842796"/>
              </a:xfrm>
              <a:custGeom>
                <a:avLst/>
                <a:gdLst>
                  <a:gd name="connsiteX0" fmla="*/ 0 w 7147249"/>
                  <a:gd name="connsiteY0" fmla="*/ 0 h 2155372"/>
                  <a:gd name="connsiteX1" fmla="*/ 7147249 w 7147249"/>
                  <a:gd name="connsiteY1" fmla="*/ 0 h 2155372"/>
                  <a:gd name="connsiteX2" fmla="*/ 7147249 w 7147249"/>
                  <a:gd name="connsiteY2" fmla="*/ 2155372 h 2155372"/>
                  <a:gd name="connsiteX3" fmla="*/ 0 w 7147249"/>
                  <a:gd name="connsiteY3" fmla="*/ 2155372 h 2155372"/>
                  <a:gd name="connsiteX4" fmla="*/ 0 w 7147249"/>
                  <a:gd name="connsiteY4" fmla="*/ 0 h 2155372"/>
                  <a:gd name="connsiteX0" fmla="*/ 0 w 7147249"/>
                  <a:gd name="connsiteY0" fmla="*/ 0 h 2155372"/>
                  <a:gd name="connsiteX1" fmla="*/ 7147249 w 7147249"/>
                  <a:gd name="connsiteY1" fmla="*/ 0 h 2155372"/>
                  <a:gd name="connsiteX2" fmla="*/ 6288833 w 7147249"/>
                  <a:gd name="connsiteY2" fmla="*/ 2127380 h 2155372"/>
                  <a:gd name="connsiteX3" fmla="*/ 0 w 7147249"/>
                  <a:gd name="connsiteY3" fmla="*/ 2155372 h 2155372"/>
                  <a:gd name="connsiteX4" fmla="*/ 0 w 7147249"/>
                  <a:gd name="connsiteY4" fmla="*/ 0 h 2155372"/>
                  <a:gd name="connsiteX0" fmla="*/ 0 w 7147249"/>
                  <a:gd name="connsiteY0" fmla="*/ 0 h 2162880"/>
                  <a:gd name="connsiteX1" fmla="*/ 7147249 w 7147249"/>
                  <a:gd name="connsiteY1" fmla="*/ 0 h 2162880"/>
                  <a:gd name="connsiteX2" fmla="*/ 6288833 w 7147249"/>
                  <a:gd name="connsiteY2" fmla="*/ 2127380 h 2162880"/>
                  <a:gd name="connsiteX3" fmla="*/ 0 w 7147249"/>
                  <a:gd name="connsiteY3" fmla="*/ 2155372 h 2162880"/>
                  <a:gd name="connsiteX4" fmla="*/ 0 w 7147249"/>
                  <a:gd name="connsiteY4" fmla="*/ 0 h 2162880"/>
                  <a:gd name="connsiteX0" fmla="*/ 0 w 7147249"/>
                  <a:gd name="connsiteY0" fmla="*/ 0 h 2162880"/>
                  <a:gd name="connsiteX1" fmla="*/ 7147249 w 7147249"/>
                  <a:gd name="connsiteY1" fmla="*/ 0 h 2162880"/>
                  <a:gd name="connsiteX2" fmla="*/ 5625596 w 7147249"/>
                  <a:gd name="connsiteY2" fmla="*/ 2127380 h 2162880"/>
                  <a:gd name="connsiteX3" fmla="*/ 0 w 7147249"/>
                  <a:gd name="connsiteY3" fmla="*/ 2155372 h 2162880"/>
                  <a:gd name="connsiteX4" fmla="*/ 0 w 7147249"/>
                  <a:gd name="connsiteY4" fmla="*/ 0 h 2162880"/>
                  <a:gd name="connsiteX0" fmla="*/ 0 w 7147249"/>
                  <a:gd name="connsiteY0" fmla="*/ 0 h 2157705"/>
                  <a:gd name="connsiteX1" fmla="*/ 7147249 w 7147249"/>
                  <a:gd name="connsiteY1" fmla="*/ 0 h 2157705"/>
                  <a:gd name="connsiteX2" fmla="*/ 6044482 w 7147249"/>
                  <a:gd name="connsiteY2" fmla="*/ 2118050 h 2157705"/>
                  <a:gd name="connsiteX3" fmla="*/ 0 w 7147249"/>
                  <a:gd name="connsiteY3" fmla="*/ 2155372 h 2157705"/>
                  <a:gd name="connsiteX4" fmla="*/ 0 w 7147249"/>
                  <a:gd name="connsiteY4" fmla="*/ 0 h 2157705"/>
                  <a:gd name="connsiteX0" fmla="*/ 0 w 7147249"/>
                  <a:gd name="connsiteY0" fmla="*/ 0 h 2311389"/>
                  <a:gd name="connsiteX1" fmla="*/ 7147249 w 7147249"/>
                  <a:gd name="connsiteY1" fmla="*/ 0 h 2311389"/>
                  <a:gd name="connsiteX2" fmla="*/ 6044482 w 7147249"/>
                  <a:gd name="connsiteY2" fmla="*/ 2118050 h 2311389"/>
                  <a:gd name="connsiteX3" fmla="*/ 0 w 7147249"/>
                  <a:gd name="connsiteY3" fmla="*/ 2220686 h 2311389"/>
                  <a:gd name="connsiteX4" fmla="*/ 0 w 7147249"/>
                  <a:gd name="connsiteY4" fmla="*/ 0 h 2311389"/>
                  <a:gd name="connsiteX0" fmla="*/ 52360 w 7199609"/>
                  <a:gd name="connsiteY0" fmla="*/ 0 h 2397560"/>
                  <a:gd name="connsiteX1" fmla="*/ 7199609 w 7199609"/>
                  <a:gd name="connsiteY1" fmla="*/ 0 h 2397560"/>
                  <a:gd name="connsiteX2" fmla="*/ 6096842 w 7199609"/>
                  <a:gd name="connsiteY2" fmla="*/ 2118050 h 2397560"/>
                  <a:gd name="connsiteX3" fmla="*/ 0 w 7199609"/>
                  <a:gd name="connsiteY3" fmla="*/ 2379307 h 2397560"/>
                  <a:gd name="connsiteX4" fmla="*/ 52360 w 7199609"/>
                  <a:gd name="connsiteY4" fmla="*/ 0 h 2397560"/>
                  <a:gd name="connsiteX0" fmla="*/ 52360 w 7199609"/>
                  <a:gd name="connsiteY0" fmla="*/ 0 h 2379307"/>
                  <a:gd name="connsiteX1" fmla="*/ 7199609 w 7199609"/>
                  <a:gd name="connsiteY1" fmla="*/ 0 h 2379307"/>
                  <a:gd name="connsiteX2" fmla="*/ 6096842 w 7199609"/>
                  <a:gd name="connsiteY2" fmla="*/ 2118050 h 2379307"/>
                  <a:gd name="connsiteX3" fmla="*/ 0 w 7199609"/>
                  <a:gd name="connsiteY3" fmla="*/ 2379307 h 2379307"/>
                  <a:gd name="connsiteX4" fmla="*/ 52360 w 7199609"/>
                  <a:gd name="connsiteY4" fmla="*/ 0 h 237930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0 w 7217063"/>
                  <a:gd name="connsiteY0" fmla="*/ 38409 h 2528597"/>
                  <a:gd name="connsiteX1" fmla="*/ 7217063 w 7217063"/>
                  <a:gd name="connsiteY1" fmla="*/ 0 h 2528597"/>
                  <a:gd name="connsiteX2" fmla="*/ 6114296 w 7217063"/>
                  <a:gd name="connsiteY2" fmla="*/ 2118050 h 2528597"/>
                  <a:gd name="connsiteX3" fmla="*/ 8728 w 7217063"/>
                  <a:gd name="connsiteY3" fmla="*/ 2528597 h 2528597"/>
                  <a:gd name="connsiteX4" fmla="*/ 0 w 7217063"/>
                  <a:gd name="connsiteY4" fmla="*/ 38409 h 2528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7063" h="2528597">
                    <a:moveTo>
                      <a:pt x="0" y="38409"/>
                    </a:moveTo>
                    <a:lnTo>
                      <a:pt x="7217063" y="0"/>
                    </a:lnTo>
                    <a:cubicBezTo>
                      <a:pt x="6930924" y="709127"/>
                      <a:pt x="7315685" y="1696617"/>
                      <a:pt x="6114296" y="2118050"/>
                    </a:cubicBezTo>
                    <a:cubicBezTo>
                      <a:pt x="4912907" y="2539483"/>
                      <a:pt x="124023" y="1604866"/>
                      <a:pt x="8728" y="2528597"/>
                    </a:cubicBezTo>
                    <a:cubicBezTo>
                      <a:pt x="5819" y="1698534"/>
                      <a:pt x="2909" y="868472"/>
                      <a:pt x="0" y="38409"/>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0">
                <a:extLst>
                  <a:ext uri="{FF2B5EF4-FFF2-40B4-BE49-F238E27FC236}">
                    <a16:creationId xmlns:a16="http://schemas.microsoft.com/office/drawing/2014/main" id="{9E085C65-BDA2-4F81-9D39-F81A41595A48}"/>
                  </a:ext>
                </a:extLst>
              </p:cNvPr>
              <p:cNvSpPr/>
              <p:nvPr/>
            </p:nvSpPr>
            <p:spPr>
              <a:xfrm>
                <a:off x="2" y="0"/>
                <a:ext cx="7492328" cy="1725229"/>
              </a:xfrm>
              <a:custGeom>
                <a:avLst/>
                <a:gdLst>
                  <a:gd name="connsiteX0" fmla="*/ 0 w 7147249"/>
                  <a:gd name="connsiteY0" fmla="*/ 0 h 2155372"/>
                  <a:gd name="connsiteX1" fmla="*/ 7147249 w 7147249"/>
                  <a:gd name="connsiteY1" fmla="*/ 0 h 2155372"/>
                  <a:gd name="connsiteX2" fmla="*/ 7147249 w 7147249"/>
                  <a:gd name="connsiteY2" fmla="*/ 2155372 h 2155372"/>
                  <a:gd name="connsiteX3" fmla="*/ 0 w 7147249"/>
                  <a:gd name="connsiteY3" fmla="*/ 2155372 h 2155372"/>
                  <a:gd name="connsiteX4" fmla="*/ 0 w 7147249"/>
                  <a:gd name="connsiteY4" fmla="*/ 0 h 2155372"/>
                  <a:gd name="connsiteX0" fmla="*/ 0 w 7147249"/>
                  <a:gd name="connsiteY0" fmla="*/ 0 h 2155372"/>
                  <a:gd name="connsiteX1" fmla="*/ 7147249 w 7147249"/>
                  <a:gd name="connsiteY1" fmla="*/ 0 h 2155372"/>
                  <a:gd name="connsiteX2" fmla="*/ 6288833 w 7147249"/>
                  <a:gd name="connsiteY2" fmla="*/ 2127380 h 2155372"/>
                  <a:gd name="connsiteX3" fmla="*/ 0 w 7147249"/>
                  <a:gd name="connsiteY3" fmla="*/ 2155372 h 2155372"/>
                  <a:gd name="connsiteX4" fmla="*/ 0 w 7147249"/>
                  <a:gd name="connsiteY4" fmla="*/ 0 h 2155372"/>
                  <a:gd name="connsiteX0" fmla="*/ 0 w 7147249"/>
                  <a:gd name="connsiteY0" fmla="*/ 0 h 2162880"/>
                  <a:gd name="connsiteX1" fmla="*/ 7147249 w 7147249"/>
                  <a:gd name="connsiteY1" fmla="*/ 0 h 2162880"/>
                  <a:gd name="connsiteX2" fmla="*/ 6288833 w 7147249"/>
                  <a:gd name="connsiteY2" fmla="*/ 2127380 h 2162880"/>
                  <a:gd name="connsiteX3" fmla="*/ 0 w 7147249"/>
                  <a:gd name="connsiteY3" fmla="*/ 2155372 h 2162880"/>
                  <a:gd name="connsiteX4" fmla="*/ 0 w 7147249"/>
                  <a:gd name="connsiteY4" fmla="*/ 0 h 2162880"/>
                  <a:gd name="connsiteX0" fmla="*/ 0 w 7147249"/>
                  <a:gd name="connsiteY0" fmla="*/ 0 h 2162880"/>
                  <a:gd name="connsiteX1" fmla="*/ 7147249 w 7147249"/>
                  <a:gd name="connsiteY1" fmla="*/ 0 h 2162880"/>
                  <a:gd name="connsiteX2" fmla="*/ 5625596 w 7147249"/>
                  <a:gd name="connsiteY2" fmla="*/ 2127380 h 2162880"/>
                  <a:gd name="connsiteX3" fmla="*/ 0 w 7147249"/>
                  <a:gd name="connsiteY3" fmla="*/ 2155372 h 2162880"/>
                  <a:gd name="connsiteX4" fmla="*/ 0 w 7147249"/>
                  <a:gd name="connsiteY4" fmla="*/ 0 h 2162880"/>
                  <a:gd name="connsiteX0" fmla="*/ 0 w 7147249"/>
                  <a:gd name="connsiteY0" fmla="*/ 0 h 2157705"/>
                  <a:gd name="connsiteX1" fmla="*/ 7147249 w 7147249"/>
                  <a:gd name="connsiteY1" fmla="*/ 0 h 2157705"/>
                  <a:gd name="connsiteX2" fmla="*/ 6044482 w 7147249"/>
                  <a:gd name="connsiteY2" fmla="*/ 2118050 h 2157705"/>
                  <a:gd name="connsiteX3" fmla="*/ 0 w 7147249"/>
                  <a:gd name="connsiteY3" fmla="*/ 2155372 h 2157705"/>
                  <a:gd name="connsiteX4" fmla="*/ 0 w 7147249"/>
                  <a:gd name="connsiteY4" fmla="*/ 0 h 2157705"/>
                  <a:gd name="connsiteX0" fmla="*/ 0 w 7147249"/>
                  <a:gd name="connsiteY0" fmla="*/ 0 h 2311389"/>
                  <a:gd name="connsiteX1" fmla="*/ 7147249 w 7147249"/>
                  <a:gd name="connsiteY1" fmla="*/ 0 h 2311389"/>
                  <a:gd name="connsiteX2" fmla="*/ 6044482 w 7147249"/>
                  <a:gd name="connsiteY2" fmla="*/ 2118050 h 2311389"/>
                  <a:gd name="connsiteX3" fmla="*/ 0 w 7147249"/>
                  <a:gd name="connsiteY3" fmla="*/ 2220686 h 2311389"/>
                  <a:gd name="connsiteX4" fmla="*/ 0 w 7147249"/>
                  <a:gd name="connsiteY4" fmla="*/ 0 h 2311389"/>
                  <a:gd name="connsiteX0" fmla="*/ 52360 w 7199609"/>
                  <a:gd name="connsiteY0" fmla="*/ 0 h 2397560"/>
                  <a:gd name="connsiteX1" fmla="*/ 7199609 w 7199609"/>
                  <a:gd name="connsiteY1" fmla="*/ 0 h 2397560"/>
                  <a:gd name="connsiteX2" fmla="*/ 6096842 w 7199609"/>
                  <a:gd name="connsiteY2" fmla="*/ 2118050 h 2397560"/>
                  <a:gd name="connsiteX3" fmla="*/ 0 w 7199609"/>
                  <a:gd name="connsiteY3" fmla="*/ 2379307 h 2397560"/>
                  <a:gd name="connsiteX4" fmla="*/ 52360 w 7199609"/>
                  <a:gd name="connsiteY4" fmla="*/ 0 h 2397560"/>
                  <a:gd name="connsiteX0" fmla="*/ 52360 w 7199609"/>
                  <a:gd name="connsiteY0" fmla="*/ 0 h 2379307"/>
                  <a:gd name="connsiteX1" fmla="*/ 7199609 w 7199609"/>
                  <a:gd name="connsiteY1" fmla="*/ 0 h 2379307"/>
                  <a:gd name="connsiteX2" fmla="*/ 6096842 w 7199609"/>
                  <a:gd name="connsiteY2" fmla="*/ 2118050 h 2379307"/>
                  <a:gd name="connsiteX3" fmla="*/ 0 w 7199609"/>
                  <a:gd name="connsiteY3" fmla="*/ 2379307 h 2379307"/>
                  <a:gd name="connsiteX4" fmla="*/ 52360 w 7199609"/>
                  <a:gd name="connsiteY4" fmla="*/ 0 h 237930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0 w 7217063"/>
                  <a:gd name="connsiteY0" fmla="*/ 38409 h 2528597"/>
                  <a:gd name="connsiteX1" fmla="*/ 7217063 w 7217063"/>
                  <a:gd name="connsiteY1" fmla="*/ 0 h 2528597"/>
                  <a:gd name="connsiteX2" fmla="*/ 6114296 w 7217063"/>
                  <a:gd name="connsiteY2" fmla="*/ 2118050 h 2528597"/>
                  <a:gd name="connsiteX3" fmla="*/ 8728 w 7217063"/>
                  <a:gd name="connsiteY3" fmla="*/ 2528597 h 2528597"/>
                  <a:gd name="connsiteX4" fmla="*/ 0 w 7217063"/>
                  <a:gd name="connsiteY4" fmla="*/ 38409 h 2528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7063" h="2528597">
                    <a:moveTo>
                      <a:pt x="0" y="38409"/>
                    </a:moveTo>
                    <a:lnTo>
                      <a:pt x="7217063" y="0"/>
                    </a:lnTo>
                    <a:cubicBezTo>
                      <a:pt x="6930924" y="709127"/>
                      <a:pt x="7315685" y="1696617"/>
                      <a:pt x="6114296" y="2118050"/>
                    </a:cubicBezTo>
                    <a:cubicBezTo>
                      <a:pt x="4912907" y="2539483"/>
                      <a:pt x="124023" y="1604866"/>
                      <a:pt x="8728" y="2528597"/>
                    </a:cubicBezTo>
                    <a:cubicBezTo>
                      <a:pt x="5819" y="1698534"/>
                      <a:pt x="2909" y="868472"/>
                      <a:pt x="0" y="38409"/>
                    </a:cubicBezTo>
                    <a:close/>
                  </a:path>
                </a:pathLst>
              </a:custGeom>
              <a:solidFill>
                <a:srgbClr val="FF0000">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0">
                <a:extLst>
                  <a:ext uri="{FF2B5EF4-FFF2-40B4-BE49-F238E27FC236}">
                    <a16:creationId xmlns:a16="http://schemas.microsoft.com/office/drawing/2014/main" id="{DF09D176-E632-4100-80E7-3431CF33422A}"/>
                  </a:ext>
                </a:extLst>
              </p:cNvPr>
              <p:cNvSpPr/>
              <p:nvPr/>
            </p:nvSpPr>
            <p:spPr>
              <a:xfrm>
                <a:off x="0" y="1"/>
                <a:ext cx="7203236" cy="1574540"/>
              </a:xfrm>
              <a:custGeom>
                <a:avLst/>
                <a:gdLst>
                  <a:gd name="connsiteX0" fmla="*/ 0 w 7147249"/>
                  <a:gd name="connsiteY0" fmla="*/ 0 h 2155372"/>
                  <a:gd name="connsiteX1" fmla="*/ 7147249 w 7147249"/>
                  <a:gd name="connsiteY1" fmla="*/ 0 h 2155372"/>
                  <a:gd name="connsiteX2" fmla="*/ 7147249 w 7147249"/>
                  <a:gd name="connsiteY2" fmla="*/ 2155372 h 2155372"/>
                  <a:gd name="connsiteX3" fmla="*/ 0 w 7147249"/>
                  <a:gd name="connsiteY3" fmla="*/ 2155372 h 2155372"/>
                  <a:gd name="connsiteX4" fmla="*/ 0 w 7147249"/>
                  <a:gd name="connsiteY4" fmla="*/ 0 h 2155372"/>
                  <a:gd name="connsiteX0" fmla="*/ 0 w 7147249"/>
                  <a:gd name="connsiteY0" fmla="*/ 0 h 2155372"/>
                  <a:gd name="connsiteX1" fmla="*/ 7147249 w 7147249"/>
                  <a:gd name="connsiteY1" fmla="*/ 0 h 2155372"/>
                  <a:gd name="connsiteX2" fmla="*/ 6288833 w 7147249"/>
                  <a:gd name="connsiteY2" fmla="*/ 2127380 h 2155372"/>
                  <a:gd name="connsiteX3" fmla="*/ 0 w 7147249"/>
                  <a:gd name="connsiteY3" fmla="*/ 2155372 h 2155372"/>
                  <a:gd name="connsiteX4" fmla="*/ 0 w 7147249"/>
                  <a:gd name="connsiteY4" fmla="*/ 0 h 2155372"/>
                  <a:gd name="connsiteX0" fmla="*/ 0 w 7147249"/>
                  <a:gd name="connsiteY0" fmla="*/ 0 h 2162880"/>
                  <a:gd name="connsiteX1" fmla="*/ 7147249 w 7147249"/>
                  <a:gd name="connsiteY1" fmla="*/ 0 h 2162880"/>
                  <a:gd name="connsiteX2" fmla="*/ 6288833 w 7147249"/>
                  <a:gd name="connsiteY2" fmla="*/ 2127380 h 2162880"/>
                  <a:gd name="connsiteX3" fmla="*/ 0 w 7147249"/>
                  <a:gd name="connsiteY3" fmla="*/ 2155372 h 2162880"/>
                  <a:gd name="connsiteX4" fmla="*/ 0 w 7147249"/>
                  <a:gd name="connsiteY4" fmla="*/ 0 h 2162880"/>
                  <a:gd name="connsiteX0" fmla="*/ 0 w 7147249"/>
                  <a:gd name="connsiteY0" fmla="*/ 0 h 2162880"/>
                  <a:gd name="connsiteX1" fmla="*/ 7147249 w 7147249"/>
                  <a:gd name="connsiteY1" fmla="*/ 0 h 2162880"/>
                  <a:gd name="connsiteX2" fmla="*/ 5625596 w 7147249"/>
                  <a:gd name="connsiteY2" fmla="*/ 2127380 h 2162880"/>
                  <a:gd name="connsiteX3" fmla="*/ 0 w 7147249"/>
                  <a:gd name="connsiteY3" fmla="*/ 2155372 h 2162880"/>
                  <a:gd name="connsiteX4" fmla="*/ 0 w 7147249"/>
                  <a:gd name="connsiteY4" fmla="*/ 0 h 2162880"/>
                  <a:gd name="connsiteX0" fmla="*/ 0 w 7147249"/>
                  <a:gd name="connsiteY0" fmla="*/ 0 h 2157705"/>
                  <a:gd name="connsiteX1" fmla="*/ 7147249 w 7147249"/>
                  <a:gd name="connsiteY1" fmla="*/ 0 h 2157705"/>
                  <a:gd name="connsiteX2" fmla="*/ 6044482 w 7147249"/>
                  <a:gd name="connsiteY2" fmla="*/ 2118050 h 2157705"/>
                  <a:gd name="connsiteX3" fmla="*/ 0 w 7147249"/>
                  <a:gd name="connsiteY3" fmla="*/ 2155372 h 2157705"/>
                  <a:gd name="connsiteX4" fmla="*/ 0 w 7147249"/>
                  <a:gd name="connsiteY4" fmla="*/ 0 h 2157705"/>
                  <a:gd name="connsiteX0" fmla="*/ 0 w 7147249"/>
                  <a:gd name="connsiteY0" fmla="*/ 0 h 2311389"/>
                  <a:gd name="connsiteX1" fmla="*/ 7147249 w 7147249"/>
                  <a:gd name="connsiteY1" fmla="*/ 0 h 2311389"/>
                  <a:gd name="connsiteX2" fmla="*/ 6044482 w 7147249"/>
                  <a:gd name="connsiteY2" fmla="*/ 2118050 h 2311389"/>
                  <a:gd name="connsiteX3" fmla="*/ 0 w 7147249"/>
                  <a:gd name="connsiteY3" fmla="*/ 2220686 h 2311389"/>
                  <a:gd name="connsiteX4" fmla="*/ 0 w 7147249"/>
                  <a:gd name="connsiteY4" fmla="*/ 0 h 2311389"/>
                  <a:gd name="connsiteX0" fmla="*/ 52360 w 7199609"/>
                  <a:gd name="connsiteY0" fmla="*/ 0 h 2397560"/>
                  <a:gd name="connsiteX1" fmla="*/ 7199609 w 7199609"/>
                  <a:gd name="connsiteY1" fmla="*/ 0 h 2397560"/>
                  <a:gd name="connsiteX2" fmla="*/ 6096842 w 7199609"/>
                  <a:gd name="connsiteY2" fmla="*/ 2118050 h 2397560"/>
                  <a:gd name="connsiteX3" fmla="*/ 0 w 7199609"/>
                  <a:gd name="connsiteY3" fmla="*/ 2379307 h 2397560"/>
                  <a:gd name="connsiteX4" fmla="*/ 52360 w 7199609"/>
                  <a:gd name="connsiteY4" fmla="*/ 0 h 2397560"/>
                  <a:gd name="connsiteX0" fmla="*/ 52360 w 7199609"/>
                  <a:gd name="connsiteY0" fmla="*/ 0 h 2379307"/>
                  <a:gd name="connsiteX1" fmla="*/ 7199609 w 7199609"/>
                  <a:gd name="connsiteY1" fmla="*/ 0 h 2379307"/>
                  <a:gd name="connsiteX2" fmla="*/ 6096842 w 7199609"/>
                  <a:gd name="connsiteY2" fmla="*/ 2118050 h 2379307"/>
                  <a:gd name="connsiteX3" fmla="*/ 0 w 7199609"/>
                  <a:gd name="connsiteY3" fmla="*/ 2379307 h 2379307"/>
                  <a:gd name="connsiteX4" fmla="*/ 52360 w 7199609"/>
                  <a:gd name="connsiteY4" fmla="*/ 0 h 237930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0 w 7217063"/>
                  <a:gd name="connsiteY0" fmla="*/ 38409 h 2528597"/>
                  <a:gd name="connsiteX1" fmla="*/ 7217063 w 7217063"/>
                  <a:gd name="connsiteY1" fmla="*/ 0 h 2528597"/>
                  <a:gd name="connsiteX2" fmla="*/ 6114296 w 7217063"/>
                  <a:gd name="connsiteY2" fmla="*/ 2118050 h 2528597"/>
                  <a:gd name="connsiteX3" fmla="*/ 8728 w 7217063"/>
                  <a:gd name="connsiteY3" fmla="*/ 2528597 h 2528597"/>
                  <a:gd name="connsiteX4" fmla="*/ 0 w 7217063"/>
                  <a:gd name="connsiteY4" fmla="*/ 38409 h 2528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7063" h="2528597">
                    <a:moveTo>
                      <a:pt x="0" y="38409"/>
                    </a:moveTo>
                    <a:lnTo>
                      <a:pt x="7217063" y="0"/>
                    </a:lnTo>
                    <a:cubicBezTo>
                      <a:pt x="6930924" y="709127"/>
                      <a:pt x="7315685" y="1696617"/>
                      <a:pt x="6114296" y="2118050"/>
                    </a:cubicBezTo>
                    <a:cubicBezTo>
                      <a:pt x="4912907" y="2539483"/>
                      <a:pt x="124023" y="1604866"/>
                      <a:pt x="8728" y="2528597"/>
                    </a:cubicBezTo>
                    <a:cubicBezTo>
                      <a:pt x="5819" y="1698534"/>
                      <a:pt x="2909" y="868472"/>
                      <a:pt x="0" y="38409"/>
                    </a:cubicBezTo>
                    <a:close/>
                  </a:path>
                </a:pathLst>
              </a:custGeom>
              <a:solidFill>
                <a:srgbClr val="FF0000">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92A10AEB-2867-4C81-9011-76F219515917}"/>
                </a:ext>
              </a:extLst>
            </p:cNvPr>
            <p:cNvGrpSpPr/>
            <p:nvPr/>
          </p:nvGrpSpPr>
          <p:grpSpPr>
            <a:xfrm>
              <a:off x="177229" y="94987"/>
              <a:ext cx="1620000" cy="1620000"/>
              <a:chOff x="354011" y="494853"/>
              <a:chExt cx="1620000" cy="1620000"/>
            </a:xfrm>
          </p:grpSpPr>
          <p:sp>
            <p:nvSpPr>
              <p:cNvPr id="15" name="Oval 14">
                <a:extLst>
                  <a:ext uri="{FF2B5EF4-FFF2-40B4-BE49-F238E27FC236}">
                    <a16:creationId xmlns:a16="http://schemas.microsoft.com/office/drawing/2014/main" id="{9EAEF2D5-DF89-432D-BB5A-120ADEFA8F26}"/>
                  </a:ext>
                </a:extLst>
              </p:cNvPr>
              <p:cNvSpPr/>
              <p:nvPr/>
            </p:nvSpPr>
            <p:spPr>
              <a:xfrm>
                <a:off x="354011" y="494853"/>
                <a:ext cx="1620000" cy="1620000"/>
              </a:xfrm>
              <a:prstGeom prst="ellipse">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68758B-7C92-496A-A37A-0480E5C9E147}"/>
                  </a:ext>
                </a:extLst>
              </p:cNvPr>
              <p:cNvSpPr/>
              <p:nvPr/>
            </p:nvSpPr>
            <p:spPr>
              <a:xfrm>
                <a:off x="777290" y="974805"/>
                <a:ext cx="1008000" cy="1008000"/>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9D0A01E-72C8-4010-9441-4ECFDC84A0E5}"/>
                  </a:ext>
                </a:extLst>
              </p:cNvPr>
              <p:cNvSpPr txBox="1"/>
              <p:nvPr/>
            </p:nvSpPr>
            <p:spPr>
              <a:xfrm>
                <a:off x="801442" y="544863"/>
                <a:ext cx="983848" cy="461665"/>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BÀI</a:t>
                </a:r>
              </a:p>
            </p:txBody>
          </p:sp>
          <p:sp>
            <p:nvSpPr>
              <p:cNvPr id="18" name="TextBox 17">
                <a:extLst>
                  <a:ext uri="{FF2B5EF4-FFF2-40B4-BE49-F238E27FC236}">
                    <a16:creationId xmlns:a16="http://schemas.microsoft.com/office/drawing/2014/main" id="{42FD3DBB-1451-475B-9B23-2A1FB9A75207}"/>
                  </a:ext>
                </a:extLst>
              </p:cNvPr>
              <p:cNvSpPr txBox="1"/>
              <p:nvPr/>
            </p:nvSpPr>
            <p:spPr>
              <a:xfrm>
                <a:off x="777289" y="1053594"/>
                <a:ext cx="983848" cy="923330"/>
              </a:xfrm>
              <a:prstGeom prst="rect">
                <a:avLst/>
              </a:prstGeom>
              <a:noFill/>
            </p:spPr>
            <p:txBody>
              <a:bodyPr wrap="square" rtlCol="0">
                <a:spAutoFit/>
              </a:bodyPr>
              <a:lstStyle/>
              <a:p>
                <a:pPr algn="ctr"/>
                <a:r>
                  <a:rPr lang="en-US" sz="5400" b="1" dirty="0">
                    <a:solidFill>
                      <a:srgbClr val="FF0000"/>
                    </a:solidFill>
                    <a:latin typeface=".VnHelvetInsH" panose="020B7200000000000000" pitchFamily="34" charset="0"/>
                    <a:cs typeface="Times New Roman" panose="02020603050405020304" pitchFamily="18" charset="0"/>
                  </a:rPr>
                  <a:t>13</a:t>
                </a:r>
              </a:p>
            </p:txBody>
          </p:sp>
        </p:grpSp>
        <p:sp>
          <p:nvSpPr>
            <p:cNvPr id="14" name="TextBox 13">
              <a:extLst>
                <a:ext uri="{FF2B5EF4-FFF2-40B4-BE49-F238E27FC236}">
                  <a16:creationId xmlns:a16="http://schemas.microsoft.com/office/drawing/2014/main" id="{8624CC44-E7F2-452F-B375-40511EF2E301}"/>
                </a:ext>
              </a:extLst>
            </p:cNvPr>
            <p:cNvSpPr txBox="1"/>
            <p:nvPr/>
          </p:nvSpPr>
          <p:spPr>
            <a:xfrm>
              <a:off x="2087772" y="362493"/>
              <a:ext cx="8068158"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TẬP HỢP CÁC SỐ NGUYÊN</a:t>
              </a:r>
            </a:p>
          </p:txBody>
        </p:sp>
      </p:grpSp>
      <mc:AlternateContent xmlns:mc="http://schemas.openxmlformats.org/markup-compatibility/2006" xmlns:a14="http://schemas.microsoft.com/office/drawing/2010/main">
        <mc:Choice Requires="a14">
          <p:sp>
            <p:nvSpPr>
              <p:cNvPr id="24" name="Text Box 7">
                <a:extLst>
                  <a:ext uri="{FF2B5EF4-FFF2-40B4-BE49-F238E27FC236}">
                    <a16:creationId xmlns:a16="http://schemas.microsoft.com/office/drawing/2014/main" id="{913D5697-8D93-4515-9D71-411EE87B7065}"/>
                  </a:ext>
                </a:extLst>
              </p:cNvPr>
              <p:cNvSpPr txBox="1">
                <a:spLocks noChangeArrowheads="1"/>
              </p:cNvSpPr>
              <p:nvPr/>
            </p:nvSpPr>
            <p:spPr bwMode="auto">
              <a:xfrm>
                <a:off x="2046357" y="5749852"/>
                <a:ext cx="5738692"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ct val="50000"/>
                  </a:spcBef>
                </a:pP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ℤ</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sz="28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sz="2800" b="0" i="1" smtClean="0">
                            <a:latin typeface="Cambria Math" panose="02040503050406030204" pitchFamily="18" charset="0"/>
                            <a:ea typeface="Cambria Math" panose="02040503050406030204" pitchFamily="18" charset="0"/>
                            <a:cs typeface="Times New Roman" panose="02020603050405020304" pitchFamily="18" charset="0"/>
                          </a:rPr>
                          <m:t>…; −3; −2; −1;0;1;2;3;… </m:t>
                        </m:r>
                      </m:e>
                    </m:d>
                  </m:oMath>
                </a14:m>
                <a:r>
                  <a:rPr lang="en-US" sz="2800" dirty="0">
                    <a:latin typeface="Times New Roman" panose="02020603050405020304" pitchFamily="18" charset="0"/>
                    <a:cs typeface="Times New Roman" panose="02020603050405020304" pitchFamily="18" charset="0"/>
                  </a:rPr>
                  <a:t> </a:t>
                </a:r>
              </a:p>
            </p:txBody>
          </p:sp>
        </mc:Choice>
        <mc:Fallback xmlns="">
          <p:sp>
            <p:nvSpPr>
              <p:cNvPr id="24" name="Text Box 7">
                <a:extLst>
                  <a:ext uri="{FF2B5EF4-FFF2-40B4-BE49-F238E27FC236}">
                    <a16:creationId xmlns:a16="http://schemas.microsoft.com/office/drawing/2014/main" id="{913D5697-8D93-4515-9D71-411EE87B7065}"/>
                  </a:ext>
                </a:extLst>
              </p:cNvPr>
              <p:cNvSpPr txBox="1">
                <a:spLocks noRot="1" noChangeAspect="1" noMove="1" noResize="1" noEditPoints="1" noAdjustHandles="1" noChangeArrowheads="1" noChangeShapeType="1" noTextEdit="1"/>
              </p:cNvSpPr>
              <p:nvPr/>
            </p:nvSpPr>
            <p:spPr bwMode="auto">
              <a:xfrm>
                <a:off x="2046357" y="5749852"/>
                <a:ext cx="5738692" cy="523220"/>
              </a:xfrm>
              <a:prstGeom prst="rect">
                <a:avLst/>
              </a:prstGeom>
              <a:blipFill>
                <a:blip r:embed="rId6"/>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2" name="TextBox 21">
            <a:extLst>
              <a:ext uri="{FF2B5EF4-FFF2-40B4-BE49-F238E27FC236}">
                <a16:creationId xmlns:a16="http://schemas.microsoft.com/office/drawing/2014/main" id="{E029CDE1-8B1F-40E2-A544-5477A24E4729}"/>
              </a:ext>
            </a:extLst>
          </p:cNvPr>
          <p:cNvSpPr txBox="1"/>
          <p:nvPr/>
        </p:nvSpPr>
        <p:spPr>
          <a:xfrm>
            <a:off x="1236134" y="1577058"/>
            <a:ext cx="10599576"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I. LÀM QUEN VỚI SỐ NGUYÊN ÂM</a:t>
            </a:r>
          </a:p>
        </p:txBody>
      </p:sp>
      <p:sp>
        <p:nvSpPr>
          <p:cNvPr id="23" name="TextBox 29">
            <a:extLst>
              <a:ext uri="{FF2B5EF4-FFF2-40B4-BE49-F238E27FC236}">
                <a16:creationId xmlns:a16="http://schemas.microsoft.com/office/drawing/2014/main" id="{A7822077-06AC-4131-A932-C4987C4FB272}"/>
              </a:ext>
            </a:extLst>
          </p:cNvPr>
          <p:cNvSpPr txBox="1">
            <a:spLocks noChangeArrowheads="1"/>
          </p:cNvSpPr>
          <p:nvPr/>
        </p:nvSpPr>
        <p:spPr bwMode="auto">
          <a:xfrm>
            <a:off x="1862667" y="2309127"/>
            <a:ext cx="54105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800" b="1" i="1" dirty="0" err="1">
                <a:latin typeface="Times New Roman" panose="02020603050405020304" pitchFamily="18" charset="0"/>
                <a:cs typeface="Times New Roman" panose="02020603050405020304" pitchFamily="18" charset="0"/>
              </a:rPr>
              <a:t>Số</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nguyên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dương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số</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nguyên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âm</a:t>
            </a:r>
            <a:endParaRPr lang="en-US" sz="2800" b="1" i="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427326D-3D77-4FC4-9726-29E81B2535BB}"/>
              </a:ext>
            </a:extLst>
          </p:cNvPr>
          <p:cNvPicPr>
            <a:picLocks noChangeAspect="1"/>
          </p:cNvPicPr>
          <p:nvPr/>
        </p:nvPicPr>
        <p:blipFill>
          <a:blip r:embed="rId7"/>
          <a:stretch>
            <a:fillRect/>
          </a:stretch>
        </p:blipFill>
        <p:spPr>
          <a:xfrm>
            <a:off x="629863" y="2062472"/>
            <a:ext cx="1132712" cy="1132712"/>
          </a:xfrm>
          <a:prstGeom prst="rect">
            <a:avLst/>
          </a:prstGeom>
        </p:spPr>
      </p:pic>
    </p:spTree>
    <p:extLst>
      <p:ext uri="{BB962C8B-B14F-4D97-AF65-F5344CB8AC3E}">
        <p14:creationId xmlns:p14="http://schemas.microsoft.com/office/powerpoint/2010/main" val="317489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8">
            <a:extLst>
              <a:ext uri="{FF2B5EF4-FFF2-40B4-BE49-F238E27FC236}">
                <a16:creationId xmlns:a16="http://schemas.microsoft.com/office/drawing/2014/main" id="{296E6BF2-BDDB-48FE-B972-84B4F62F65DA}"/>
              </a:ext>
            </a:extLst>
          </p:cNvPr>
          <p:cNvGrpSpPr>
            <a:grpSpLocks/>
          </p:cNvGrpSpPr>
          <p:nvPr/>
        </p:nvGrpSpPr>
        <p:grpSpPr bwMode="auto">
          <a:xfrm>
            <a:off x="5762413" y="1740805"/>
            <a:ext cx="3932253" cy="447675"/>
            <a:chOff x="2889" y="3017"/>
            <a:chExt cx="2478" cy="336"/>
          </a:xfrm>
        </p:grpSpPr>
        <p:sp>
          <p:nvSpPr>
            <p:cNvPr id="5" name="Text Box 43">
              <a:extLst>
                <a:ext uri="{FF2B5EF4-FFF2-40B4-BE49-F238E27FC236}">
                  <a16:creationId xmlns:a16="http://schemas.microsoft.com/office/drawing/2014/main" id="{6D409AE0-3C82-4522-BC54-902281FBF78D}"/>
                </a:ext>
              </a:extLst>
            </p:cNvPr>
            <p:cNvSpPr txBox="1">
              <a:spLocks noChangeArrowheads="1"/>
            </p:cNvSpPr>
            <p:nvPr/>
          </p:nvSpPr>
          <p:spPr bwMode="auto">
            <a:xfrm>
              <a:off x="5088" y="3024"/>
              <a:ext cx="279" cy="32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sz="2800" b="1">
                  <a:solidFill>
                    <a:schemeClr val="accent2">
                      <a:lumMod val="50000"/>
                    </a:schemeClr>
                  </a:solidFill>
                  <a:latin typeface="Times New Roman" panose="02020603050405020304" pitchFamily="18" charset="0"/>
                  <a:cs typeface="Times New Roman" panose="02020603050405020304" pitchFamily="18" charset="0"/>
                </a:rPr>
                <a:t>4</a:t>
              </a:r>
            </a:p>
          </p:txBody>
        </p:sp>
        <p:sp>
          <p:nvSpPr>
            <p:cNvPr id="6" name="Text Box 44">
              <a:extLst>
                <a:ext uri="{FF2B5EF4-FFF2-40B4-BE49-F238E27FC236}">
                  <a16:creationId xmlns:a16="http://schemas.microsoft.com/office/drawing/2014/main" id="{5F3BDEB2-DD96-4D47-91D9-C34AFB5BBFCD}"/>
                </a:ext>
              </a:extLst>
            </p:cNvPr>
            <p:cNvSpPr txBox="1">
              <a:spLocks noChangeArrowheads="1"/>
            </p:cNvSpPr>
            <p:nvPr/>
          </p:nvSpPr>
          <p:spPr bwMode="auto">
            <a:xfrm>
              <a:off x="4532" y="3024"/>
              <a:ext cx="278" cy="32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sz="2800" b="1">
                  <a:solidFill>
                    <a:schemeClr val="accent2">
                      <a:lumMod val="50000"/>
                    </a:schemeClr>
                  </a:solidFill>
                  <a:latin typeface="Times New Roman" panose="02020603050405020304" pitchFamily="18" charset="0"/>
                  <a:cs typeface="Times New Roman" panose="02020603050405020304" pitchFamily="18" charset="0"/>
                </a:rPr>
                <a:t>3</a:t>
              </a:r>
            </a:p>
          </p:txBody>
        </p:sp>
        <p:sp>
          <p:nvSpPr>
            <p:cNvPr id="7" name="Text Box 45">
              <a:extLst>
                <a:ext uri="{FF2B5EF4-FFF2-40B4-BE49-F238E27FC236}">
                  <a16:creationId xmlns:a16="http://schemas.microsoft.com/office/drawing/2014/main" id="{5A5DDA52-AEC5-440A-A456-21E1EE0DD1A5}"/>
                </a:ext>
              </a:extLst>
            </p:cNvPr>
            <p:cNvSpPr txBox="1">
              <a:spLocks noChangeArrowheads="1"/>
            </p:cNvSpPr>
            <p:nvPr/>
          </p:nvSpPr>
          <p:spPr bwMode="auto">
            <a:xfrm>
              <a:off x="3959" y="3017"/>
              <a:ext cx="277" cy="32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sz="2800" b="1">
                  <a:solidFill>
                    <a:schemeClr val="accent2">
                      <a:lumMod val="50000"/>
                    </a:schemeClr>
                  </a:solidFill>
                  <a:latin typeface="Times New Roman" panose="02020603050405020304" pitchFamily="18" charset="0"/>
                  <a:cs typeface="Times New Roman" panose="02020603050405020304" pitchFamily="18" charset="0"/>
                </a:rPr>
                <a:t>2</a:t>
              </a:r>
            </a:p>
          </p:txBody>
        </p:sp>
        <p:sp>
          <p:nvSpPr>
            <p:cNvPr id="8" name="Text Box 46">
              <a:extLst>
                <a:ext uri="{FF2B5EF4-FFF2-40B4-BE49-F238E27FC236}">
                  <a16:creationId xmlns:a16="http://schemas.microsoft.com/office/drawing/2014/main" id="{14B95262-B14A-41C4-8581-6D1228D885D8}"/>
                </a:ext>
              </a:extLst>
            </p:cNvPr>
            <p:cNvSpPr txBox="1">
              <a:spLocks noChangeArrowheads="1"/>
            </p:cNvSpPr>
            <p:nvPr/>
          </p:nvSpPr>
          <p:spPr bwMode="auto">
            <a:xfrm>
              <a:off x="3421" y="3024"/>
              <a:ext cx="278" cy="32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sz="2800" b="1" dirty="0">
                  <a:solidFill>
                    <a:schemeClr val="accent2">
                      <a:lumMod val="50000"/>
                    </a:schemeClr>
                  </a:solidFill>
                  <a:latin typeface="Times New Roman" panose="02020603050405020304" pitchFamily="18" charset="0"/>
                  <a:cs typeface="Times New Roman" panose="02020603050405020304" pitchFamily="18" charset="0"/>
                </a:rPr>
                <a:t>1</a:t>
              </a:r>
            </a:p>
          </p:txBody>
        </p:sp>
        <p:sp useBgFill="1">
          <p:nvSpPr>
            <p:cNvPr id="9" name="Text Box 47">
              <a:extLst>
                <a:ext uri="{FF2B5EF4-FFF2-40B4-BE49-F238E27FC236}">
                  <a16:creationId xmlns:a16="http://schemas.microsoft.com/office/drawing/2014/main" id="{2524FDAE-A834-48A8-B444-61900448BE2B}"/>
                </a:ext>
              </a:extLst>
            </p:cNvPr>
            <p:cNvSpPr txBox="1">
              <a:spLocks noChangeArrowheads="1"/>
            </p:cNvSpPr>
            <p:nvPr/>
          </p:nvSpPr>
          <p:spPr bwMode="auto">
            <a:xfrm>
              <a:off x="2889" y="3024"/>
              <a:ext cx="278" cy="32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sz="2800" b="1">
                  <a:solidFill>
                    <a:schemeClr val="tx1">
                      <a:lumMod val="95000"/>
                      <a:lumOff val="5000"/>
                    </a:schemeClr>
                  </a:solidFill>
                  <a:latin typeface="Times New Roman" panose="02020603050405020304" pitchFamily="18" charset="0"/>
                  <a:cs typeface="Times New Roman" panose="02020603050405020304" pitchFamily="18" charset="0"/>
                </a:rPr>
                <a:t>0</a:t>
              </a:r>
            </a:p>
          </p:txBody>
        </p:sp>
      </p:grpSp>
      <p:grpSp>
        <p:nvGrpSpPr>
          <p:cNvPr id="10" name="Group 51">
            <a:extLst>
              <a:ext uri="{FF2B5EF4-FFF2-40B4-BE49-F238E27FC236}">
                <a16:creationId xmlns:a16="http://schemas.microsoft.com/office/drawing/2014/main" id="{279B0DA3-373A-4549-9048-6203F1E4D7F0}"/>
              </a:ext>
            </a:extLst>
          </p:cNvPr>
          <p:cNvGrpSpPr>
            <a:grpSpLocks/>
          </p:cNvGrpSpPr>
          <p:nvPr/>
        </p:nvGrpSpPr>
        <p:grpSpPr bwMode="auto">
          <a:xfrm>
            <a:off x="2157216" y="1796367"/>
            <a:ext cx="3187700" cy="447675"/>
            <a:chOff x="344" y="2400"/>
            <a:chExt cx="2050" cy="336"/>
          </a:xfrm>
        </p:grpSpPr>
        <mc:AlternateContent xmlns:mc="http://schemas.openxmlformats.org/markup-compatibility/2006" xmlns:a14="http://schemas.microsoft.com/office/drawing/2010/main">
          <mc:Choice Requires="a14">
            <p:sp>
              <p:nvSpPr>
                <p:cNvPr id="11" name="Text Box 52">
                  <a:extLst>
                    <a:ext uri="{FF2B5EF4-FFF2-40B4-BE49-F238E27FC236}">
                      <a16:creationId xmlns:a16="http://schemas.microsoft.com/office/drawing/2014/main" id="{98180825-3362-4858-9BAB-F9CBA75A32EA}"/>
                    </a:ext>
                  </a:extLst>
                </p:cNvPr>
                <p:cNvSpPr txBox="1">
                  <a:spLocks noChangeArrowheads="1"/>
                </p:cNvSpPr>
                <p:nvPr/>
              </p:nvSpPr>
              <p:spPr bwMode="auto">
                <a:xfrm>
                  <a:off x="344" y="2407"/>
                  <a:ext cx="416" cy="329"/>
                </a:xfrm>
                <a:prstGeom prst="rect">
                  <a:avLst/>
                </a:prstGeom>
                <a:ln>
                  <a:noFill/>
                </a:ln>
                <a:extLst>
                  <a:ext uri="{91240B29-F687-4F45-9708-019B960494DF}">
                    <a14:hiddenLine w="9525">
                      <a:solidFill>
                        <a:srgbClr val="000000"/>
                      </a:solidFill>
                      <a:miter lim="800000"/>
                      <a:headEnd/>
                      <a:tailEnd/>
                    </a14:hiddenLine>
                  </a:ext>
                </a:extLst>
              </p:spPr>
              <p:txBody>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rgbClr val="002060"/>
                            </a:solidFill>
                            <a:latin typeface="Cambria Math" panose="02040503050406030204" pitchFamily="18" charset="0"/>
                            <a:cs typeface="Times New Roman" panose="02020603050405020304" pitchFamily="18" charset="0"/>
                          </a:rPr>
                          <m:t>−</m:t>
                        </m:r>
                        <m:r>
                          <a:rPr lang="en-US" sz="2800" b="1" i="1" dirty="0" smtClean="0">
                            <a:solidFill>
                              <a:srgbClr val="002060"/>
                            </a:solidFill>
                            <a:latin typeface="Cambria Math" panose="02040503050406030204" pitchFamily="18" charset="0"/>
                            <a:cs typeface="Times New Roman" panose="02020603050405020304" pitchFamily="18" charset="0"/>
                          </a:rPr>
                          <m:t>𝟒</m:t>
                        </m:r>
                      </m:oMath>
                    </m:oMathPara>
                  </a14:m>
                  <a:endParaRPr lang="en-US" sz="2800" b="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1" name="Text Box 52">
                  <a:extLst>
                    <a:ext uri="{FF2B5EF4-FFF2-40B4-BE49-F238E27FC236}">
                      <a16:creationId xmlns:a16="http://schemas.microsoft.com/office/drawing/2014/main" id="{98180825-3362-4858-9BAB-F9CBA75A32EA}"/>
                    </a:ext>
                  </a:extLst>
                </p:cNvPr>
                <p:cNvSpPr txBox="1">
                  <a:spLocks noRot="1" noChangeAspect="1" noMove="1" noResize="1" noEditPoints="1" noAdjustHandles="1" noChangeArrowheads="1" noChangeShapeType="1" noTextEdit="1"/>
                </p:cNvSpPr>
                <p:nvPr/>
              </p:nvSpPr>
              <p:spPr bwMode="auto">
                <a:xfrm>
                  <a:off x="344" y="2407"/>
                  <a:ext cx="416" cy="329"/>
                </a:xfrm>
                <a:prstGeom prst="rect">
                  <a:avLst/>
                </a:prstGeom>
                <a:blipFill>
                  <a:blip r:embed="rId3"/>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53">
                  <a:extLst>
                    <a:ext uri="{FF2B5EF4-FFF2-40B4-BE49-F238E27FC236}">
                      <a16:creationId xmlns:a16="http://schemas.microsoft.com/office/drawing/2014/main" id="{F1097D47-2370-4171-B5E3-5D8A394A18A2}"/>
                    </a:ext>
                  </a:extLst>
                </p:cNvPr>
                <p:cNvSpPr txBox="1">
                  <a:spLocks noChangeArrowheads="1"/>
                </p:cNvSpPr>
                <p:nvPr/>
              </p:nvSpPr>
              <p:spPr bwMode="auto">
                <a:xfrm>
                  <a:off x="912" y="2400"/>
                  <a:ext cx="417" cy="329"/>
                </a:xfrm>
                <a:prstGeom prst="rect">
                  <a:avLst/>
                </a:prstGeom>
                <a:ln>
                  <a:noFill/>
                </a:ln>
                <a:extLst>
                  <a:ext uri="{91240B29-F687-4F45-9708-019B960494DF}">
                    <a14:hiddenLine w="9525">
                      <a:solidFill>
                        <a:srgbClr val="000000"/>
                      </a:solidFill>
                      <a:miter lim="800000"/>
                      <a:headEnd/>
                      <a:tailEnd/>
                    </a14:hiddenLine>
                  </a:ext>
                </a:extLst>
              </p:spPr>
              <p:txBody>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rgbClr val="002060"/>
                            </a:solidFill>
                            <a:latin typeface="Cambria Math" panose="02040503050406030204" pitchFamily="18" charset="0"/>
                            <a:cs typeface="Times New Roman" panose="02020603050405020304" pitchFamily="18" charset="0"/>
                          </a:rPr>
                          <m:t>−</m:t>
                        </m:r>
                        <m:r>
                          <a:rPr lang="en-US" sz="2800" b="1" i="1" dirty="0" smtClean="0">
                            <a:solidFill>
                              <a:srgbClr val="002060"/>
                            </a:solidFill>
                            <a:latin typeface="Cambria Math" panose="02040503050406030204" pitchFamily="18" charset="0"/>
                            <a:cs typeface="Times New Roman" panose="02020603050405020304" pitchFamily="18" charset="0"/>
                          </a:rPr>
                          <m:t>𝟑</m:t>
                        </m:r>
                      </m:oMath>
                    </m:oMathPara>
                  </a14:m>
                  <a:endParaRPr lang="en-US" sz="2800" b="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2" name="Text Box 53">
                  <a:extLst>
                    <a:ext uri="{FF2B5EF4-FFF2-40B4-BE49-F238E27FC236}">
                      <a16:creationId xmlns:a16="http://schemas.microsoft.com/office/drawing/2014/main" id="{F1097D47-2370-4171-B5E3-5D8A394A18A2}"/>
                    </a:ext>
                  </a:extLst>
                </p:cNvPr>
                <p:cNvSpPr txBox="1">
                  <a:spLocks noRot="1" noChangeAspect="1" noMove="1" noResize="1" noEditPoints="1" noAdjustHandles="1" noChangeArrowheads="1" noChangeShapeType="1" noTextEdit="1"/>
                </p:cNvSpPr>
                <p:nvPr/>
              </p:nvSpPr>
              <p:spPr bwMode="auto">
                <a:xfrm>
                  <a:off x="912" y="2400"/>
                  <a:ext cx="417" cy="329"/>
                </a:xfrm>
                <a:prstGeom prst="rect">
                  <a:avLst/>
                </a:prstGeom>
                <a:blipFill>
                  <a:blip r:embed="rId4"/>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54">
                  <a:extLst>
                    <a:ext uri="{FF2B5EF4-FFF2-40B4-BE49-F238E27FC236}">
                      <a16:creationId xmlns:a16="http://schemas.microsoft.com/office/drawing/2014/main" id="{DD3FA44A-C03F-44BF-BF24-17CD74F6E3F3}"/>
                    </a:ext>
                  </a:extLst>
                </p:cNvPr>
                <p:cNvSpPr txBox="1">
                  <a:spLocks noChangeArrowheads="1"/>
                </p:cNvSpPr>
                <p:nvPr/>
              </p:nvSpPr>
              <p:spPr bwMode="auto">
                <a:xfrm>
                  <a:off x="1444" y="2407"/>
                  <a:ext cx="418" cy="329"/>
                </a:xfrm>
                <a:prstGeom prst="rect">
                  <a:avLst/>
                </a:prstGeom>
                <a:ln>
                  <a:noFill/>
                </a:ln>
                <a:extLst>
                  <a:ext uri="{91240B29-F687-4F45-9708-019B960494DF}">
                    <a14:hiddenLine w="9525">
                      <a:solidFill>
                        <a:srgbClr val="000000"/>
                      </a:solidFill>
                      <a:miter lim="800000"/>
                      <a:headEnd/>
                      <a:tailEnd/>
                    </a14:hiddenLine>
                  </a:ext>
                </a:extLst>
              </p:spPr>
              <p:txBody>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rgbClr val="002060"/>
                            </a:solidFill>
                            <a:latin typeface="Cambria Math" panose="02040503050406030204" pitchFamily="18" charset="0"/>
                            <a:cs typeface="Times New Roman" panose="02020603050405020304" pitchFamily="18" charset="0"/>
                          </a:rPr>
                          <m:t>−</m:t>
                        </m:r>
                        <m:r>
                          <a:rPr lang="en-US" sz="2800" b="1" i="1" dirty="0" smtClean="0">
                            <a:solidFill>
                              <a:srgbClr val="002060"/>
                            </a:solidFill>
                            <a:latin typeface="Cambria Math" panose="02040503050406030204" pitchFamily="18" charset="0"/>
                            <a:cs typeface="Times New Roman" panose="02020603050405020304" pitchFamily="18" charset="0"/>
                          </a:rPr>
                          <m:t>𝟐</m:t>
                        </m:r>
                      </m:oMath>
                    </m:oMathPara>
                  </a14:m>
                  <a:endParaRPr lang="en-US" sz="2800" b="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Text Box 54">
                  <a:extLst>
                    <a:ext uri="{FF2B5EF4-FFF2-40B4-BE49-F238E27FC236}">
                      <a16:creationId xmlns:a16="http://schemas.microsoft.com/office/drawing/2014/main" id="{DD3FA44A-C03F-44BF-BF24-17CD74F6E3F3}"/>
                    </a:ext>
                  </a:extLst>
                </p:cNvPr>
                <p:cNvSpPr txBox="1">
                  <a:spLocks noRot="1" noChangeAspect="1" noMove="1" noResize="1" noEditPoints="1" noAdjustHandles="1" noChangeArrowheads="1" noChangeShapeType="1" noTextEdit="1"/>
                </p:cNvSpPr>
                <p:nvPr/>
              </p:nvSpPr>
              <p:spPr bwMode="auto">
                <a:xfrm>
                  <a:off x="1444" y="2407"/>
                  <a:ext cx="418" cy="329"/>
                </a:xfrm>
                <a:prstGeom prst="rect">
                  <a:avLst/>
                </a:prstGeom>
                <a:blipFill>
                  <a:blip r:embed="rId5"/>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55">
                  <a:extLst>
                    <a:ext uri="{FF2B5EF4-FFF2-40B4-BE49-F238E27FC236}">
                      <a16:creationId xmlns:a16="http://schemas.microsoft.com/office/drawing/2014/main" id="{61CDDFB3-A487-48D7-91C7-0974D2918771}"/>
                    </a:ext>
                  </a:extLst>
                </p:cNvPr>
                <p:cNvSpPr txBox="1">
                  <a:spLocks noChangeArrowheads="1"/>
                </p:cNvSpPr>
                <p:nvPr/>
              </p:nvSpPr>
              <p:spPr bwMode="auto">
                <a:xfrm>
                  <a:off x="1976" y="2407"/>
                  <a:ext cx="418" cy="329"/>
                </a:xfrm>
                <a:prstGeom prst="rect">
                  <a:avLst/>
                </a:prstGeom>
                <a:ln>
                  <a:noFill/>
                </a:ln>
                <a:extLst>
                  <a:ext uri="{91240B29-F687-4F45-9708-019B960494DF}">
                    <a14:hiddenLine w="9525">
                      <a:solidFill>
                        <a:srgbClr val="000000"/>
                      </a:solidFill>
                      <a:miter lim="800000"/>
                      <a:headEnd/>
                      <a:tailEnd/>
                    </a14:hiddenLine>
                  </a:ext>
                </a:extLst>
              </p:spPr>
              <p:txBody>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rgbClr val="002060"/>
                            </a:solidFill>
                            <a:latin typeface="Cambria Math" panose="02040503050406030204" pitchFamily="18" charset="0"/>
                            <a:cs typeface="Times New Roman" panose="02020603050405020304" pitchFamily="18" charset="0"/>
                          </a:rPr>
                          <m:t>−</m:t>
                        </m:r>
                        <m:r>
                          <a:rPr lang="en-US" sz="2800" b="1" i="1" dirty="0" smtClean="0">
                            <a:solidFill>
                              <a:srgbClr val="002060"/>
                            </a:solidFill>
                            <a:latin typeface="Cambria Math" panose="02040503050406030204" pitchFamily="18" charset="0"/>
                            <a:cs typeface="Times New Roman" panose="02020603050405020304" pitchFamily="18" charset="0"/>
                          </a:rPr>
                          <m:t>𝟏</m:t>
                        </m:r>
                      </m:oMath>
                    </m:oMathPara>
                  </a14:m>
                  <a:endParaRPr lang="en-US" sz="2800" b="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Text Box 55">
                  <a:extLst>
                    <a:ext uri="{FF2B5EF4-FFF2-40B4-BE49-F238E27FC236}">
                      <a16:creationId xmlns:a16="http://schemas.microsoft.com/office/drawing/2014/main" id="{61CDDFB3-A487-48D7-91C7-0974D2918771}"/>
                    </a:ext>
                  </a:extLst>
                </p:cNvPr>
                <p:cNvSpPr txBox="1">
                  <a:spLocks noRot="1" noChangeAspect="1" noMove="1" noResize="1" noEditPoints="1" noAdjustHandles="1" noChangeArrowheads="1" noChangeShapeType="1" noTextEdit="1"/>
                </p:cNvSpPr>
                <p:nvPr/>
              </p:nvSpPr>
              <p:spPr bwMode="auto">
                <a:xfrm>
                  <a:off x="1976" y="2407"/>
                  <a:ext cx="418" cy="329"/>
                </a:xfrm>
                <a:prstGeom prst="rect">
                  <a:avLst/>
                </a:prstGeom>
                <a:blipFill>
                  <a:blip r:embed="rId6"/>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sp>
        <p:nvSpPr>
          <p:cNvPr id="26" name="AutoShape 109">
            <a:extLst>
              <a:ext uri="{FF2B5EF4-FFF2-40B4-BE49-F238E27FC236}">
                <a16:creationId xmlns:a16="http://schemas.microsoft.com/office/drawing/2014/main" id="{FF955787-19D2-4E37-8B7A-B19AC045B188}"/>
              </a:ext>
            </a:extLst>
          </p:cNvPr>
          <p:cNvSpPr>
            <a:spLocks/>
          </p:cNvSpPr>
          <p:nvPr/>
        </p:nvSpPr>
        <p:spPr bwMode="auto">
          <a:xfrm rot="16200000">
            <a:off x="3414516" y="694018"/>
            <a:ext cx="193675" cy="3273425"/>
          </a:xfrm>
          <a:prstGeom prst="leftBrace">
            <a:avLst>
              <a:gd name="adj1" fmla="val 140847"/>
              <a:gd name="adj2" fmla="val 50000"/>
            </a:avLst>
          </a:prstGeom>
          <a:noFill/>
          <a:ln w="38100">
            <a:solidFill>
              <a:srgbClr val="0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800" b="1" u="sng">
              <a:latin typeface="Times New Roman" panose="02020603050405020304" pitchFamily="18" charset="0"/>
              <a:cs typeface="Times New Roman" panose="02020603050405020304" pitchFamily="18" charset="0"/>
            </a:endParaRPr>
          </a:p>
        </p:txBody>
      </p:sp>
      <p:sp>
        <p:nvSpPr>
          <p:cNvPr id="27" name="Text Box 110">
            <a:extLst>
              <a:ext uri="{FF2B5EF4-FFF2-40B4-BE49-F238E27FC236}">
                <a16:creationId xmlns:a16="http://schemas.microsoft.com/office/drawing/2014/main" id="{B8E482A0-0FB3-4D3E-8F1C-AC4BF24863DE}"/>
              </a:ext>
            </a:extLst>
          </p:cNvPr>
          <p:cNvSpPr txBox="1">
            <a:spLocks noChangeArrowheads="1"/>
          </p:cNvSpPr>
          <p:nvPr/>
        </p:nvSpPr>
        <p:spPr bwMode="auto">
          <a:xfrm>
            <a:off x="9761341" y="1785255"/>
            <a:ext cx="539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sz="2800" b="1">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28" name="AutoShape 111">
            <a:extLst>
              <a:ext uri="{FF2B5EF4-FFF2-40B4-BE49-F238E27FC236}">
                <a16:creationId xmlns:a16="http://schemas.microsoft.com/office/drawing/2014/main" id="{078900EC-0E83-4441-8169-55B79C4D6295}"/>
              </a:ext>
            </a:extLst>
          </p:cNvPr>
          <p:cNvSpPr>
            <a:spLocks/>
          </p:cNvSpPr>
          <p:nvPr/>
        </p:nvSpPr>
        <p:spPr bwMode="auto">
          <a:xfrm rot="16200000">
            <a:off x="8446329" y="568418"/>
            <a:ext cx="180975" cy="3527425"/>
          </a:xfrm>
          <a:prstGeom prst="leftBrace">
            <a:avLst>
              <a:gd name="adj1" fmla="val 162427"/>
              <a:gd name="adj2" fmla="val 49657"/>
            </a:avLst>
          </a:prstGeom>
          <a:noFill/>
          <a:ln w="38100">
            <a:solidFill>
              <a:srgbClr val="CC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800" b="1">
              <a:solidFill>
                <a:srgbClr val="00FF00"/>
              </a:solidFill>
              <a:latin typeface="Times New Roman" panose="02020603050405020304" pitchFamily="18" charset="0"/>
              <a:cs typeface="Times New Roman" panose="02020603050405020304" pitchFamily="18" charset="0"/>
            </a:endParaRPr>
          </a:p>
        </p:txBody>
      </p:sp>
      <p:sp>
        <p:nvSpPr>
          <p:cNvPr id="29" name="Text Box 112">
            <a:extLst>
              <a:ext uri="{FF2B5EF4-FFF2-40B4-BE49-F238E27FC236}">
                <a16:creationId xmlns:a16="http://schemas.microsoft.com/office/drawing/2014/main" id="{53D84BAC-386B-4CA9-83B5-8BF01CD900EC}"/>
              </a:ext>
            </a:extLst>
          </p:cNvPr>
          <p:cNvSpPr txBox="1">
            <a:spLocks noChangeArrowheads="1"/>
          </p:cNvSpPr>
          <p:nvPr/>
        </p:nvSpPr>
        <p:spPr bwMode="auto">
          <a:xfrm>
            <a:off x="2340199" y="2581811"/>
            <a:ext cx="23423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sz="2800" b="1" dirty="0" err="1">
                <a:solidFill>
                  <a:srgbClr val="008080"/>
                </a:solidFill>
                <a:latin typeface="Times New Roman" panose="02020603050405020304" pitchFamily="18" charset="0"/>
                <a:cs typeface="Times New Roman" panose="02020603050405020304" pitchFamily="18" charset="0"/>
              </a:rPr>
              <a:t>Số</a:t>
            </a:r>
            <a:r>
              <a:rPr lang="en-US" sz="2800" b="1" dirty="0">
                <a:solidFill>
                  <a:srgbClr val="008080"/>
                </a:solidFill>
                <a:latin typeface="Times New Roman" panose="02020603050405020304" pitchFamily="18" charset="0"/>
                <a:cs typeface="Times New Roman" panose="02020603050405020304" pitchFamily="18" charset="0"/>
              </a:rPr>
              <a:t> </a:t>
            </a:r>
            <a:r>
              <a:rPr lang="en-US" sz="2800" b="1" dirty="0" err="1">
                <a:solidFill>
                  <a:srgbClr val="008080"/>
                </a:solidFill>
                <a:latin typeface="Times New Roman" panose="02020603050405020304" pitchFamily="18" charset="0"/>
                <a:cs typeface="Times New Roman" panose="02020603050405020304" pitchFamily="18" charset="0"/>
              </a:rPr>
              <a:t>nguyên</a:t>
            </a:r>
            <a:r>
              <a:rPr lang="en-US" sz="2800" b="1" dirty="0">
                <a:solidFill>
                  <a:srgbClr val="008080"/>
                </a:solidFill>
                <a:latin typeface="Times New Roman" panose="02020603050405020304" pitchFamily="18" charset="0"/>
                <a:cs typeface="Times New Roman" panose="02020603050405020304" pitchFamily="18" charset="0"/>
              </a:rPr>
              <a:t> </a:t>
            </a:r>
            <a:r>
              <a:rPr lang="en-US" sz="2800" b="1" dirty="0" err="1">
                <a:solidFill>
                  <a:srgbClr val="008080"/>
                </a:solidFill>
                <a:latin typeface="Times New Roman" panose="02020603050405020304" pitchFamily="18" charset="0"/>
                <a:cs typeface="Times New Roman" panose="02020603050405020304" pitchFamily="18" charset="0"/>
              </a:rPr>
              <a:t>âm</a:t>
            </a:r>
            <a:endParaRPr lang="en-US" sz="2800" b="1" dirty="0">
              <a:solidFill>
                <a:srgbClr val="008080"/>
              </a:solidFill>
              <a:latin typeface="Times New Roman" panose="02020603050405020304" pitchFamily="18" charset="0"/>
              <a:cs typeface="Times New Roman" panose="02020603050405020304" pitchFamily="18" charset="0"/>
            </a:endParaRPr>
          </a:p>
        </p:txBody>
      </p:sp>
      <p:sp>
        <p:nvSpPr>
          <p:cNvPr id="30" name="Text Box 113">
            <a:extLst>
              <a:ext uri="{FF2B5EF4-FFF2-40B4-BE49-F238E27FC236}">
                <a16:creationId xmlns:a16="http://schemas.microsoft.com/office/drawing/2014/main" id="{0DBA4F2D-944F-464B-BF4E-72FE8A823F77}"/>
              </a:ext>
            </a:extLst>
          </p:cNvPr>
          <p:cNvSpPr txBox="1">
            <a:spLocks noChangeArrowheads="1"/>
          </p:cNvSpPr>
          <p:nvPr/>
        </p:nvSpPr>
        <p:spPr bwMode="auto">
          <a:xfrm>
            <a:off x="7168708" y="2581811"/>
            <a:ext cx="30607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2800" b="1" dirty="0" err="1">
                <a:solidFill>
                  <a:srgbClr val="993366"/>
                </a:solidFill>
                <a:latin typeface="Times New Roman" panose="02020603050405020304" pitchFamily="18" charset="0"/>
                <a:cs typeface="Times New Roman" panose="02020603050405020304" pitchFamily="18" charset="0"/>
              </a:rPr>
              <a:t>Số</a:t>
            </a:r>
            <a:r>
              <a:rPr lang="en-US" sz="2800" b="1" dirty="0">
                <a:solidFill>
                  <a:srgbClr val="993366"/>
                </a:solidFill>
                <a:latin typeface="Times New Roman" panose="02020603050405020304" pitchFamily="18" charset="0"/>
                <a:cs typeface="Times New Roman" panose="02020603050405020304" pitchFamily="18" charset="0"/>
              </a:rPr>
              <a:t> </a:t>
            </a:r>
            <a:r>
              <a:rPr lang="en-US" sz="2800" b="1" dirty="0" err="1">
                <a:solidFill>
                  <a:srgbClr val="993366"/>
                </a:solidFill>
                <a:latin typeface="Times New Roman" panose="02020603050405020304" pitchFamily="18" charset="0"/>
                <a:cs typeface="Times New Roman" panose="02020603050405020304" pitchFamily="18" charset="0"/>
              </a:rPr>
              <a:t>nguyên</a:t>
            </a:r>
            <a:r>
              <a:rPr lang="en-US" sz="2800" b="1" dirty="0">
                <a:solidFill>
                  <a:srgbClr val="993366"/>
                </a:solidFill>
                <a:latin typeface="Times New Roman" panose="02020603050405020304" pitchFamily="18" charset="0"/>
                <a:cs typeface="Times New Roman" panose="02020603050405020304" pitchFamily="18" charset="0"/>
              </a:rPr>
              <a:t> </a:t>
            </a:r>
            <a:r>
              <a:rPr lang="en-US" sz="2800" b="1" dirty="0" err="1">
                <a:solidFill>
                  <a:srgbClr val="993366"/>
                </a:solidFill>
                <a:latin typeface="Times New Roman" panose="02020603050405020304" pitchFamily="18" charset="0"/>
                <a:cs typeface="Times New Roman" panose="02020603050405020304" pitchFamily="18" charset="0"/>
              </a:rPr>
              <a:t>dương</a:t>
            </a:r>
            <a:endParaRPr lang="en-US" sz="2800" b="1" dirty="0">
              <a:solidFill>
                <a:srgbClr val="993366"/>
              </a:solidFill>
              <a:latin typeface="Times New Roman" panose="02020603050405020304" pitchFamily="18" charset="0"/>
              <a:cs typeface="Times New Roman" panose="02020603050405020304" pitchFamily="18" charset="0"/>
            </a:endParaRPr>
          </a:p>
        </p:txBody>
      </p:sp>
      <p:sp>
        <p:nvSpPr>
          <p:cNvPr id="31" name="Text Box 114">
            <a:extLst>
              <a:ext uri="{FF2B5EF4-FFF2-40B4-BE49-F238E27FC236}">
                <a16:creationId xmlns:a16="http://schemas.microsoft.com/office/drawing/2014/main" id="{01E1CF02-5F86-41AF-B9F8-EF2705E4EC35}"/>
              </a:ext>
            </a:extLst>
          </p:cNvPr>
          <p:cNvSpPr txBox="1">
            <a:spLocks noChangeArrowheads="1"/>
          </p:cNvSpPr>
          <p:nvPr/>
        </p:nvSpPr>
        <p:spPr bwMode="auto">
          <a:xfrm>
            <a:off x="5532175" y="2289425"/>
            <a:ext cx="8338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0</a:t>
            </a:r>
          </a:p>
        </p:txBody>
      </p:sp>
      <p:sp>
        <p:nvSpPr>
          <p:cNvPr id="32" name="AutoShape 115">
            <a:extLst>
              <a:ext uri="{FF2B5EF4-FFF2-40B4-BE49-F238E27FC236}">
                <a16:creationId xmlns:a16="http://schemas.microsoft.com/office/drawing/2014/main" id="{C59518FF-D314-4B5C-B460-3923D85B359B}"/>
              </a:ext>
            </a:extLst>
          </p:cNvPr>
          <p:cNvSpPr>
            <a:spLocks/>
          </p:cNvSpPr>
          <p:nvPr/>
        </p:nvSpPr>
        <p:spPr bwMode="auto">
          <a:xfrm rot="16200000">
            <a:off x="5879355" y="796171"/>
            <a:ext cx="209550" cy="5180013"/>
          </a:xfrm>
          <a:prstGeom prst="leftBrace">
            <a:avLst>
              <a:gd name="adj1" fmla="val 205997"/>
              <a:gd name="adj2" fmla="val 50000"/>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800" b="1">
              <a:latin typeface="Times New Roman" panose="02020603050405020304" pitchFamily="18" charset="0"/>
              <a:cs typeface="Times New Roman" panose="02020603050405020304" pitchFamily="18" charset="0"/>
            </a:endParaRPr>
          </a:p>
        </p:txBody>
      </p:sp>
      <p:sp>
        <p:nvSpPr>
          <p:cNvPr id="33" name="Text Box 116">
            <a:extLst>
              <a:ext uri="{FF2B5EF4-FFF2-40B4-BE49-F238E27FC236}">
                <a16:creationId xmlns:a16="http://schemas.microsoft.com/office/drawing/2014/main" id="{2B962A2F-E4BC-467C-ACC1-252C523F563E}"/>
              </a:ext>
            </a:extLst>
          </p:cNvPr>
          <p:cNvSpPr txBox="1">
            <a:spLocks noChangeArrowheads="1"/>
          </p:cNvSpPr>
          <p:nvPr/>
        </p:nvSpPr>
        <p:spPr bwMode="auto">
          <a:xfrm>
            <a:off x="1604766" y="1724930"/>
            <a:ext cx="539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sz="2800" b="1">
                <a:solidFill>
                  <a:srgbClr val="002060"/>
                </a:solidFill>
                <a:latin typeface="Times New Roman" panose="02020603050405020304" pitchFamily="18" charset="0"/>
                <a:cs typeface="Times New Roman" panose="02020603050405020304" pitchFamily="18" charset="0"/>
              </a:rPr>
              <a:t>…</a:t>
            </a:r>
          </a:p>
        </p:txBody>
      </p:sp>
      <p:sp>
        <p:nvSpPr>
          <p:cNvPr id="34" name="Text Box 117">
            <a:extLst>
              <a:ext uri="{FF2B5EF4-FFF2-40B4-BE49-F238E27FC236}">
                <a16:creationId xmlns:a16="http://schemas.microsoft.com/office/drawing/2014/main" id="{26FF02A8-0C27-4E00-B453-DC26F6834C00}"/>
              </a:ext>
            </a:extLst>
          </p:cNvPr>
          <p:cNvSpPr txBox="1">
            <a:spLocks noChangeArrowheads="1"/>
          </p:cNvSpPr>
          <p:nvPr/>
        </p:nvSpPr>
        <p:spPr bwMode="auto">
          <a:xfrm>
            <a:off x="4278495" y="3670963"/>
            <a:ext cx="41751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dirty="0" err="1">
                <a:solidFill>
                  <a:srgbClr val="FF0000"/>
                </a:solidFill>
                <a:latin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hợp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874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linds(horizontal)">
                                      <p:cBhvr>
                                        <p:cTn id="21" dur="500"/>
                                        <p:tgtEl>
                                          <p:spTgt spid="2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linds(horizont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linds(horizontal)">
                                      <p:cBhvr>
                                        <p:cTn id="29" dur="500"/>
                                        <p:tgtEl>
                                          <p:spTgt spid="2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linds(horizont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linds(horizontal)">
                                      <p:cBhvr>
                                        <p:cTn id="42" dur="500"/>
                                        <p:tgtEl>
                                          <p:spTgt spid="34"/>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linds(horizontal)">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animBg="1"/>
      <p:bldP spid="29" grpId="0"/>
      <p:bldP spid="30" grpId="0"/>
      <p:bldP spid="31" grpId="0"/>
      <p:bldP spid="32" grpId="0" animBg="1"/>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8">
            <a:extLst>
              <a:ext uri="{FF2B5EF4-FFF2-40B4-BE49-F238E27FC236}">
                <a16:creationId xmlns:a16="http://schemas.microsoft.com/office/drawing/2014/main" id="{296E6BF2-BDDB-48FE-B972-84B4F62F65DA}"/>
              </a:ext>
            </a:extLst>
          </p:cNvPr>
          <p:cNvGrpSpPr>
            <a:grpSpLocks/>
          </p:cNvGrpSpPr>
          <p:nvPr/>
        </p:nvGrpSpPr>
        <p:grpSpPr bwMode="auto">
          <a:xfrm>
            <a:off x="5773212" y="2441845"/>
            <a:ext cx="3941774" cy="447675"/>
            <a:chOff x="2883" y="3017"/>
            <a:chExt cx="2484" cy="336"/>
          </a:xfrm>
        </p:grpSpPr>
        <p:sp>
          <p:nvSpPr>
            <p:cNvPr id="5" name="Text Box 43">
              <a:extLst>
                <a:ext uri="{FF2B5EF4-FFF2-40B4-BE49-F238E27FC236}">
                  <a16:creationId xmlns:a16="http://schemas.microsoft.com/office/drawing/2014/main" id="{6D409AE0-3C82-4522-BC54-902281FBF78D}"/>
                </a:ext>
              </a:extLst>
            </p:cNvPr>
            <p:cNvSpPr txBox="1">
              <a:spLocks noChangeArrowheads="1"/>
            </p:cNvSpPr>
            <p:nvPr/>
          </p:nvSpPr>
          <p:spPr bwMode="auto">
            <a:xfrm>
              <a:off x="5088" y="3024"/>
              <a:ext cx="279" cy="32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sz="2800" b="1">
                  <a:solidFill>
                    <a:schemeClr val="accent2">
                      <a:lumMod val="50000"/>
                    </a:schemeClr>
                  </a:solidFill>
                  <a:latin typeface="Times New Roman" panose="02020603050405020304" pitchFamily="18" charset="0"/>
                  <a:cs typeface="Times New Roman" panose="02020603050405020304" pitchFamily="18" charset="0"/>
                </a:rPr>
                <a:t>4</a:t>
              </a:r>
            </a:p>
          </p:txBody>
        </p:sp>
        <p:sp>
          <p:nvSpPr>
            <p:cNvPr id="6" name="Text Box 44">
              <a:extLst>
                <a:ext uri="{FF2B5EF4-FFF2-40B4-BE49-F238E27FC236}">
                  <a16:creationId xmlns:a16="http://schemas.microsoft.com/office/drawing/2014/main" id="{5F3BDEB2-DD96-4D47-91D9-C34AFB5BBFCD}"/>
                </a:ext>
              </a:extLst>
            </p:cNvPr>
            <p:cNvSpPr txBox="1">
              <a:spLocks noChangeArrowheads="1"/>
            </p:cNvSpPr>
            <p:nvPr/>
          </p:nvSpPr>
          <p:spPr bwMode="auto">
            <a:xfrm>
              <a:off x="4532" y="3024"/>
              <a:ext cx="278" cy="32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sz="2800" b="1">
                  <a:solidFill>
                    <a:schemeClr val="accent2">
                      <a:lumMod val="50000"/>
                    </a:schemeClr>
                  </a:solidFill>
                  <a:latin typeface="Times New Roman" panose="02020603050405020304" pitchFamily="18" charset="0"/>
                  <a:cs typeface="Times New Roman" panose="02020603050405020304" pitchFamily="18" charset="0"/>
                </a:rPr>
                <a:t>3</a:t>
              </a:r>
            </a:p>
          </p:txBody>
        </p:sp>
        <p:sp>
          <p:nvSpPr>
            <p:cNvPr id="7" name="Text Box 45">
              <a:extLst>
                <a:ext uri="{FF2B5EF4-FFF2-40B4-BE49-F238E27FC236}">
                  <a16:creationId xmlns:a16="http://schemas.microsoft.com/office/drawing/2014/main" id="{5A5DDA52-AEC5-440A-A456-21E1EE0DD1A5}"/>
                </a:ext>
              </a:extLst>
            </p:cNvPr>
            <p:cNvSpPr txBox="1">
              <a:spLocks noChangeArrowheads="1"/>
            </p:cNvSpPr>
            <p:nvPr/>
          </p:nvSpPr>
          <p:spPr bwMode="auto">
            <a:xfrm>
              <a:off x="3959" y="3017"/>
              <a:ext cx="277" cy="32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sz="2800" b="1">
                  <a:solidFill>
                    <a:schemeClr val="accent2">
                      <a:lumMod val="50000"/>
                    </a:schemeClr>
                  </a:solidFill>
                  <a:latin typeface="Times New Roman" panose="02020603050405020304" pitchFamily="18" charset="0"/>
                  <a:cs typeface="Times New Roman" panose="02020603050405020304" pitchFamily="18" charset="0"/>
                </a:rPr>
                <a:t>2</a:t>
              </a:r>
            </a:p>
          </p:txBody>
        </p:sp>
        <p:sp>
          <p:nvSpPr>
            <p:cNvPr id="8" name="Text Box 46">
              <a:extLst>
                <a:ext uri="{FF2B5EF4-FFF2-40B4-BE49-F238E27FC236}">
                  <a16:creationId xmlns:a16="http://schemas.microsoft.com/office/drawing/2014/main" id="{14B95262-B14A-41C4-8581-6D1228D885D8}"/>
                </a:ext>
              </a:extLst>
            </p:cNvPr>
            <p:cNvSpPr txBox="1">
              <a:spLocks noChangeArrowheads="1"/>
            </p:cNvSpPr>
            <p:nvPr/>
          </p:nvSpPr>
          <p:spPr bwMode="auto">
            <a:xfrm>
              <a:off x="3421" y="3024"/>
              <a:ext cx="278" cy="32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sz="2800" b="1" dirty="0">
                  <a:solidFill>
                    <a:schemeClr val="accent2">
                      <a:lumMod val="50000"/>
                    </a:schemeClr>
                  </a:solidFill>
                  <a:latin typeface="Times New Roman" panose="02020603050405020304" pitchFamily="18" charset="0"/>
                  <a:cs typeface="Times New Roman" panose="02020603050405020304" pitchFamily="18" charset="0"/>
                </a:rPr>
                <a:t>1</a:t>
              </a:r>
            </a:p>
          </p:txBody>
        </p:sp>
        <p:sp useBgFill="1">
          <p:nvSpPr>
            <p:cNvPr id="9" name="Text Box 47">
              <a:extLst>
                <a:ext uri="{FF2B5EF4-FFF2-40B4-BE49-F238E27FC236}">
                  <a16:creationId xmlns:a16="http://schemas.microsoft.com/office/drawing/2014/main" id="{2524FDAE-A834-48A8-B444-61900448BE2B}"/>
                </a:ext>
              </a:extLst>
            </p:cNvPr>
            <p:cNvSpPr txBox="1">
              <a:spLocks noChangeArrowheads="1"/>
            </p:cNvSpPr>
            <p:nvPr/>
          </p:nvSpPr>
          <p:spPr bwMode="auto">
            <a:xfrm>
              <a:off x="2883" y="3024"/>
              <a:ext cx="278" cy="32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sz="2800" b="1">
                  <a:solidFill>
                    <a:schemeClr val="tx1">
                      <a:lumMod val="95000"/>
                      <a:lumOff val="5000"/>
                    </a:schemeClr>
                  </a:solidFill>
                  <a:latin typeface="Times New Roman" panose="02020603050405020304" pitchFamily="18" charset="0"/>
                  <a:cs typeface="Times New Roman" panose="02020603050405020304" pitchFamily="18" charset="0"/>
                </a:rPr>
                <a:t>0</a:t>
              </a:r>
            </a:p>
          </p:txBody>
        </p:sp>
      </p:grpSp>
      <p:grpSp>
        <p:nvGrpSpPr>
          <p:cNvPr id="10" name="Group 51">
            <a:extLst>
              <a:ext uri="{FF2B5EF4-FFF2-40B4-BE49-F238E27FC236}">
                <a16:creationId xmlns:a16="http://schemas.microsoft.com/office/drawing/2014/main" id="{279B0DA3-373A-4549-9048-6203F1E4D7F0}"/>
              </a:ext>
            </a:extLst>
          </p:cNvPr>
          <p:cNvGrpSpPr>
            <a:grpSpLocks/>
          </p:cNvGrpSpPr>
          <p:nvPr/>
        </p:nvGrpSpPr>
        <p:grpSpPr bwMode="auto">
          <a:xfrm>
            <a:off x="2177536" y="2497407"/>
            <a:ext cx="3187700" cy="447675"/>
            <a:chOff x="344" y="2400"/>
            <a:chExt cx="2050" cy="336"/>
          </a:xfrm>
        </p:grpSpPr>
        <mc:AlternateContent xmlns:mc="http://schemas.openxmlformats.org/markup-compatibility/2006" xmlns:a14="http://schemas.microsoft.com/office/drawing/2010/main">
          <mc:Choice Requires="a14">
            <p:sp>
              <p:nvSpPr>
                <p:cNvPr id="11" name="Text Box 52">
                  <a:extLst>
                    <a:ext uri="{FF2B5EF4-FFF2-40B4-BE49-F238E27FC236}">
                      <a16:creationId xmlns:a16="http://schemas.microsoft.com/office/drawing/2014/main" id="{98180825-3362-4858-9BAB-F9CBA75A32EA}"/>
                    </a:ext>
                  </a:extLst>
                </p:cNvPr>
                <p:cNvSpPr txBox="1">
                  <a:spLocks noChangeArrowheads="1"/>
                </p:cNvSpPr>
                <p:nvPr/>
              </p:nvSpPr>
              <p:spPr bwMode="auto">
                <a:xfrm>
                  <a:off x="344" y="2407"/>
                  <a:ext cx="416" cy="329"/>
                </a:xfrm>
                <a:prstGeom prst="rect">
                  <a:avLst/>
                </a:prstGeom>
                <a:ln>
                  <a:noFill/>
                </a:ln>
                <a:extLst>
                  <a:ext uri="{91240B29-F687-4F45-9708-019B960494DF}">
                    <a14:hiddenLine w="9525">
                      <a:solidFill>
                        <a:srgbClr val="000000"/>
                      </a:solidFill>
                      <a:miter lim="800000"/>
                      <a:headEnd/>
                      <a:tailEnd/>
                    </a14:hiddenLine>
                  </a:ext>
                </a:extLst>
              </p:spPr>
              <p:txBody>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rgbClr val="002060"/>
                            </a:solidFill>
                            <a:latin typeface="Cambria Math" panose="02040503050406030204" pitchFamily="18" charset="0"/>
                            <a:cs typeface="Times New Roman" panose="02020603050405020304" pitchFamily="18" charset="0"/>
                          </a:rPr>
                          <m:t>−</m:t>
                        </m:r>
                        <m:r>
                          <a:rPr lang="en-US" sz="2800" b="1" i="1" dirty="0" smtClean="0">
                            <a:solidFill>
                              <a:srgbClr val="002060"/>
                            </a:solidFill>
                            <a:latin typeface="Cambria Math" panose="02040503050406030204" pitchFamily="18" charset="0"/>
                            <a:cs typeface="Times New Roman" panose="02020603050405020304" pitchFamily="18" charset="0"/>
                          </a:rPr>
                          <m:t>𝟒</m:t>
                        </m:r>
                      </m:oMath>
                    </m:oMathPara>
                  </a14:m>
                  <a:endParaRPr lang="en-US" sz="2800" b="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1" name="Text Box 52">
                  <a:extLst>
                    <a:ext uri="{FF2B5EF4-FFF2-40B4-BE49-F238E27FC236}">
                      <a16:creationId xmlns:a16="http://schemas.microsoft.com/office/drawing/2014/main" id="{98180825-3362-4858-9BAB-F9CBA75A32EA}"/>
                    </a:ext>
                  </a:extLst>
                </p:cNvPr>
                <p:cNvSpPr txBox="1">
                  <a:spLocks noRot="1" noChangeAspect="1" noMove="1" noResize="1" noEditPoints="1" noAdjustHandles="1" noChangeArrowheads="1" noChangeShapeType="1" noTextEdit="1"/>
                </p:cNvSpPr>
                <p:nvPr/>
              </p:nvSpPr>
              <p:spPr bwMode="auto">
                <a:xfrm>
                  <a:off x="344" y="2407"/>
                  <a:ext cx="416" cy="329"/>
                </a:xfrm>
                <a:prstGeom prst="rect">
                  <a:avLst/>
                </a:prstGeom>
                <a:blipFill>
                  <a:blip r:embed="rId3"/>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53">
                  <a:extLst>
                    <a:ext uri="{FF2B5EF4-FFF2-40B4-BE49-F238E27FC236}">
                      <a16:creationId xmlns:a16="http://schemas.microsoft.com/office/drawing/2014/main" id="{F1097D47-2370-4171-B5E3-5D8A394A18A2}"/>
                    </a:ext>
                  </a:extLst>
                </p:cNvPr>
                <p:cNvSpPr txBox="1">
                  <a:spLocks noChangeArrowheads="1"/>
                </p:cNvSpPr>
                <p:nvPr/>
              </p:nvSpPr>
              <p:spPr bwMode="auto">
                <a:xfrm>
                  <a:off x="912" y="2400"/>
                  <a:ext cx="417" cy="329"/>
                </a:xfrm>
                <a:prstGeom prst="rect">
                  <a:avLst/>
                </a:prstGeom>
                <a:ln>
                  <a:noFill/>
                </a:ln>
                <a:extLst>
                  <a:ext uri="{91240B29-F687-4F45-9708-019B960494DF}">
                    <a14:hiddenLine w="9525">
                      <a:solidFill>
                        <a:srgbClr val="000000"/>
                      </a:solidFill>
                      <a:miter lim="800000"/>
                      <a:headEnd/>
                      <a:tailEnd/>
                    </a14:hiddenLine>
                  </a:ext>
                </a:extLst>
              </p:spPr>
              <p:txBody>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rgbClr val="002060"/>
                            </a:solidFill>
                            <a:latin typeface="Cambria Math" panose="02040503050406030204" pitchFamily="18" charset="0"/>
                            <a:cs typeface="Times New Roman" panose="02020603050405020304" pitchFamily="18" charset="0"/>
                          </a:rPr>
                          <m:t>−</m:t>
                        </m:r>
                        <m:r>
                          <a:rPr lang="en-US" sz="2800" b="1" i="1" dirty="0" smtClean="0">
                            <a:solidFill>
                              <a:srgbClr val="002060"/>
                            </a:solidFill>
                            <a:latin typeface="Cambria Math" panose="02040503050406030204" pitchFamily="18" charset="0"/>
                            <a:cs typeface="Times New Roman" panose="02020603050405020304" pitchFamily="18" charset="0"/>
                          </a:rPr>
                          <m:t>𝟑</m:t>
                        </m:r>
                      </m:oMath>
                    </m:oMathPara>
                  </a14:m>
                  <a:endParaRPr lang="en-US" sz="2800" b="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2" name="Text Box 53">
                  <a:extLst>
                    <a:ext uri="{FF2B5EF4-FFF2-40B4-BE49-F238E27FC236}">
                      <a16:creationId xmlns:a16="http://schemas.microsoft.com/office/drawing/2014/main" id="{F1097D47-2370-4171-B5E3-5D8A394A18A2}"/>
                    </a:ext>
                  </a:extLst>
                </p:cNvPr>
                <p:cNvSpPr txBox="1">
                  <a:spLocks noRot="1" noChangeAspect="1" noMove="1" noResize="1" noEditPoints="1" noAdjustHandles="1" noChangeArrowheads="1" noChangeShapeType="1" noTextEdit="1"/>
                </p:cNvSpPr>
                <p:nvPr/>
              </p:nvSpPr>
              <p:spPr bwMode="auto">
                <a:xfrm>
                  <a:off x="912" y="2400"/>
                  <a:ext cx="417" cy="329"/>
                </a:xfrm>
                <a:prstGeom prst="rect">
                  <a:avLst/>
                </a:prstGeom>
                <a:blipFill>
                  <a:blip r:embed="rId4"/>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54">
                  <a:extLst>
                    <a:ext uri="{FF2B5EF4-FFF2-40B4-BE49-F238E27FC236}">
                      <a16:creationId xmlns:a16="http://schemas.microsoft.com/office/drawing/2014/main" id="{DD3FA44A-C03F-44BF-BF24-17CD74F6E3F3}"/>
                    </a:ext>
                  </a:extLst>
                </p:cNvPr>
                <p:cNvSpPr txBox="1">
                  <a:spLocks noChangeArrowheads="1"/>
                </p:cNvSpPr>
                <p:nvPr/>
              </p:nvSpPr>
              <p:spPr bwMode="auto">
                <a:xfrm>
                  <a:off x="1444" y="2407"/>
                  <a:ext cx="418" cy="329"/>
                </a:xfrm>
                <a:prstGeom prst="rect">
                  <a:avLst/>
                </a:prstGeom>
                <a:ln>
                  <a:noFill/>
                </a:ln>
                <a:extLst>
                  <a:ext uri="{91240B29-F687-4F45-9708-019B960494DF}">
                    <a14:hiddenLine w="9525">
                      <a:solidFill>
                        <a:srgbClr val="000000"/>
                      </a:solidFill>
                      <a:miter lim="800000"/>
                      <a:headEnd/>
                      <a:tailEnd/>
                    </a14:hiddenLine>
                  </a:ext>
                </a:extLst>
              </p:spPr>
              <p:txBody>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rgbClr val="002060"/>
                            </a:solidFill>
                            <a:latin typeface="Cambria Math" panose="02040503050406030204" pitchFamily="18" charset="0"/>
                            <a:cs typeface="Times New Roman" panose="02020603050405020304" pitchFamily="18" charset="0"/>
                          </a:rPr>
                          <m:t>−</m:t>
                        </m:r>
                        <m:r>
                          <a:rPr lang="en-US" sz="2800" b="1" i="1" dirty="0" smtClean="0">
                            <a:solidFill>
                              <a:srgbClr val="002060"/>
                            </a:solidFill>
                            <a:latin typeface="Cambria Math" panose="02040503050406030204" pitchFamily="18" charset="0"/>
                            <a:cs typeface="Times New Roman" panose="02020603050405020304" pitchFamily="18" charset="0"/>
                          </a:rPr>
                          <m:t>𝟐</m:t>
                        </m:r>
                      </m:oMath>
                    </m:oMathPara>
                  </a14:m>
                  <a:endParaRPr lang="en-US" sz="2800" b="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Text Box 54">
                  <a:extLst>
                    <a:ext uri="{FF2B5EF4-FFF2-40B4-BE49-F238E27FC236}">
                      <a16:creationId xmlns:a16="http://schemas.microsoft.com/office/drawing/2014/main" id="{DD3FA44A-C03F-44BF-BF24-17CD74F6E3F3}"/>
                    </a:ext>
                  </a:extLst>
                </p:cNvPr>
                <p:cNvSpPr txBox="1">
                  <a:spLocks noRot="1" noChangeAspect="1" noMove="1" noResize="1" noEditPoints="1" noAdjustHandles="1" noChangeArrowheads="1" noChangeShapeType="1" noTextEdit="1"/>
                </p:cNvSpPr>
                <p:nvPr/>
              </p:nvSpPr>
              <p:spPr bwMode="auto">
                <a:xfrm>
                  <a:off x="1444" y="2407"/>
                  <a:ext cx="418" cy="329"/>
                </a:xfrm>
                <a:prstGeom prst="rect">
                  <a:avLst/>
                </a:prstGeom>
                <a:blipFill>
                  <a:blip r:embed="rId5"/>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55">
                  <a:extLst>
                    <a:ext uri="{FF2B5EF4-FFF2-40B4-BE49-F238E27FC236}">
                      <a16:creationId xmlns:a16="http://schemas.microsoft.com/office/drawing/2014/main" id="{61CDDFB3-A487-48D7-91C7-0974D2918771}"/>
                    </a:ext>
                  </a:extLst>
                </p:cNvPr>
                <p:cNvSpPr txBox="1">
                  <a:spLocks noChangeArrowheads="1"/>
                </p:cNvSpPr>
                <p:nvPr/>
              </p:nvSpPr>
              <p:spPr bwMode="auto">
                <a:xfrm>
                  <a:off x="1976" y="2407"/>
                  <a:ext cx="418" cy="329"/>
                </a:xfrm>
                <a:prstGeom prst="rect">
                  <a:avLst/>
                </a:prstGeom>
                <a:ln>
                  <a:noFill/>
                </a:ln>
                <a:extLst>
                  <a:ext uri="{91240B29-F687-4F45-9708-019B960494DF}">
                    <a14:hiddenLine w="9525">
                      <a:solidFill>
                        <a:srgbClr val="000000"/>
                      </a:solidFill>
                      <a:miter lim="800000"/>
                      <a:headEnd/>
                      <a:tailEnd/>
                    </a14:hiddenLine>
                  </a:ext>
                </a:extLst>
              </p:spPr>
              <p:txBody>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rgbClr val="002060"/>
                            </a:solidFill>
                            <a:latin typeface="Cambria Math" panose="02040503050406030204" pitchFamily="18" charset="0"/>
                            <a:cs typeface="Times New Roman" panose="02020603050405020304" pitchFamily="18" charset="0"/>
                          </a:rPr>
                          <m:t>−</m:t>
                        </m:r>
                        <m:r>
                          <a:rPr lang="en-US" sz="2800" b="1" i="1" dirty="0" smtClean="0">
                            <a:solidFill>
                              <a:srgbClr val="002060"/>
                            </a:solidFill>
                            <a:latin typeface="Cambria Math" panose="02040503050406030204" pitchFamily="18" charset="0"/>
                            <a:cs typeface="Times New Roman" panose="02020603050405020304" pitchFamily="18" charset="0"/>
                          </a:rPr>
                          <m:t>𝟏</m:t>
                        </m:r>
                      </m:oMath>
                    </m:oMathPara>
                  </a14:m>
                  <a:endParaRPr lang="en-US" sz="2800" b="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Text Box 55">
                  <a:extLst>
                    <a:ext uri="{FF2B5EF4-FFF2-40B4-BE49-F238E27FC236}">
                      <a16:creationId xmlns:a16="http://schemas.microsoft.com/office/drawing/2014/main" id="{61CDDFB3-A487-48D7-91C7-0974D2918771}"/>
                    </a:ext>
                  </a:extLst>
                </p:cNvPr>
                <p:cNvSpPr txBox="1">
                  <a:spLocks noRot="1" noChangeAspect="1" noMove="1" noResize="1" noEditPoints="1" noAdjustHandles="1" noChangeArrowheads="1" noChangeShapeType="1" noTextEdit="1"/>
                </p:cNvSpPr>
                <p:nvPr/>
              </p:nvSpPr>
              <p:spPr bwMode="auto">
                <a:xfrm>
                  <a:off x="1976" y="2407"/>
                  <a:ext cx="418" cy="329"/>
                </a:xfrm>
                <a:prstGeom prst="rect">
                  <a:avLst/>
                </a:prstGeom>
                <a:blipFill>
                  <a:blip r:embed="rId6"/>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sp>
        <p:nvSpPr>
          <p:cNvPr id="26" name="AutoShape 109">
            <a:extLst>
              <a:ext uri="{FF2B5EF4-FFF2-40B4-BE49-F238E27FC236}">
                <a16:creationId xmlns:a16="http://schemas.microsoft.com/office/drawing/2014/main" id="{FF955787-19D2-4E37-8B7A-B19AC045B188}"/>
              </a:ext>
            </a:extLst>
          </p:cNvPr>
          <p:cNvSpPr>
            <a:spLocks/>
          </p:cNvSpPr>
          <p:nvPr/>
        </p:nvSpPr>
        <p:spPr bwMode="auto">
          <a:xfrm rot="16200000">
            <a:off x="3434836" y="1395058"/>
            <a:ext cx="193675" cy="3273425"/>
          </a:xfrm>
          <a:prstGeom prst="leftBrace">
            <a:avLst>
              <a:gd name="adj1" fmla="val 140847"/>
              <a:gd name="adj2" fmla="val 50000"/>
            </a:avLst>
          </a:prstGeom>
          <a:noFill/>
          <a:ln w="38100">
            <a:solidFill>
              <a:srgbClr val="0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800" b="1" u="sng">
              <a:latin typeface="Times New Roman" panose="02020603050405020304" pitchFamily="18" charset="0"/>
              <a:cs typeface="Times New Roman" panose="02020603050405020304" pitchFamily="18" charset="0"/>
            </a:endParaRPr>
          </a:p>
        </p:txBody>
      </p:sp>
      <p:sp>
        <p:nvSpPr>
          <p:cNvPr id="27" name="Text Box 110">
            <a:extLst>
              <a:ext uri="{FF2B5EF4-FFF2-40B4-BE49-F238E27FC236}">
                <a16:creationId xmlns:a16="http://schemas.microsoft.com/office/drawing/2014/main" id="{B8E482A0-0FB3-4D3E-8F1C-AC4BF24863DE}"/>
              </a:ext>
            </a:extLst>
          </p:cNvPr>
          <p:cNvSpPr txBox="1">
            <a:spLocks noChangeArrowheads="1"/>
          </p:cNvSpPr>
          <p:nvPr/>
        </p:nvSpPr>
        <p:spPr bwMode="auto">
          <a:xfrm>
            <a:off x="9781661" y="2486295"/>
            <a:ext cx="539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sz="2800" b="1">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28" name="AutoShape 111">
            <a:extLst>
              <a:ext uri="{FF2B5EF4-FFF2-40B4-BE49-F238E27FC236}">
                <a16:creationId xmlns:a16="http://schemas.microsoft.com/office/drawing/2014/main" id="{078900EC-0E83-4441-8169-55B79C4D6295}"/>
              </a:ext>
            </a:extLst>
          </p:cNvPr>
          <p:cNvSpPr>
            <a:spLocks/>
          </p:cNvSpPr>
          <p:nvPr/>
        </p:nvSpPr>
        <p:spPr bwMode="auto">
          <a:xfrm rot="16200000">
            <a:off x="8466649" y="1269458"/>
            <a:ext cx="180975" cy="3527425"/>
          </a:xfrm>
          <a:prstGeom prst="leftBrace">
            <a:avLst>
              <a:gd name="adj1" fmla="val 162427"/>
              <a:gd name="adj2" fmla="val 49657"/>
            </a:avLst>
          </a:prstGeom>
          <a:noFill/>
          <a:ln w="38100">
            <a:solidFill>
              <a:srgbClr val="CC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800" b="1">
              <a:solidFill>
                <a:srgbClr val="00FF00"/>
              </a:solidFill>
              <a:latin typeface="Times New Roman" panose="02020603050405020304" pitchFamily="18" charset="0"/>
              <a:cs typeface="Times New Roman" panose="02020603050405020304" pitchFamily="18" charset="0"/>
            </a:endParaRPr>
          </a:p>
        </p:txBody>
      </p:sp>
      <p:sp>
        <p:nvSpPr>
          <p:cNvPr id="29" name="Text Box 112">
            <a:extLst>
              <a:ext uri="{FF2B5EF4-FFF2-40B4-BE49-F238E27FC236}">
                <a16:creationId xmlns:a16="http://schemas.microsoft.com/office/drawing/2014/main" id="{53D84BAC-386B-4CA9-83B5-8BF01CD900EC}"/>
              </a:ext>
            </a:extLst>
          </p:cNvPr>
          <p:cNvSpPr txBox="1">
            <a:spLocks noChangeArrowheads="1"/>
          </p:cNvSpPr>
          <p:nvPr/>
        </p:nvSpPr>
        <p:spPr bwMode="auto">
          <a:xfrm>
            <a:off x="2360519" y="3282851"/>
            <a:ext cx="23423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sz="2800" b="1" dirty="0" err="1">
                <a:solidFill>
                  <a:srgbClr val="008080"/>
                </a:solidFill>
                <a:latin typeface="Times New Roman" panose="02020603050405020304" pitchFamily="18" charset="0"/>
                <a:cs typeface="Times New Roman" panose="02020603050405020304" pitchFamily="18" charset="0"/>
              </a:rPr>
              <a:t>Số</a:t>
            </a:r>
            <a:r>
              <a:rPr lang="en-US" sz="2800" b="1" dirty="0">
                <a:solidFill>
                  <a:srgbClr val="008080"/>
                </a:solidFill>
                <a:latin typeface="Times New Roman" panose="02020603050405020304" pitchFamily="18" charset="0"/>
                <a:cs typeface="Times New Roman" panose="02020603050405020304" pitchFamily="18" charset="0"/>
              </a:rPr>
              <a:t> </a:t>
            </a:r>
            <a:r>
              <a:rPr lang="en-US" sz="2800" b="1" dirty="0" err="1">
                <a:solidFill>
                  <a:srgbClr val="008080"/>
                </a:solidFill>
                <a:latin typeface="Times New Roman" panose="02020603050405020304" pitchFamily="18" charset="0"/>
                <a:cs typeface="Times New Roman" panose="02020603050405020304" pitchFamily="18" charset="0"/>
              </a:rPr>
              <a:t>nguyên</a:t>
            </a:r>
            <a:r>
              <a:rPr lang="en-US" sz="2800" b="1" dirty="0">
                <a:solidFill>
                  <a:srgbClr val="008080"/>
                </a:solidFill>
                <a:latin typeface="Times New Roman" panose="02020603050405020304" pitchFamily="18" charset="0"/>
                <a:cs typeface="Times New Roman" panose="02020603050405020304" pitchFamily="18" charset="0"/>
              </a:rPr>
              <a:t> </a:t>
            </a:r>
            <a:r>
              <a:rPr lang="en-US" sz="2800" b="1" dirty="0" err="1">
                <a:solidFill>
                  <a:srgbClr val="008080"/>
                </a:solidFill>
                <a:latin typeface="Times New Roman" panose="02020603050405020304" pitchFamily="18" charset="0"/>
                <a:cs typeface="Times New Roman" panose="02020603050405020304" pitchFamily="18" charset="0"/>
              </a:rPr>
              <a:t>âm</a:t>
            </a:r>
            <a:endParaRPr lang="en-US" sz="2800" b="1" dirty="0">
              <a:solidFill>
                <a:srgbClr val="008080"/>
              </a:solidFill>
              <a:latin typeface="Times New Roman" panose="02020603050405020304" pitchFamily="18" charset="0"/>
              <a:cs typeface="Times New Roman" panose="02020603050405020304" pitchFamily="18" charset="0"/>
            </a:endParaRPr>
          </a:p>
        </p:txBody>
      </p:sp>
      <p:sp>
        <p:nvSpPr>
          <p:cNvPr id="30" name="Text Box 113">
            <a:extLst>
              <a:ext uri="{FF2B5EF4-FFF2-40B4-BE49-F238E27FC236}">
                <a16:creationId xmlns:a16="http://schemas.microsoft.com/office/drawing/2014/main" id="{0DBA4F2D-944F-464B-BF4E-72FE8A823F77}"/>
              </a:ext>
            </a:extLst>
          </p:cNvPr>
          <p:cNvSpPr txBox="1">
            <a:spLocks noChangeArrowheads="1"/>
          </p:cNvSpPr>
          <p:nvPr/>
        </p:nvSpPr>
        <p:spPr bwMode="auto">
          <a:xfrm>
            <a:off x="7189028" y="3282851"/>
            <a:ext cx="30607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2800" b="1" dirty="0" err="1">
                <a:solidFill>
                  <a:srgbClr val="993366"/>
                </a:solidFill>
                <a:latin typeface="Times New Roman" panose="02020603050405020304" pitchFamily="18" charset="0"/>
                <a:cs typeface="Times New Roman" panose="02020603050405020304" pitchFamily="18" charset="0"/>
              </a:rPr>
              <a:t>Số</a:t>
            </a:r>
            <a:r>
              <a:rPr lang="en-US" sz="2800" b="1" dirty="0">
                <a:solidFill>
                  <a:srgbClr val="993366"/>
                </a:solidFill>
                <a:latin typeface="Times New Roman" panose="02020603050405020304" pitchFamily="18" charset="0"/>
                <a:cs typeface="Times New Roman" panose="02020603050405020304" pitchFamily="18" charset="0"/>
              </a:rPr>
              <a:t> </a:t>
            </a:r>
            <a:r>
              <a:rPr lang="en-US" sz="2800" b="1" dirty="0" err="1">
                <a:solidFill>
                  <a:srgbClr val="993366"/>
                </a:solidFill>
                <a:latin typeface="Times New Roman" panose="02020603050405020304" pitchFamily="18" charset="0"/>
                <a:cs typeface="Times New Roman" panose="02020603050405020304" pitchFamily="18" charset="0"/>
              </a:rPr>
              <a:t>nguyên</a:t>
            </a:r>
            <a:r>
              <a:rPr lang="en-US" sz="2800" b="1" dirty="0">
                <a:solidFill>
                  <a:srgbClr val="993366"/>
                </a:solidFill>
                <a:latin typeface="Times New Roman" panose="02020603050405020304" pitchFamily="18" charset="0"/>
                <a:cs typeface="Times New Roman" panose="02020603050405020304" pitchFamily="18" charset="0"/>
              </a:rPr>
              <a:t> </a:t>
            </a:r>
            <a:r>
              <a:rPr lang="en-US" sz="2800" b="1" dirty="0" err="1">
                <a:solidFill>
                  <a:srgbClr val="993366"/>
                </a:solidFill>
                <a:latin typeface="Times New Roman" panose="02020603050405020304" pitchFamily="18" charset="0"/>
                <a:cs typeface="Times New Roman" panose="02020603050405020304" pitchFamily="18" charset="0"/>
              </a:rPr>
              <a:t>dương</a:t>
            </a:r>
            <a:endParaRPr lang="en-US" sz="2800" b="1" dirty="0">
              <a:solidFill>
                <a:srgbClr val="993366"/>
              </a:solidFill>
              <a:latin typeface="Times New Roman" panose="02020603050405020304" pitchFamily="18" charset="0"/>
              <a:cs typeface="Times New Roman" panose="02020603050405020304" pitchFamily="18" charset="0"/>
            </a:endParaRPr>
          </a:p>
        </p:txBody>
      </p:sp>
      <p:sp>
        <p:nvSpPr>
          <p:cNvPr id="31" name="Text Box 114">
            <a:extLst>
              <a:ext uri="{FF2B5EF4-FFF2-40B4-BE49-F238E27FC236}">
                <a16:creationId xmlns:a16="http://schemas.microsoft.com/office/drawing/2014/main" id="{01E1CF02-5F86-41AF-B9F8-EF2705E4EC35}"/>
              </a:ext>
            </a:extLst>
          </p:cNvPr>
          <p:cNvSpPr txBox="1">
            <a:spLocks noChangeArrowheads="1"/>
          </p:cNvSpPr>
          <p:nvPr/>
        </p:nvSpPr>
        <p:spPr bwMode="auto">
          <a:xfrm>
            <a:off x="5552495" y="2990465"/>
            <a:ext cx="8338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0</a:t>
            </a:r>
          </a:p>
        </p:txBody>
      </p:sp>
      <p:sp>
        <p:nvSpPr>
          <p:cNvPr id="32" name="AutoShape 115">
            <a:extLst>
              <a:ext uri="{FF2B5EF4-FFF2-40B4-BE49-F238E27FC236}">
                <a16:creationId xmlns:a16="http://schemas.microsoft.com/office/drawing/2014/main" id="{C59518FF-D314-4B5C-B460-3923D85B359B}"/>
              </a:ext>
            </a:extLst>
          </p:cNvPr>
          <p:cNvSpPr>
            <a:spLocks/>
          </p:cNvSpPr>
          <p:nvPr/>
        </p:nvSpPr>
        <p:spPr bwMode="auto">
          <a:xfrm rot="16200000">
            <a:off x="5899675" y="1497211"/>
            <a:ext cx="209550" cy="5180013"/>
          </a:xfrm>
          <a:prstGeom prst="leftBrace">
            <a:avLst>
              <a:gd name="adj1" fmla="val 205997"/>
              <a:gd name="adj2" fmla="val 50000"/>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800" b="1">
              <a:latin typeface="Times New Roman" panose="02020603050405020304" pitchFamily="18" charset="0"/>
              <a:cs typeface="Times New Roman" panose="02020603050405020304" pitchFamily="18" charset="0"/>
            </a:endParaRPr>
          </a:p>
        </p:txBody>
      </p:sp>
      <p:sp>
        <p:nvSpPr>
          <p:cNvPr id="33" name="Text Box 116">
            <a:extLst>
              <a:ext uri="{FF2B5EF4-FFF2-40B4-BE49-F238E27FC236}">
                <a16:creationId xmlns:a16="http://schemas.microsoft.com/office/drawing/2014/main" id="{2B962A2F-E4BC-467C-ACC1-252C523F563E}"/>
              </a:ext>
            </a:extLst>
          </p:cNvPr>
          <p:cNvSpPr txBox="1">
            <a:spLocks noChangeArrowheads="1"/>
          </p:cNvSpPr>
          <p:nvPr/>
        </p:nvSpPr>
        <p:spPr bwMode="auto">
          <a:xfrm>
            <a:off x="1625086" y="2425970"/>
            <a:ext cx="539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sz="2800" b="1">
                <a:solidFill>
                  <a:srgbClr val="002060"/>
                </a:solidFill>
                <a:latin typeface="Times New Roman" panose="02020603050405020304" pitchFamily="18" charset="0"/>
                <a:cs typeface="Times New Roman" panose="02020603050405020304" pitchFamily="18" charset="0"/>
              </a:rPr>
              <a:t>…</a:t>
            </a:r>
          </a:p>
        </p:txBody>
      </p:sp>
      <p:sp>
        <p:nvSpPr>
          <p:cNvPr id="34" name="Text Box 117">
            <a:extLst>
              <a:ext uri="{FF2B5EF4-FFF2-40B4-BE49-F238E27FC236}">
                <a16:creationId xmlns:a16="http://schemas.microsoft.com/office/drawing/2014/main" id="{26FF02A8-0C27-4E00-B453-DC26F6834C00}"/>
              </a:ext>
            </a:extLst>
          </p:cNvPr>
          <p:cNvSpPr txBox="1">
            <a:spLocks noChangeArrowheads="1"/>
          </p:cNvSpPr>
          <p:nvPr/>
        </p:nvSpPr>
        <p:spPr bwMode="auto">
          <a:xfrm>
            <a:off x="4298815" y="4372003"/>
            <a:ext cx="41751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dirty="0" err="1">
                <a:solidFill>
                  <a:srgbClr val="FF0000"/>
                </a:solidFill>
                <a:latin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hợp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5" name="Text Box 127">
            <a:extLst>
              <a:ext uri="{FF2B5EF4-FFF2-40B4-BE49-F238E27FC236}">
                <a16:creationId xmlns:a16="http://schemas.microsoft.com/office/drawing/2014/main" id="{4A46FC2C-8F6A-483B-8B18-8D079273F732}"/>
              </a:ext>
            </a:extLst>
          </p:cNvPr>
          <p:cNvSpPr txBox="1">
            <a:spLocks noChangeArrowheads="1"/>
          </p:cNvSpPr>
          <p:nvPr/>
        </p:nvSpPr>
        <p:spPr bwMode="auto">
          <a:xfrm>
            <a:off x="646935" y="1186135"/>
            <a:ext cx="18002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b="1">
                <a:solidFill>
                  <a:srgbClr val="0000FF"/>
                </a:solidFill>
                <a:latin typeface="Times New Roman" panose="02020603050405020304" pitchFamily="18" charset="0"/>
                <a:cs typeface="Times New Roman" panose="02020603050405020304" pitchFamily="18" charset="0"/>
              </a:rPr>
              <a:t>Chú ý:</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36" name="AutoShape 146">
            <a:extLst>
              <a:ext uri="{FF2B5EF4-FFF2-40B4-BE49-F238E27FC236}">
                <a16:creationId xmlns:a16="http://schemas.microsoft.com/office/drawing/2014/main" id="{BCB018D9-3EA2-4A7C-85D7-48445CED9FB1}"/>
              </a:ext>
            </a:extLst>
          </p:cNvPr>
          <p:cNvSpPr>
            <a:spLocks noChangeArrowheads="1"/>
          </p:cNvSpPr>
          <p:nvPr/>
        </p:nvSpPr>
        <p:spPr bwMode="auto">
          <a:xfrm>
            <a:off x="3982720" y="355606"/>
            <a:ext cx="5984239" cy="1442370"/>
          </a:xfrm>
          <a:prstGeom prst="wedgeRoundRectCallout">
            <a:avLst>
              <a:gd name="adj1" fmla="val -16604"/>
              <a:gd name="adj2" fmla="val 82435"/>
              <a:gd name="adj3" fmla="val 16667"/>
            </a:avLst>
          </a:prstGeom>
          <a:solidFill>
            <a:srgbClr val="FFFF00"/>
          </a:solidFill>
          <a:ln w="19050">
            <a:solidFill>
              <a:srgbClr val="00B050"/>
            </a:solidFill>
            <a:miter lim="800000"/>
            <a:headEnd/>
            <a:tailEnd/>
          </a:ln>
          <a:effectLst/>
        </p:spPr>
        <p:txBody>
          <a:bodyPr/>
          <a:lstStyle/>
          <a:p>
            <a:pPr algn="l" eaLnBrk="1" hangingPunct="1"/>
            <a:r>
              <a:rPr lang="en-US" sz="2800" b="1">
                <a:latin typeface="Times New Roman" panose="02020603050405020304" pitchFamily="18" charset="0"/>
                <a:cs typeface="Times New Roman" panose="02020603050405020304" pitchFamily="18" charset="0"/>
                <a:sym typeface="Wingdings" panose="05000000000000000000" pitchFamily="2" charset="2"/>
              </a:rPr>
              <a:t> </a:t>
            </a:r>
            <a:r>
              <a:rPr lang="en-US" sz="2800" b="1">
                <a:latin typeface="Times New Roman" panose="02020603050405020304" pitchFamily="18" charset="0"/>
                <a:cs typeface="Times New Roman" panose="02020603050405020304" pitchFamily="18" charset="0"/>
              </a:rPr>
              <a:t>Số 0 không phải số nguyên dương, cũng không là số nguyên âm</a:t>
            </a:r>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5C8EAB29-3C21-4F09-AD88-092D6162BFDD}"/>
                  </a:ext>
                </a:extLst>
              </p:cNvPr>
              <p:cNvSpPr>
                <a:spLocks noChangeArrowheads="1"/>
              </p:cNvSpPr>
              <p:nvPr/>
            </p:nvSpPr>
            <p:spPr bwMode="auto">
              <a:xfrm>
                <a:off x="368300" y="5151687"/>
                <a:ext cx="1064514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800" b="1">
                    <a:latin typeface="Times New Roman" panose="02020603050405020304" pitchFamily="18" charset="0"/>
                    <a:cs typeface="Times New Roman" panose="02020603050405020304" pitchFamily="18" charset="0"/>
                    <a:sym typeface="Wingdings" panose="05000000000000000000" pitchFamily="2" charset="2"/>
                  </a:rPr>
                  <a:t></a:t>
                </a:r>
                <a:r>
                  <a:rPr kumimoji="0" 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Đôi</a:t>
                </a:r>
                <a:r>
                  <a:rPr kumimoji="0" 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khi</a:t>
                </a:r>
                <a:r>
                  <a:rPr kumimoji="0" 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 </a:t>
                </a:r>
                <a:r>
                  <a:rPr kumimoji="0" 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còn</a:t>
                </a:r>
                <a:r>
                  <a:rPr kumimoji="0" 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viết</a:t>
                </a:r>
                <a:r>
                  <a:rPr kumimoji="0" 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thêm</a:t>
                </a:r>
                <a:r>
                  <a:rPr kumimoji="0" 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dấu</a:t>
                </a:r>
                <a:r>
                  <a:rPr kumimoji="0" 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2800" b="0" i="1" u="none" strike="noStrike" cap="none" normalizeH="0" baseline="0" dirty="0" smtClean="0">
                        <a:ln>
                          <a:noFill/>
                        </a:ln>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phía</a:t>
                </a:r>
                <a:r>
                  <a:rPr kumimoji="0" 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kumimoji="0" 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kumimoji="0" 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dương</a:t>
                </a:r>
                <a:r>
                  <a:rPr kumimoji="0" 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37" name="Rectangle 36">
                <a:extLst>
                  <a:ext uri="{FF2B5EF4-FFF2-40B4-BE49-F238E27FC236}">
                    <a16:creationId xmlns:a16="http://schemas.microsoft.com/office/drawing/2014/main" id="{5C8EAB29-3C21-4F09-AD88-092D6162BFDD}"/>
                  </a:ext>
                </a:extLst>
              </p:cNvPr>
              <p:cNvSpPr>
                <a:spLocks noRot="1" noChangeAspect="1" noMove="1" noResize="1" noEditPoints="1" noAdjustHandles="1" noChangeArrowheads="1" noChangeShapeType="1" noTextEdit="1"/>
              </p:cNvSpPr>
              <p:nvPr/>
            </p:nvSpPr>
            <p:spPr bwMode="auto">
              <a:xfrm>
                <a:off x="368300" y="5151687"/>
                <a:ext cx="10645140" cy="523220"/>
              </a:xfrm>
              <a:prstGeom prst="rect">
                <a:avLst/>
              </a:prstGeom>
              <a:blipFill>
                <a:blip r:embed="rId7"/>
                <a:stretch>
                  <a:fillRect l="-1145" t="-12791" b="-3255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EB2DAEC-4960-48FD-80BA-1229EC88E6FA}"/>
                  </a:ext>
                </a:extLst>
              </p:cNvPr>
              <p:cNvSpPr txBox="1"/>
              <p:nvPr/>
            </p:nvSpPr>
            <p:spPr>
              <a:xfrm>
                <a:off x="368300" y="5804067"/>
                <a:ext cx="5094361"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Ví dụ: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+6</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sáu</a:t>
                </a:r>
                <a:r>
                  <a:rPr lang="en-US" sz="2800" dirty="0">
                    <a:latin typeface="Times New Roman" panose="02020603050405020304" pitchFamily="18" charset="0"/>
                    <a:cs typeface="Times New Roman" panose="02020603050405020304" pitchFamily="18" charset="0"/>
                  </a:rPr>
                  <a:t>”).</a:t>
                </a:r>
              </a:p>
            </p:txBody>
          </p:sp>
        </mc:Choice>
        <mc:Fallback xmlns="">
          <p:sp>
            <p:nvSpPr>
              <p:cNvPr id="38" name="TextBox 37">
                <a:extLst>
                  <a:ext uri="{FF2B5EF4-FFF2-40B4-BE49-F238E27FC236}">
                    <a16:creationId xmlns:a16="http://schemas.microsoft.com/office/drawing/2014/main" id="{AEB2DAEC-4960-48FD-80BA-1229EC88E6FA}"/>
                  </a:ext>
                </a:extLst>
              </p:cNvPr>
              <p:cNvSpPr txBox="1">
                <a:spLocks noRot="1" noChangeAspect="1" noMove="1" noResize="1" noEditPoints="1" noAdjustHandles="1" noChangeArrowheads="1" noChangeShapeType="1" noTextEdit="1"/>
              </p:cNvSpPr>
              <p:nvPr/>
            </p:nvSpPr>
            <p:spPr>
              <a:xfrm>
                <a:off x="368300" y="5804067"/>
                <a:ext cx="5094361" cy="523220"/>
              </a:xfrm>
              <a:prstGeom prst="rect">
                <a:avLst/>
              </a:prstGeom>
              <a:blipFill>
                <a:blip r:embed="rId8"/>
                <a:stretch>
                  <a:fillRect l="-2392" t="-11628" b="-31395"/>
                </a:stretch>
              </a:blipFill>
            </p:spPr>
            <p:txBody>
              <a:bodyPr/>
              <a:lstStyle/>
              <a:p>
                <a:r>
                  <a:rPr lang="en-US">
                    <a:noFill/>
                  </a:rPr>
                  <a:t> </a:t>
                </a:r>
              </a:p>
            </p:txBody>
          </p:sp>
        </mc:Fallback>
      </mc:AlternateContent>
    </p:spTree>
    <p:extLst>
      <p:ext uri="{BB962C8B-B14F-4D97-AF65-F5344CB8AC3E}">
        <p14:creationId xmlns:p14="http://schemas.microsoft.com/office/powerpoint/2010/main" val="795498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autoUpdateAnimBg="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 Box 43">
                <a:extLst>
                  <a:ext uri="{FF2B5EF4-FFF2-40B4-BE49-F238E27FC236}">
                    <a16:creationId xmlns:a16="http://schemas.microsoft.com/office/drawing/2014/main" id="{652F1B88-7C7C-48B5-BF6D-4BEF5B609116}"/>
                  </a:ext>
                </a:extLst>
              </p:cNvPr>
              <p:cNvSpPr txBox="1">
                <a:spLocks noChangeArrowheads="1"/>
              </p:cNvSpPr>
              <p:nvPr/>
            </p:nvSpPr>
            <p:spPr bwMode="auto">
              <a:xfrm>
                <a:off x="2493413" y="616110"/>
                <a:ext cx="9316014" cy="58477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r>
                  <a:rPr lang="en-US" sz="3200" b="1" dirty="0" err="1">
                    <a:solidFill>
                      <a:srgbClr val="0000FF"/>
                    </a:solidFill>
                    <a:latin typeface="Times New Roman" panose="02020603050405020304" pitchFamily="18" charset="0"/>
                    <a:cs typeface="Times New Roman" panose="02020603050405020304" pitchFamily="18" charset="0"/>
                  </a:rPr>
                  <a:t>Sơ</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đồ</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Ven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hiện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mối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quan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hệ</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giữa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tập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hợp</a:t>
                </a:r>
                <a:r>
                  <a:rPr lang="en-US" sz="3200" b="1"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3200" b="1" i="1" dirty="0"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ℕ</m:t>
                    </m:r>
                  </m:oMath>
                </a14:m>
                <a:r>
                  <a:rPr lang="en-US" sz="3200" b="1" dirty="0">
                    <a:solidFill>
                      <a:srgbClr val="0000FF"/>
                    </a:solidFill>
                    <a:latin typeface="Times New Roman" panose="02020603050405020304" pitchFamily="18" charset="0"/>
                    <a:cs typeface="Times New Roman" panose="02020603050405020304" pitchFamily="18" charset="0"/>
                  </a:rPr>
                  <a:t> </a:t>
                </a:r>
                <a:r>
                  <a:rPr lang="en-US" sz="3200" b="1">
                    <a:solidFill>
                      <a:srgbClr val="0000FF"/>
                    </a:solidFill>
                    <a:latin typeface="Times New Roman" panose="02020603050405020304" pitchFamily="18" charset="0"/>
                    <a:cs typeface="Times New Roman" panose="02020603050405020304" pitchFamily="18" charset="0"/>
                  </a:rPr>
                  <a:t>và </a:t>
                </a:r>
                <a14:m>
                  <m:oMath xmlns:m="http://schemas.openxmlformats.org/officeDocument/2006/math">
                    <m:r>
                      <a:rPr lang="en-US" sz="3200" b="1"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ℤ</m:t>
                    </m:r>
                  </m:oMath>
                </a14:m>
                <a:endParaRPr lang="en-US" sz="3200" b="1"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6" name="Text Box 43">
                <a:extLst>
                  <a:ext uri="{FF2B5EF4-FFF2-40B4-BE49-F238E27FC236}">
                    <a16:creationId xmlns:a16="http://schemas.microsoft.com/office/drawing/2014/main" id="{652F1B88-7C7C-48B5-BF6D-4BEF5B609116}"/>
                  </a:ext>
                </a:extLst>
              </p:cNvPr>
              <p:cNvSpPr txBox="1">
                <a:spLocks noRot="1" noChangeAspect="1" noMove="1" noResize="1" noEditPoints="1" noAdjustHandles="1" noChangeArrowheads="1" noChangeShapeType="1" noTextEdit="1"/>
              </p:cNvSpPr>
              <p:nvPr/>
            </p:nvSpPr>
            <p:spPr bwMode="auto">
              <a:xfrm>
                <a:off x="2493413" y="616110"/>
                <a:ext cx="9316014" cy="584775"/>
              </a:xfrm>
              <a:prstGeom prst="rect">
                <a:avLst/>
              </a:prstGeom>
              <a:blipFill>
                <a:blip r:embed="rId3"/>
                <a:stretch>
                  <a:fillRect l="-1636" t="-14583" b="-3229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17" name="!!15">
            <a:extLst>
              <a:ext uri="{FF2B5EF4-FFF2-40B4-BE49-F238E27FC236}">
                <a16:creationId xmlns:a16="http://schemas.microsoft.com/office/drawing/2014/main" id="{CDE7B403-8565-44DA-B924-B8908EA6C7B2}"/>
              </a:ext>
            </a:extLst>
          </p:cNvPr>
          <p:cNvGrpSpPr/>
          <p:nvPr/>
        </p:nvGrpSpPr>
        <p:grpSpPr>
          <a:xfrm>
            <a:off x="1752290" y="2563976"/>
            <a:ext cx="3670034" cy="4091253"/>
            <a:chOff x="250074" y="1511708"/>
            <a:chExt cx="3670034" cy="4091253"/>
          </a:xfrm>
        </p:grpSpPr>
        <p:sp>
          <p:nvSpPr>
            <p:cNvPr id="8" name="Oval 47">
              <a:extLst>
                <a:ext uri="{FF2B5EF4-FFF2-40B4-BE49-F238E27FC236}">
                  <a16:creationId xmlns:a16="http://schemas.microsoft.com/office/drawing/2014/main" id="{254F3EAE-B495-48B5-83E9-ACAECE4AC654}"/>
                </a:ext>
              </a:extLst>
            </p:cNvPr>
            <p:cNvSpPr>
              <a:spLocks noChangeArrowheads="1"/>
            </p:cNvSpPr>
            <p:nvPr/>
          </p:nvSpPr>
          <p:spPr bwMode="auto">
            <a:xfrm>
              <a:off x="250074" y="1511708"/>
              <a:ext cx="3670034" cy="2653851"/>
            </a:xfrm>
            <a:prstGeom prst="ellipse">
              <a:avLst/>
            </a:prstGeom>
            <a:solidFill>
              <a:schemeClr val="accent4">
                <a:lumMod val="20000"/>
                <a:lumOff val="80000"/>
              </a:schemeClr>
            </a:solidFill>
            <a:ln w="19050">
              <a:solidFill>
                <a:schemeClr val="tx1"/>
              </a:solidFill>
              <a:round/>
              <a:headEnd/>
              <a:tailEnd/>
            </a:ln>
            <a:effectLst/>
          </p:spPr>
          <p:txBody>
            <a:bodyPr wrap="none" anchor="ctr"/>
            <a:lstStyle/>
            <a:p>
              <a:pPr>
                <a:spcBef>
                  <a:spcPct val="50000"/>
                </a:spcBef>
              </a:pPr>
              <a:endParaRPr lang="en-GB" sz="2800" b="1">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9" name="Oval 48">
              <a:extLst>
                <a:ext uri="{FF2B5EF4-FFF2-40B4-BE49-F238E27FC236}">
                  <a16:creationId xmlns:a16="http://schemas.microsoft.com/office/drawing/2014/main" id="{C6D2AD78-6D00-496C-A940-82B9107AE744}"/>
                </a:ext>
              </a:extLst>
            </p:cNvPr>
            <p:cNvSpPr>
              <a:spLocks noChangeArrowheads="1"/>
            </p:cNvSpPr>
            <p:nvPr/>
          </p:nvSpPr>
          <p:spPr bwMode="auto">
            <a:xfrm>
              <a:off x="613321" y="2356351"/>
              <a:ext cx="719176" cy="536962"/>
            </a:xfrm>
            <a:prstGeom prst="ellipse">
              <a:avLst/>
            </a:prstGeom>
            <a:solidFill>
              <a:schemeClr val="accent2">
                <a:lumMod val="40000"/>
                <a:lumOff val="60000"/>
              </a:schemeClr>
            </a:solidFill>
            <a:ln w="9525">
              <a:solidFill>
                <a:schemeClr val="tx1"/>
              </a:solidFill>
              <a:round/>
              <a:headEnd/>
              <a:tailEnd/>
            </a:ln>
            <a:effectLst/>
          </p:spPr>
          <p:txBody>
            <a:bodyPr wrap="none" anchor="ctr"/>
            <a:lstStyle/>
            <a:p>
              <a:pPr algn="ctr">
                <a:spcBef>
                  <a:spcPct val="50000"/>
                </a:spcBef>
              </a:pPr>
              <a:r>
                <a:rPr lang="en-US" sz="2800" b="1">
                  <a:effectLst>
                    <a:outerShdw blurRad="38100" dist="38100" dir="2700000" algn="tl">
                      <a:srgbClr val="FFFFFF"/>
                    </a:outerShdw>
                  </a:effectLst>
                  <a:latin typeface="Times New Roman" panose="02020603050405020304" pitchFamily="18" charset="0"/>
                  <a:cs typeface="Times New Roman" panose="02020603050405020304" pitchFamily="18" charset="0"/>
                </a:rPr>
                <a:t>2</a:t>
              </a:r>
              <a:endParaRPr lang="en-GB" sz="2800" b="1">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10" name="Oval 49">
              <a:extLst>
                <a:ext uri="{FF2B5EF4-FFF2-40B4-BE49-F238E27FC236}">
                  <a16:creationId xmlns:a16="http://schemas.microsoft.com/office/drawing/2014/main" id="{75C3077F-700C-41FD-9B81-9DF24B6C5C7D}"/>
                </a:ext>
              </a:extLst>
            </p:cNvPr>
            <p:cNvSpPr>
              <a:spLocks noChangeArrowheads="1"/>
            </p:cNvSpPr>
            <p:nvPr/>
          </p:nvSpPr>
          <p:spPr bwMode="auto">
            <a:xfrm>
              <a:off x="2290238" y="1853728"/>
              <a:ext cx="719176" cy="536962"/>
            </a:xfrm>
            <a:prstGeom prst="ellipse">
              <a:avLst/>
            </a:prstGeom>
            <a:solidFill>
              <a:schemeClr val="accent2">
                <a:lumMod val="40000"/>
                <a:lumOff val="60000"/>
              </a:schemeClr>
            </a:solidFill>
            <a:ln w="9525">
              <a:solidFill>
                <a:schemeClr val="tx1"/>
              </a:solidFill>
              <a:round/>
              <a:headEnd/>
              <a:tailEnd/>
            </a:ln>
            <a:effectLst/>
          </p:spPr>
          <p:txBody>
            <a:bodyPr wrap="none" anchor="ctr"/>
            <a:lstStyle/>
            <a:p>
              <a:pPr algn="ctr">
                <a:spcBef>
                  <a:spcPct val="50000"/>
                </a:spcBef>
              </a:pPr>
              <a:r>
                <a:rPr lang="en-US" sz="2800" b="1">
                  <a:effectLst>
                    <a:outerShdw blurRad="38100" dist="38100" dir="2700000" algn="tl">
                      <a:srgbClr val="FFFFFF"/>
                    </a:outerShdw>
                  </a:effectLst>
                  <a:latin typeface="Times New Roman" panose="02020603050405020304" pitchFamily="18" charset="0"/>
                  <a:cs typeface="Times New Roman" panose="02020603050405020304" pitchFamily="18" charset="0"/>
                </a:rPr>
                <a:t>1</a:t>
              </a:r>
              <a:endParaRPr lang="en-GB" sz="2800" b="1">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11" name="Oval 50">
              <a:extLst>
                <a:ext uri="{FF2B5EF4-FFF2-40B4-BE49-F238E27FC236}">
                  <a16:creationId xmlns:a16="http://schemas.microsoft.com/office/drawing/2014/main" id="{9196BBB6-EBC7-46E7-A377-44ABA7AECA89}"/>
                </a:ext>
              </a:extLst>
            </p:cNvPr>
            <p:cNvSpPr>
              <a:spLocks noChangeArrowheads="1"/>
            </p:cNvSpPr>
            <p:nvPr/>
          </p:nvSpPr>
          <p:spPr bwMode="auto">
            <a:xfrm>
              <a:off x="1187102" y="3231021"/>
              <a:ext cx="719176" cy="536962"/>
            </a:xfrm>
            <a:prstGeom prst="ellipse">
              <a:avLst/>
            </a:prstGeom>
            <a:solidFill>
              <a:schemeClr val="accent2">
                <a:lumMod val="40000"/>
                <a:lumOff val="60000"/>
              </a:schemeClr>
            </a:solidFill>
            <a:ln w="9525">
              <a:solidFill>
                <a:schemeClr val="tx1"/>
              </a:solidFill>
              <a:round/>
              <a:headEnd/>
              <a:tailEnd/>
            </a:ln>
            <a:effectLst/>
          </p:spPr>
          <p:txBody>
            <a:bodyPr wrap="none" anchor="ctr"/>
            <a:lstStyle/>
            <a:p>
              <a:pPr algn="ctr">
                <a:spcBef>
                  <a:spcPct val="50000"/>
                </a:spcBef>
              </a:pPr>
              <a:r>
                <a:rPr lang="en-US" sz="2800" b="1">
                  <a:effectLst>
                    <a:outerShdw blurRad="38100" dist="38100" dir="2700000" algn="tl">
                      <a:srgbClr val="FFFFFF"/>
                    </a:outerShdw>
                  </a:effectLst>
                  <a:latin typeface="Times New Roman" panose="02020603050405020304" pitchFamily="18" charset="0"/>
                  <a:cs typeface="Times New Roman" panose="02020603050405020304" pitchFamily="18" charset="0"/>
                </a:rPr>
                <a:t>3</a:t>
              </a:r>
              <a:endParaRPr lang="en-GB" sz="2800" b="1">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12" name="Oval 51">
              <a:extLst>
                <a:ext uri="{FF2B5EF4-FFF2-40B4-BE49-F238E27FC236}">
                  <a16:creationId xmlns:a16="http://schemas.microsoft.com/office/drawing/2014/main" id="{F96B3CCD-9E49-422A-8F5E-68576C76A04A}"/>
                </a:ext>
              </a:extLst>
            </p:cNvPr>
            <p:cNvSpPr>
              <a:spLocks noChangeArrowheads="1"/>
            </p:cNvSpPr>
            <p:nvPr/>
          </p:nvSpPr>
          <p:spPr bwMode="auto">
            <a:xfrm>
              <a:off x="2037244" y="2674412"/>
              <a:ext cx="719176" cy="536962"/>
            </a:xfrm>
            <a:prstGeom prst="ellipse">
              <a:avLst/>
            </a:prstGeom>
            <a:solidFill>
              <a:schemeClr val="accent2">
                <a:lumMod val="40000"/>
                <a:lumOff val="60000"/>
              </a:schemeClr>
            </a:solidFill>
            <a:ln w="9525">
              <a:solidFill>
                <a:schemeClr val="tx1"/>
              </a:solidFill>
              <a:round/>
              <a:headEnd/>
              <a:tailEnd/>
            </a:ln>
            <a:effectLst/>
          </p:spPr>
          <p:txBody>
            <a:bodyPr wrap="none" anchor="ctr"/>
            <a:lstStyle/>
            <a:p>
              <a:pPr algn="ctr">
                <a:spcBef>
                  <a:spcPct val="50000"/>
                </a:spcBef>
              </a:pPr>
              <a:r>
                <a:rPr lang="en-US" sz="2800" b="1">
                  <a:effectLst>
                    <a:outerShdw blurRad="38100" dist="38100" dir="2700000" algn="tl">
                      <a:srgbClr val="FFFFFF"/>
                    </a:outerShdw>
                  </a:effectLst>
                  <a:latin typeface="Times New Roman" panose="02020603050405020304" pitchFamily="18" charset="0"/>
                  <a:cs typeface="Times New Roman" panose="02020603050405020304" pitchFamily="18" charset="0"/>
                </a:rPr>
                <a:t>4</a:t>
              </a:r>
              <a:endParaRPr lang="en-GB" sz="2800" b="1">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13" name="Oval 52">
              <a:extLst>
                <a:ext uri="{FF2B5EF4-FFF2-40B4-BE49-F238E27FC236}">
                  <a16:creationId xmlns:a16="http://schemas.microsoft.com/office/drawing/2014/main" id="{C934C5F4-D035-423A-9967-EE2D2FE6EAD7}"/>
                </a:ext>
              </a:extLst>
            </p:cNvPr>
            <p:cNvSpPr>
              <a:spLocks noChangeArrowheads="1"/>
            </p:cNvSpPr>
            <p:nvPr/>
          </p:nvSpPr>
          <p:spPr bwMode="auto">
            <a:xfrm>
              <a:off x="3037943" y="2491601"/>
              <a:ext cx="719176" cy="536962"/>
            </a:xfrm>
            <a:prstGeom prst="ellipse">
              <a:avLst/>
            </a:prstGeom>
            <a:solidFill>
              <a:schemeClr val="accent2">
                <a:lumMod val="40000"/>
                <a:lumOff val="60000"/>
              </a:schemeClr>
            </a:solidFill>
            <a:ln w="9525">
              <a:solidFill>
                <a:schemeClr val="tx1"/>
              </a:solidFill>
              <a:round/>
              <a:headEnd/>
              <a:tailEnd/>
            </a:ln>
            <a:effectLst/>
          </p:spPr>
          <p:txBody>
            <a:bodyPr wrap="none" anchor="ctr"/>
            <a:lstStyle/>
            <a:p>
              <a:pPr algn="ctr">
                <a:spcBef>
                  <a:spcPct val="50000"/>
                </a:spcBef>
              </a:pPr>
              <a:r>
                <a:rPr lang="en-US" sz="2800" b="1">
                  <a:effectLst>
                    <a:outerShdw blurRad="38100" dist="38100" dir="2700000" algn="tl">
                      <a:srgbClr val="FFFFFF"/>
                    </a:outerShdw>
                  </a:effectLst>
                  <a:latin typeface="Times New Roman" panose="02020603050405020304" pitchFamily="18" charset="0"/>
                  <a:cs typeface="Times New Roman" panose="02020603050405020304" pitchFamily="18" charset="0"/>
                </a:rPr>
                <a:t>5</a:t>
              </a:r>
              <a:endParaRPr lang="en-GB" sz="2800" b="1">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14" name="Text Box 53">
              <a:extLst>
                <a:ext uri="{FF2B5EF4-FFF2-40B4-BE49-F238E27FC236}">
                  <a16:creationId xmlns:a16="http://schemas.microsoft.com/office/drawing/2014/main" id="{2B8399F4-CFD6-4941-9D8A-57BB82967667}"/>
                </a:ext>
              </a:extLst>
            </p:cNvPr>
            <p:cNvSpPr txBox="1">
              <a:spLocks noChangeArrowheads="1"/>
            </p:cNvSpPr>
            <p:nvPr/>
          </p:nvSpPr>
          <p:spPr bwMode="auto">
            <a:xfrm>
              <a:off x="2152508" y="3376471"/>
              <a:ext cx="6747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800" b="1">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lang="en-GB" sz="2800" b="1">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5" name="Oval 54">
              <a:extLst>
                <a:ext uri="{FF2B5EF4-FFF2-40B4-BE49-F238E27FC236}">
                  <a16:creationId xmlns:a16="http://schemas.microsoft.com/office/drawing/2014/main" id="{00863A5B-F7BA-47CD-9966-A35BB39204D0}"/>
                </a:ext>
              </a:extLst>
            </p:cNvPr>
            <p:cNvSpPr>
              <a:spLocks noChangeArrowheads="1"/>
            </p:cNvSpPr>
            <p:nvPr/>
          </p:nvSpPr>
          <p:spPr bwMode="auto">
            <a:xfrm>
              <a:off x="1282732" y="1799743"/>
              <a:ext cx="719176" cy="536962"/>
            </a:xfrm>
            <a:prstGeom prst="ellipse">
              <a:avLst/>
            </a:prstGeom>
            <a:solidFill>
              <a:srgbClr val="FFFF00"/>
            </a:solidFill>
            <a:ln w="9525">
              <a:solidFill>
                <a:schemeClr val="tx1"/>
              </a:solidFill>
              <a:round/>
              <a:headEnd/>
              <a:tailEnd/>
            </a:ln>
            <a:effectLst/>
          </p:spPr>
          <p:txBody>
            <a:bodyPr wrap="none" anchor="ctr"/>
            <a:lstStyle/>
            <a:p>
              <a:pPr algn="ctr">
                <a:spcBef>
                  <a:spcPct val="50000"/>
                </a:spcBef>
              </a:pPr>
              <a:r>
                <a:rPr lang="en-US" sz="2800" b="1">
                  <a:solidFill>
                    <a:srgbClr val="FF0000"/>
                  </a:solidFill>
                  <a:latin typeface="Times New Roman" panose="02020603050405020304" pitchFamily="18" charset="0"/>
                  <a:cs typeface="Times New Roman" panose="02020603050405020304" pitchFamily="18" charset="0"/>
                </a:rPr>
                <a:t>0</a:t>
              </a:r>
              <a:endParaRPr lang="en-GB" sz="2800" b="1">
                <a:solidFill>
                  <a:srgbClr val="FF0000"/>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AA8243DA-F551-46E2-A297-AB2BD91C3D7B}"/>
                </a:ext>
              </a:extLst>
            </p:cNvPr>
            <p:cNvCxnSpPr>
              <a:stCxn id="8" idx="4"/>
            </p:cNvCxnSpPr>
            <p:nvPr/>
          </p:nvCxnSpPr>
          <p:spPr>
            <a:xfrm>
              <a:off x="2085091" y="4165559"/>
              <a:ext cx="67417" cy="534261"/>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C2D7942-9C46-4EBC-AF9C-0B3D8543CADD}"/>
                    </a:ext>
                  </a:extLst>
                </p:cNvPr>
                <p:cNvSpPr txBox="1"/>
                <p:nvPr/>
              </p:nvSpPr>
              <p:spPr>
                <a:xfrm>
                  <a:off x="1572811" y="4587298"/>
                  <a:ext cx="1024560" cy="1015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6000" b="1" i="1" dirty="0"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ℕ</m:t>
                        </m:r>
                      </m:oMath>
                    </m:oMathPara>
                  </a14:m>
                  <a:endParaRPr lang="en-US" sz="6000"/>
                </a:p>
              </p:txBody>
            </p:sp>
          </mc:Choice>
          <mc:Fallback xmlns="">
            <p:sp>
              <p:nvSpPr>
                <p:cNvPr id="19" name="TextBox 18">
                  <a:extLst>
                    <a:ext uri="{FF2B5EF4-FFF2-40B4-BE49-F238E27FC236}">
                      <a16:creationId xmlns:a16="http://schemas.microsoft.com/office/drawing/2014/main" id="{2C2D7942-9C46-4EBC-AF9C-0B3D8543CADD}"/>
                    </a:ext>
                  </a:extLst>
                </p:cNvPr>
                <p:cNvSpPr txBox="1">
                  <a:spLocks noRot="1" noChangeAspect="1" noMove="1" noResize="1" noEditPoints="1" noAdjustHandles="1" noChangeArrowheads="1" noChangeShapeType="1" noTextEdit="1"/>
                </p:cNvSpPr>
                <p:nvPr/>
              </p:nvSpPr>
              <p:spPr>
                <a:xfrm>
                  <a:off x="1572811" y="4587298"/>
                  <a:ext cx="1024560" cy="1015663"/>
                </a:xfrm>
                <a:prstGeom prst="rect">
                  <a:avLst/>
                </a:prstGeom>
                <a:blipFill>
                  <a:blip r:embed="rId4"/>
                  <a:stretch>
                    <a:fillRect/>
                  </a:stretch>
                </a:blipFill>
              </p:spPr>
              <p:txBody>
                <a:bodyPr/>
                <a:lstStyle/>
                <a:p>
                  <a:r>
                    <a:rPr lang="en-US">
                      <a:noFill/>
                    </a:rPr>
                    <a:t> </a:t>
                  </a:r>
                </a:p>
              </p:txBody>
            </p:sp>
          </mc:Fallback>
        </mc:AlternateContent>
      </p:grpSp>
      <p:grpSp>
        <p:nvGrpSpPr>
          <p:cNvPr id="18" name="!!16">
            <a:extLst>
              <a:ext uri="{FF2B5EF4-FFF2-40B4-BE49-F238E27FC236}">
                <a16:creationId xmlns:a16="http://schemas.microsoft.com/office/drawing/2014/main" id="{D90AAB54-4F90-46C7-B2A8-87730458448A}"/>
              </a:ext>
            </a:extLst>
          </p:cNvPr>
          <p:cNvGrpSpPr/>
          <p:nvPr/>
        </p:nvGrpSpPr>
        <p:grpSpPr>
          <a:xfrm>
            <a:off x="6551794" y="1819210"/>
            <a:ext cx="4596657" cy="4681410"/>
            <a:chOff x="3497791" y="1046741"/>
            <a:chExt cx="4596657" cy="4681410"/>
          </a:xfrm>
        </p:grpSpPr>
        <p:sp>
          <p:nvSpPr>
            <p:cNvPr id="20" name="Oval 47">
              <a:extLst>
                <a:ext uri="{FF2B5EF4-FFF2-40B4-BE49-F238E27FC236}">
                  <a16:creationId xmlns:a16="http://schemas.microsoft.com/office/drawing/2014/main" id="{5691799F-D86E-46BB-9DF3-92BC3EAA449A}"/>
                </a:ext>
              </a:extLst>
            </p:cNvPr>
            <p:cNvSpPr>
              <a:spLocks noChangeArrowheads="1"/>
            </p:cNvSpPr>
            <p:nvPr/>
          </p:nvSpPr>
          <p:spPr bwMode="auto">
            <a:xfrm>
              <a:off x="3497791" y="1046741"/>
              <a:ext cx="4596657" cy="3595236"/>
            </a:xfrm>
            <a:prstGeom prst="ellipse">
              <a:avLst/>
            </a:prstGeom>
            <a:solidFill>
              <a:srgbClr val="00B0F0"/>
            </a:solidFill>
            <a:ln w="19050">
              <a:solidFill>
                <a:schemeClr val="tx1"/>
              </a:solidFill>
              <a:round/>
              <a:headEnd/>
              <a:tailEnd/>
            </a:ln>
            <a:effectLst/>
          </p:spPr>
          <p:txBody>
            <a:bodyPr wrap="none" anchor="ctr"/>
            <a:lstStyle/>
            <a:p>
              <a:pPr>
                <a:spcBef>
                  <a:spcPct val="50000"/>
                </a:spcBef>
              </a:pPr>
              <a:endParaRPr lang="en-GB" sz="2800" b="1">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21" name="Oval 48">
              <a:extLst>
                <a:ext uri="{FF2B5EF4-FFF2-40B4-BE49-F238E27FC236}">
                  <a16:creationId xmlns:a16="http://schemas.microsoft.com/office/drawing/2014/main" id="{ACB9063A-99D6-4AF2-A81B-5F34F32BAEB2}"/>
                </a:ext>
              </a:extLst>
            </p:cNvPr>
            <p:cNvSpPr>
              <a:spLocks noChangeArrowheads="1"/>
            </p:cNvSpPr>
            <p:nvPr/>
          </p:nvSpPr>
          <p:spPr bwMode="auto">
            <a:xfrm>
              <a:off x="3829791" y="2529520"/>
              <a:ext cx="719176" cy="536962"/>
            </a:xfrm>
            <a:prstGeom prst="ellipse">
              <a:avLst/>
            </a:prstGeom>
            <a:solidFill>
              <a:schemeClr val="accent2">
                <a:lumMod val="40000"/>
                <a:lumOff val="60000"/>
              </a:schemeClr>
            </a:solidFill>
            <a:ln w="9525">
              <a:solidFill>
                <a:schemeClr val="tx1"/>
              </a:solidFill>
              <a:round/>
              <a:headEnd/>
              <a:tailEnd/>
            </a:ln>
            <a:effectLst/>
          </p:spPr>
          <p:txBody>
            <a:bodyPr wrap="none" anchor="ctr"/>
            <a:lstStyle/>
            <a:p>
              <a:pPr algn="ctr">
                <a:spcBef>
                  <a:spcPct val="50000"/>
                </a:spcBef>
              </a:pPr>
              <a:r>
                <a:rPr lang="en-US" sz="2800" b="1">
                  <a:effectLst>
                    <a:outerShdw blurRad="38100" dist="38100" dir="2700000" algn="tl">
                      <a:srgbClr val="FFFFFF"/>
                    </a:outerShdw>
                  </a:effectLst>
                  <a:latin typeface="Times New Roman" panose="02020603050405020304" pitchFamily="18" charset="0"/>
                  <a:cs typeface="Times New Roman" panose="02020603050405020304" pitchFamily="18" charset="0"/>
                </a:rPr>
                <a:t>2</a:t>
              </a:r>
              <a:endParaRPr lang="en-GB" sz="2800" b="1">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22" name="Oval 49">
              <a:extLst>
                <a:ext uri="{FF2B5EF4-FFF2-40B4-BE49-F238E27FC236}">
                  <a16:creationId xmlns:a16="http://schemas.microsoft.com/office/drawing/2014/main" id="{E661FA52-F5DF-4CB8-B561-9DFEEAA58AC3}"/>
                </a:ext>
              </a:extLst>
            </p:cNvPr>
            <p:cNvSpPr>
              <a:spLocks noChangeArrowheads="1"/>
            </p:cNvSpPr>
            <p:nvPr/>
          </p:nvSpPr>
          <p:spPr bwMode="auto">
            <a:xfrm>
              <a:off x="6284441" y="1501930"/>
              <a:ext cx="719176" cy="536962"/>
            </a:xfrm>
            <a:prstGeom prst="ellipse">
              <a:avLst/>
            </a:prstGeom>
            <a:solidFill>
              <a:schemeClr val="accent2">
                <a:lumMod val="40000"/>
                <a:lumOff val="60000"/>
              </a:schemeClr>
            </a:solidFill>
            <a:ln w="9525">
              <a:solidFill>
                <a:schemeClr val="tx1"/>
              </a:solidFill>
              <a:round/>
              <a:headEnd/>
              <a:tailEnd/>
            </a:ln>
            <a:effectLst/>
          </p:spPr>
          <p:txBody>
            <a:bodyPr wrap="none" anchor="ctr"/>
            <a:lstStyle/>
            <a:p>
              <a:pPr algn="ctr">
                <a:spcBef>
                  <a:spcPct val="50000"/>
                </a:spcBef>
              </a:pPr>
              <a:r>
                <a:rPr lang="en-US" sz="2800" b="1">
                  <a:effectLst>
                    <a:outerShdw blurRad="38100" dist="38100" dir="2700000" algn="tl">
                      <a:srgbClr val="FFFFFF"/>
                    </a:outerShdw>
                  </a:effectLst>
                  <a:latin typeface="Times New Roman" panose="02020603050405020304" pitchFamily="18" charset="0"/>
                  <a:cs typeface="Times New Roman" panose="02020603050405020304" pitchFamily="18" charset="0"/>
                </a:rPr>
                <a:t>1</a:t>
              </a:r>
              <a:endParaRPr lang="en-GB" sz="2800" b="1">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23" name="Oval 50">
              <a:extLst>
                <a:ext uri="{FF2B5EF4-FFF2-40B4-BE49-F238E27FC236}">
                  <a16:creationId xmlns:a16="http://schemas.microsoft.com/office/drawing/2014/main" id="{B02789B4-5663-4F83-BEFC-E36CAE50C43D}"/>
                </a:ext>
              </a:extLst>
            </p:cNvPr>
            <p:cNvSpPr>
              <a:spLocks noChangeArrowheads="1"/>
            </p:cNvSpPr>
            <p:nvPr/>
          </p:nvSpPr>
          <p:spPr bwMode="auto">
            <a:xfrm>
              <a:off x="4357995" y="3151497"/>
              <a:ext cx="719176" cy="536962"/>
            </a:xfrm>
            <a:prstGeom prst="ellipse">
              <a:avLst/>
            </a:prstGeom>
            <a:solidFill>
              <a:schemeClr val="accent2">
                <a:lumMod val="40000"/>
                <a:lumOff val="60000"/>
              </a:schemeClr>
            </a:solidFill>
            <a:ln w="9525">
              <a:solidFill>
                <a:schemeClr val="tx1"/>
              </a:solidFill>
              <a:round/>
              <a:headEnd/>
              <a:tailEnd/>
            </a:ln>
            <a:effectLst/>
          </p:spPr>
          <p:txBody>
            <a:bodyPr wrap="none" anchor="ctr"/>
            <a:lstStyle/>
            <a:p>
              <a:pPr algn="ctr">
                <a:spcBef>
                  <a:spcPct val="50000"/>
                </a:spcBef>
              </a:pPr>
              <a:r>
                <a:rPr lang="en-US" sz="2800" b="1">
                  <a:effectLst>
                    <a:outerShdw blurRad="38100" dist="38100" dir="2700000" algn="tl">
                      <a:srgbClr val="FFFFFF"/>
                    </a:outerShdw>
                  </a:effectLst>
                  <a:latin typeface="Times New Roman" panose="02020603050405020304" pitchFamily="18" charset="0"/>
                  <a:cs typeface="Times New Roman" panose="02020603050405020304" pitchFamily="18" charset="0"/>
                </a:rPr>
                <a:t>3</a:t>
              </a:r>
              <a:endParaRPr lang="en-GB" sz="2800" b="1">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24" name="Oval 51">
              <a:extLst>
                <a:ext uri="{FF2B5EF4-FFF2-40B4-BE49-F238E27FC236}">
                  <a16:creationId xmlns:a16="http://schemas.microsoft.com/office/drawing/2014/main" id="{17BF4F77-AE4B-4E58-83C1-C11A8B6CB960}"/>
                </a:ext>
              </a:extLst>
            </p:cNvPr>
            <p:cNvSpPr>
              <a:spLocks noChangeArrowheads="1"/>
            </p:cNvSpPr>
            <p:nvPr/>
          </p:nvSpPr>
          <p:spPr bwMode="auto">
            <a:xfrm>
              <a:off x="5417915" y="2868365"/>
              <a:ext cx="719176" cy="536962"/>
            </a:xfrm>
            <a:prstGeom prst="ellipse">
              <a:avLst/>
            </a:prstGeom>
            <a:solidFill>
              <a:schemeClr val="accent2">
                <a:lumMod val="40000"/>
                <a:lumOff val="60000"/>
              </a:schemeClr>
            </a:solidFill>
            <a:ln w="9525">
              <a:solidFill>
                <a:schemeClr val="tx1"/>
              </a:solidFill>
              <a:round/>
              <a:headEnd/>
              <a:tailEnd/>
            </a:ln>
            <a:effectLst/>
          </p:spPr>
          <p:txBody>
            <a:bodyPr wrap="none" anchor="ctr"/>
            <a:lstStyle/>
            <a:p>
              <a:pPr algn="ctr">
                <a:spcBef>
                  <a:spcPct val="50000"/>
                </a:spcBef>
              </a:pPr>
              <a:r>
                <a:rPr lang="en-US" sz="2800" b="1">
                  <a:effectLst>
                    <a:outerShdw blurRad="38100" dist="38100" dir="2700000" algn="tl">
                      <a:srgbClr val="FFFFFF"/>
                    </a:outerShdw>
                  </a:effectLst>
                  <a:latin typeface="Times New Roman" panose="02020603050405020304" pitchFamily="18" charset="0"/>
                  <a:cs typeface="Times New Roman" panose="02020603050405020304" pitchFamily="18" charset="0"/>
                </a:rPr>
                <a:t>4</a:t>
              </a:r>
              <a:endParaRPr lang="en-GB" sz="2800" b="1">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25" name="Oval 52">
              <a:extLst>
                <a:ext uri="{FF2B5EF4-FFF2-40B4-BE49-F238E27FC236}">
                  <a16:creationId xmlns:a16="http://schemas.microsoft.com/office/drawing/2014/main" id="{9A1D3148-B4BD-4BD6-AE2A-10DAA42C6AF6}"/>
                </a:ext>
              </a:extLst>
            </p:cNvPr>
            <p:cNvSpPr>
              <a:spLocks noChangeArrowheads="1"/>
            </p:cNvSpPr>
            <p:nvPr/>
          </p:nvSpPr>
          <p:spPr bwMode="auto">
            <a:xfrm>
              <a:off x="7248941" y="2620170"/>
              <a:ext cx="719176" cy="536962"/>
            </a:xfrm>
            <a:prstGeom prst="ellipse">
              <a:avLst/>
            </a:prstGeom>
            <a:solidFill>
              <a:schemeClr val="accent2">
                <a:lumMod val="40000"/>
                <a:lumOff val="60000"/>
              </a:schemeClr>
            </a:solidFill>
            <a:ln w="9525">
              <a:solidFill>
                <a:schemeClr val="tx1"/>
              </a:solidFill>
              <a:round/>
              <a:headEnd/>
              <a:tailEnd/>
            </a:ln>
            <a:effectLst/>
          </p:spPr>
          <p:txBody>
            <a:bodyPr wrap="none" anchor="ctr"/>
            <a:lstStyle/>
            <a:p>
              <a:pPr algn="ctr">
                <a:spcBef>
                  <a:spcPct val="50000"/>
                </a:spcBef>
              </a:pPr>
              <a:r>
                <a:rPr lang="en-US" sz="2800" b="1">
                  <a:effectLst>
                    <a:outerShdw blurRad="38100" dist="38100" dir="2700000" algn="tl">
                      <a:srgbClr val="FFFFFF"/>
                    </a:outerShdw>
                  </a:effectLst>
                  <a:latin typeface="Times New Roman" panose="02020603050405020304" pitchFamily="18" charset="0"/>
                  <a:cs typeface="Times New Roman" panose="02020603050405020304" pitchFamily="18" charset="0"/>
                </a:rPr>
                <a:t>5</a:t>
              </a:r>
              <a:endParaRPr lang="en-GB" sz="2800" b="1">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26" name="Text Box 53">
              <a:extLst>
                <a:ext uri="{FF2B5EF4-FFF2-40B4-BE49-F238E27FC236}">
                  <a16:creationId xmlns:a16="http://schemas.microsoft.com/office/drawing/2014/main" id="{CEA0985B-C238-4FDC-91FC-C609BEE51E41}"/>
                </a:ext>
              </a:extLst>
            </p:cNvPr>
            <p:cNvSpPr txBox="1">
              <a:spLocks noChangeArrowheads="1"/>
            </p:cNvSpPr>
            <p:nvPr/>
          </p:nvSpPr>
          <p:spPr bwMode="auto">
            <a:xfrm>
              <a:off x="6003992" y="3644132"/>
              <a:ext cx="6747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800" b="1">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lang="en-GB" sz="2800" b="1">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27" name="Oval 54">
              <a:extLst>
                <a:ext uri="{FF2B5EF4-FFF2-40B4-BE49-F238E27FC236}">
                  <a16:creationId xmlns:a16="http://schemas.microsoft.com/office/drawing/2014/main" id="{57264F35-3089-4A21-8F45-A72C9AF1B849}"/>
                </a:ext>
              </a:extLst>
            </p:cNvPr>
            <p:cNvSpPr>
              <a:spLocks noChangeArrowheads="1"/>
            </p:cNvSpPr>
            <p:nvPr/>
          </p:nvSpPr>
          <p:spPr bwMode="auto">
            <a:xfrm>
              <a:off x="5183860" y="1347093"/>
              <a:ext cx="719176" cy="536962"/>
            </a:xfrm>
            <a:prstGeom prst="ellipse">
              <a:avLst/>
            </a:prstGeom>
            <a:solidFill>
              <a:srgbClr val="FFFF00"/>
            </a:solidFill>
            <a:ln w="9525">
              <a:solidFill>
                <a:schemeClr val="tx1"/>
              </a:solidFill>
              <a:round/>
              <a:headEnd/>
              <a:tailEnd/>
            </a:ln>
            <a:effectLst/>
          </p:spPr>
          <p:txBody>
            <a:bodyPr wrap="none" anchor="ctr"/>
            <a:lstStyle/>
            <a:p>
              <a:pPr algn="ctr">
                <a:spcBef>
                  <a:spcPct val="50000"/>
                </a:spcBef>
              </a:pPr>
              <a:r>
                <a:rPr lang="en-US" sz="2800" b="1">
                  <a:solidFill>
                    <a:srgbClr val="FF0000"/>
                  </a:solidFill>
                  <a:latin typeface="Times New Roman" panose="02020603050405020304" pitchFamily="18" charset="0"/>
                  <a:cs typeface="Times New Roman" panose="02020603050405020304" pitchFamily="18" charset="0"/>
                </a:rPr>
                <a:t>0</a:t>
              </a:r>
              <a:endParaRPr lang="en-GB" sz="2800" b="1">
                <a:solidFill>
                  <a:srgbClr val="FF0000"/>
                </a:solidFill>
                <a:latin typeface="Times New Roman" panose="02020603050405020304" pitchFamily="18" charset="0"/>
                <a:cs typeface="Times New Roman" panose="02020603050405020304" pitchFamily="18" charset="0"/>
              </a:endParaRPr>
            </a:p>
          </p:txBody>
        </p:sp>
        <p:cxnSp>
          <p:nvCxnSpPr>
            <p:cNvPr id="28" name="Straight Connector 27">
              <a:extLst>
                <a:ext uri="{FF2B5EF4-FFF2-40B4-BE49-F238E27FC236}">
                  <a16:creationId xmlns:a16="http://schemas.microsoft.com/office/drawing/2014/main" id="{1266FFAE-08D3-4B1E-8A8E-AEAE6E5251C4}"/>
                </a:ext>
              </a:extLst>
            </p:cNvPr>
            <p:cNvCxnSpPr>
              <a:cxnSpLocks/>
              <a:stCxn id="20" idx="4"/>
            </p:cNvCxnSpPr>
            <p:nvPr/>
          </p:nvCxnSpPr>
          <p:spPr>
            <a:xfrm>
              <a:off x="5796120" y="4641977"/>
              <a:ext cx="882623" cy="337642"/>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E40F2-A32D-4A3B-966E-143C5242D40B}"/>
                    </a:ext>
                  </a:extLst>
                </p:cNvPr>
                <p:cNvSpPr txBox="1"/>
                <p:nvPr/>
              </p:nvSpPr>
              <p:spPr>
                <a:xfrm>
                  <a:off x="6491337" y="4712488"/>
                  <a:ext cx="1024560" cy="1015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6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ℤ</m:t>
                        </m:r>
                      </m:oMath>
                    </m:oMathPara>
                  </a14:m>
                  <a:endParaRPr lang="en-US" sz="6000">
                    <a:solidFill>
                      <a:srgbClr val="FF0000"/>
                    </a:solidFill>
                  </a:endParaRPr>
                </a:p>
              </p:txBody>
            </p:sp>
          </mc:Choice>
          <mc:Fallback xmlns="">
            <p:sp>
              <p:nvSpPr>
                <p:cNvPr id="29" name="TextBox 28">
                  <a:extLst>
                    <a:ext uri="{FF2B5EF4-FFF2-40B4-BE49-F238E27FC236}">
                      <a16:creationId xmlns:a16="http://schemas.microsoft.com/office/drawing/2014/main" id="{847E40F2-A32D-4A3B-966E-143C5242D40B}"/>
                    </a:ext>
                  </a:extLst>
                </p:cNvPr>
                <p:cNvSpPr txBox="1">
                  <a:spLocks noRot="1" noChangeAspect="1" noMove="1" noResize="1" noEditPoints="1" noAdjustHandles="1" noChangeArrowheads="1" noChangeShapeType="1" noTextEdit="1"/>
                </p:cNvSpPr>
                <p:nvPr/>
              </p:nvSpPr>
              <p:spPr>
                <a:xfrm>
                  <a:off x="6491337" y="4712488"/>
                  <a:ext cx="1024560" cy="1015663"/>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Oval 49">
                <a:extLst>
                  <a:ext uri="{FF2B5EF4-FFF2-40B4-BE49-F238E27FC236}">
                    <a16:creationId xmlns:a16="http://schemas.microsoft.com/office/drawing/2014/main" id="{A80754E7-B5DE-4F71-9AD7-82F603EDD082}"/>
                  </a:ext>
                </a:extLst>
              </p:cNvPr>
              <p:cNvSpPr>
                <a:spLocks noChangeArrowheads="1"/>
              </p:cNvSpPr>
              <p:nvPr/>
            </p:nvSpPr>
            <p:spPr bwMode="auto">
              <a:xfrm>
                <a:off x="8046252" y="4527640"/>
                <a:ext cx="719176" cy="536962"/>
              </a:xfrm>
              <a:prstGeom prst="ellipse">
                <a:avLst/>
              </a:prstGeom>
              <a:solidFill>
                <a:srgbClr val="FFC000"/>
              </a:solidFill>
              <a:ln w="9525">
                <a:solidFill>
                  <a:schemeClr val="tx1"/>
                </a:solidFill>
                <a:round/>
                <a:headEnd/>
                <a:tailEnd/>
              </a:ln>
              <a:effectLst/>
            </p:spPr>
            <p:txBody>
              <a:bodyPr wrap="none" anchor="ctr"/>
              <a:lstStyle/>
              <a:p>
                <a:pPr algn="ctr">
                  <a:spcBef>
                    <a:spcPct val="50000"/>
                  </a:spcBef>
                </a:pPr>
                <a14:m>
                  <m:oMathPara xmlns:m="http://schemas.openxmlformats.org/officeDocument/2006/math">
                    <m:oMathParaPr>
                      <m:jc m:val="centerGroup"/>
                    </m:oMathParaPr>
                    <m:oMath xmlns:m="http://schemas.openxmlformats.org/officeDocument/2006/math">
                      <m:r>
                        <a:rPr lang="en-US" sz="2800" b="1" i="1" smtClean="0">
                          <a:effectLst>
                            <a:outerShdw blurRad="38100" dist="38100" dir="2700000" algn="tl">
                              <a:srgbClr val="FFFFFF"/>
                            </a:outerShdw>
                          </a:effectLst>
                          <a:latin typeface="Cambria Math" panose="02040503050406030204" pitchFamily="18" charset="0"/>
                          <a:cs typeface="Times New Roman" panose="02020603050405020304" pitchFamily="18" charset="0"/>
                        </a:rPr>
                        <m:t>−</m:t>
                      </m:r>
                      <m:r>
                        <a:rPr lang="en-US" sz="2800" b="1" i="1" smtClean="0">
                          <a:effectLst>
                            <a:outerShdw blurRad="38100" dist="38100" dir="2700000" algn="tl">
                              <a:srgbClr val="FFFFFF"/>
                            </a:outerShdw>
                          </a:effectLst>
                          <a:latin typeface="Cambria Math" panose="02040503050406030204" pitchFamily="18" charset="0"/>
                          <a:cs typeface="Times New Roman" panose="02020603050405020304" pitchFamily="18" charset="0"/>
                        </a:rPr>
                        <m:t>𝟏</m:t>
                      </m:r>
                    </m:oMath>
                  </m:oMathPara>
                </a14:m>
                <a:endParaRPr lang="en-GB" sz="2800" b="1">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mc:Choice>
        <mc:Fallback xmlns="">
          <p:sp>
            <p:nvSpPr>
              <p:cNvPr id="30" name="Oval 49">
                <a:extLst>
                  <a:ext uri="{FF2B5EF4-FFF2-40B4-BE49-F238E27FC236}">
                    <a16:creationId xmlns:a16="http://schemas.microsoft.com/office/drawing/2014/main" id="{A80754E7-B5DE-4F71-9AD7-82F603EDD082}"/>
                  </a:ext>
                </a:extLst>
              </p:cNvPr>
              <p:cNvSpPr>
                <a:spLocks noRot="1" noChangeAspect="1" noMove="1" noResize="1" noEditPoints="1" noAdjustHandles="1" noChangeArrowheads="1" noChangeShapeType="1" noTextEdit="1"/>
              </p:cNvSpPr>
              <p:nvPr/>
            </p:nvSpPr>
            <p:spPr bwMode="auto">
              <a:xfrm>
                <a:off x="8046252" y="4527640"/>
                <a:ext cx="719176" cy="536962"/>
              </a:xfrm>
              <a:prstGeom prst="ellipse">
                <a:avLst/>
              </a:prstGeom>
              <a:blipFill>
                <a:blip r:embed="rId6"/>
                <a:stretch>
                  <a:fillRect/>
                </a:stretch>
              </a:blipFill>
              <a:ln w="9525">
                <a:solidFill>
                  <a:schemeClr val="tx1"/>
                </a:solidFill>
                <a:round/>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Oval 50">
                <a:extLst>
                  <a:ext uri="{FF2B5EF4-FFF2-40B4-BE49-F238E27FC236}">
                    <a16:creationId xmlns:a16="http://schemas.microsoft.com/office/drawing/2014/main" id="{578A72FF-EB38-4220-9BC7-683A650BF142}"/>
                  </a:ext>
                </a:extLst>
              </p:cNvPr>
              <p:cNvSpPr>
                <a:spLocks noChangeArrowheads="1"/>
              </p:cNvSpPr>
              <p:nvPr/>
            </p:nvSpPr>
            <p:spPr bwMode="auto">
              <a:xfrm>
                <a:off x="7959309" y="3065465"/>
                <a:ext cx="719176" cy="536962"/>
              </a:xfrm>
              <a:prstGeom prst="ellipse">
                <a:avLst/>
              </a:prstGeom>
              <a:solidFill>
                <a:srgbClr val="FFC000"/>
              </a:solidFill>
              <a:ln w="9525">
                <a:solidFill>
                  <a:schemeClr val="tx1"/>
                </a:solidFill>
                <a:round/>
                <a:headEnd/>
                <a:tailEnd/>
              </a:ln>
              <a:effectLst/>
            </p:spPr>
            <p:txBody>
              <a:bodyPr wrap="none" anchor="ctr"/>
              <a:lstStyle/>
              <a:p>
                <a:pPr algn="ctr">
                  <a:spcBef>
                    <a:spcPct val="50000"/>
                  </a:spcBef>
                </a:pPr>
                <a14:m>
                  <m:oMathPara xmlns:m="http://schemas.openxmlformats.org/officeDocument/2006/math">
                    <m:oMathParaPr>
                      <m:jc m:val="centerGroup"/>
                    </m:oMathParaPr>
                    <m:oMath xmlns:m="http://schemas.openxmlformats.org/officeDocument/2006/math">
                      <m:r>
                        <a:rPr lang="en-US" sz="2800" b="1" i="1" smtClean="0">
                          <a:effectLst>
                            <a:outerShdw blurRad="38100" dist="38100" dir="2700000" algn="tl">
                              <a:srgbClr val="FFFFFF"/>
                            </a:outerShdw>
                          </a:effectLst>
                          <a:latin typeface="Cambria Math" panose="02040503050406030204" pitchFamily="18" charset="0"/>
                          <a:cs typeface="Times New Roman" panose="02020603050405020304" pitchFamily="18" charset="0"/>
                        </a:rPr>
                        <m:t>−</m:t>
                      </m:r>
                      <m:r>
                        <a:rPr lang="en-US" sz="2800" b="1" i="1" smtClean="0">
                          <a:effectLst>
                            <a:outerShdw blurRad="38100" dist="38100" dir="2700000" algn="tl">
                              <a:srgbClr val="FFFFFF"/>
                            </a:outerShdw>
                          </a:effectLst>
                          <a:latin typeface="Cambria Math" panose="02040503050406030204" pitchFamily="18" charset="0"/>
                          <a:cs typeface="Times New Roman" panose="02020603050405020304" pitchFamily="18" charset="0"/>
                        </a:rPr>
                        <m:t>𝟑</m:t>
                      </m:r>
                    </m:oMath>
                  </m:oMathPara>
                </a14:m>
                <a:endParaRPr lang="en-GB" sz="2800" b="1">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mc:Choice>
        <mc:Fallback xmlns="">
          <p:sp>
            <p:nvSpPr>
              <p:cNvPr id="31" name="Oval 50">
                <a:extLst>
                  <a:ext uri="{FF2B5EF4-FFF2-40B4-BE49-F238E27FC236}">
                    <a16:creationId xmlns:a16="http://schemas.microsoft.com/office/drawing/2014/main" id="{578A72FF-EB38-4220-9BC7-683A650BF142}"/>
                  </a:ext>
                </a:extLst>
              </p:cNvPr>
              <p:cNvSpPr>
                <a:spLocks noRot="1" noChangeAspect="1" noMove="1" noResize="1" noEditPoints="1" noAdjustHandles="1" noChangeArrowheads="1" noChangeShapeType="1" noTextEdit="1"/>
              </p:cNvSpPr>
              <p:nvPr/>
            </p:nvSpPr>
            <p:spPr bwMode="auto">
              <a:xfrm>
                <a:off x="7959309" y="3065465"/>
                <a:ext cx="719176" cy="536962"/>
              </a:xfrm>
              <a:prstGeom prst="ellipse">
                <a:avLst/>
              </a:prstGeom>
              <a:blipFill>
                <a:blip r:embed="rId7"/>
                <a:stretch>
                  <a:fillRect/>
                </a:stretch>
              </a:blipFill>
              <a:ln w="9525">
                <a:solidFill>
                  <a:schemeClr val="tx1"/>
                </a:solidFill>
                <a:round/>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Oval 51">
                <a:extLst>
                  <a:ext uri="{FF2B5EF4-FFF2-40B4-BE49-F238E27FC236}">
                    <a16:creationId xmlns:a16="http://schemas.microsoft.com/office/drawing/2014/main" id="{346E3BB0-F958-4CE3-800B-2E0E49338808}"/>
                  </a:ext>
                </a:extLst>
              </p:cNvPr>
              <p:cNvSpPr>
                <a:spLocks noChangeArrowheads="1"/>
              </p:cNvSpPr>
              <p:nvPr/>
            </p:nvSpPr>
            <p:spPr bwMode="auto">
              <a:xfrm>
                <a:off x="9765697" y="4130330"/>
                <a:ext cx="719176" cy="536962"/>
              </a:xfrm>
              <a:prstGeom prst="ellipse">
                <a:avLst/>
              </a:prstGeom>
              <a:solidFill>
                <a:srgbClr val="FFC000"/>
              </a:solidFill>
              <a:ln w="9525">
                <a:solidFill>
                  <a:schemeClr val="tx1"/>
                </a:solidFill>
                <a:round/>
                <a:headEnd/>
                <a:tailEnd/>
              </a:ln>
              <a:effectLst/>
            </p:spPr>
            <p:txBody>
              <a:bodyPr wrap="none" anchor="ctr"/>
              <a:lstStyle/>
              <a:p>
                <a:pPr algn="ctr">
                  <a:spcBef>
                    <a:spcPct val="50000"/>
                  </a:spcBef>
                </a:pPr>
                <a14:m>
                  <m:oMathPara xmlns:m="http://schemas.openxmlformats.org/officeDocument/2006/math">
                    <m:oMathParaPr>
                      <m:jc m:val="centerGroup"/>
                    </m:oMathParaPr>
                    <m:oMath xmlns:m="http://schemas.openxmlformats.org/officeDocument/2006/math">
                      <m:r>
                        <a:rPr lang="en-US" sz="2800" b="1" i="1" smtClean="0">
                          <a:effectLst>
                            <a:outerShdw blurRad="38100" dist="38100" dir="2700000" algn="tl">
                              <a:srgbClr val="FFFFFF"/>
                            </a:outerShdw>
                          </a:effectLst>
                          <a:latin typeface="Cambria Math" panose="02040503050406030204" pitchFamily="18" charset="0"/>
                          <a:cs typeface="Times New Roman" panose="02020603050405020304" pitchFamily="18" charset="0"/>
                        </a:rPr>
                        <m:t>−</m:t>
                      </m:r>
                      <m:r>
                        <a:rPr lang="en-US" sz="2800" b="1" i="1" smtClean="0">
                          <a:effectLst>
                            <a:outerShdw blurRad="38100" dist="38100" dir="2700000" algn="tl">
                              <a:srgbClr val="FFFFFF"/>
                            </a:outerShdw>
                          </a:effectLst>
                          <a:latin typeface="Cambria Math" panose="02040503050406030204" pitchFamily="18" charset="0"/>
                          <a:cs typeface="Times New Roman" panose="02020603050405020304" pitchFamily="18" charset="0"/>
                        </a:rPr>
                        <m:t>𝟐</m:t>
                      </m:r>
                    </m:oMath>
                  </m:oMathPara>
                </a14:m>
                <a:endParaRPr lang="en-GB" sz="2800" b="1">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mc:Choice>
        <mc:Fallback xmlns="">
          <p:sp>
            <p:nvSpPr>
              <p:cNvPr id="32" name="Oval 51">
                <a:extLst>
                  <a:ext uri="{FF2B5EF4-FFF2-40B4-BE49-F238E27FC236}">
                    <a16:creationId xmlns:a16="http://schemas.microsoft.com/office/drawing/2014/main" id="{346E3BB0-F958-4CE3-800B-2E0E49338808}"/>
                  </a:ext>
                </a:extLst>
              </p:cNvPr>
              <p:cNvSpPr>
                <a:spLocks noRot="1" noChangeAspect="1" noMove="1" noResize="1" noEditPoints="1" noAdjustHandles="1" noChangeArrowheads="1" noChangeShapeType="1" noTextEdit="1"/>
              </p:cNvSpPr>
              <p:nvPr/>
            </p:nvSpPr>
            <p:spPr bwMode="auto">
              <a:xfrm>
                <a:off x="9765697" y="4130330"/>
                <a:ext cx="719176" cy="536962"/>
              </a:xfrm>
              <a:prstGeom prst="ellipse">
                <a:avLst/>
              </a:prstGeom>
              <a:blipFill>
                <a:blip r:embed="rId8"/>
                <a:stretch>
                  <a:fillRect/>
                </a:stretch>
              </a:blipFill>
              <a:ln w="9525">
                <a:solidFill>
                  <a:schemeClr val="tx1"/>
                </a:solidFill>
                <a:round/>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Oval 51">
                <a:extLst>
                  <a:ext uri="{FF2B5EF4-FFF2-40B4-BE49-F238E27FC236}">
                    <a16:creationId xmlns:a16="http://schemas.microsoft.com/office/drawing/2014/main" id="{23C1A1FA-3084-442C-A855-2DA32FD54681}"/>
                  </a:ext>
                </a:extLst>
              </p:cNvPr>
              <p:cNvSpPr>
                <a:spLocks noChangeArrowheads="1"/>
              </p:cNvSpPr>
              <p:nvPr/>
            </p:nvSpPr>
            <p:spPr bwMode="auto">
              <a:xfrm>
                <a:off x="9349111" y="3074140"/>
                <a:ext cx="719176" cy="536962"/>
              </a:xfrm>
              <a:prstGeom prst="ellipse">
                <a:avLst/>
              </a:prstGeom>
              <a:solidFill>
                <a:srgbClr val="FFC000"/>
              </a:solidFill>
              <a:ln w="9525">
                <a:solidFill>
                  <a:schemeClr val="tx1"/>
                </a:solidFill>
                <a:round/>
                <a:headEnd/>
                <a:tailEnd/>
              </a:ln>
              <a:effectLst/>
            </p:spPr>
            <p:txBody>
              <a:bodyPr wrap="none" anchor="ctr"/>
              <a:lstStyle/>
              <a:p>
                <a:pPr algn="ctr">
                  <a:spcBef>
                    <a:spcPct val="50000"/>
                  </a:spcBef>
                </a:pPr>
                <a14:m>
                  <m:oMathPara xmlns:m="http://schemas.openxmlformats.org/officeDocument/2006/math">
                    <m:oMathParaPr>
                      <m:jc m:val="centerGroup"/>
                    </m:oMathParaPr>
                    <m:oMath xmlns:m="http://schemas.openxmlformats.org/officeDocument/2006/math">
                      <m:r>
                        <a:rPr lang="en-US" sz="2800" b="1" i="1" smtClean="0">
                          <a:effectLst>
                            <a:outerShdw blurRad="38100" dist="38100" dir="2700000" algn="tl">
                              <a:srgbClr val="FFFFFF"/>
                            </a:outerShdw>
                          </a:effectLst>
                          <a:latin typeface="Cambria Math" panose="02040503050406030204" pitchFamily="18" charset="0"/>
                          <a:cs typeface="Times New Roman" panose="02020603050405020304" pitchFamily="18" charset="0"/>
                        </a:rPr>
                        <m:t>−</m:t>
                      </m:r>
                      <m:r>
                        <a:rPr lang="en-US" sz="2800" b="1" i="1" smtClean="0">
                          <a:effectLst>
                            <a:outerShdw blurRad="38100" dist="38100" dir="2700000" algn="tl">
                              <a:srgbClr val="FFFFFF"/>
                            </a:outerShdw>
                          </a:effectLst>
                          <a:latin typeface="Cambria Math" panose="02040503050406030204" pitchFamily="18" charset="0"/>
                          <a:cs typeface="Times New Roman" panose="02020603050405020304" pitchFamily="18" charset="0"/>
                        </a:rPr>
                        <m:t>𝟒</m:t>
                      </m:r>
                    </m:oMath>
                  </m:oMathPara>
                </a14:m>
                <a:endParaRPr lang="en-GB" sz="2800" b="1">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mc:Choice>
        <mc:Fallback xmlns="">
          <p:sp>
            <p:nvSpPr>
              <p:cNvPr id="33" name="Oval 51">
                <a:extLst>
                  <a:ext uri="{FF2B5EF4-FFF2-40B4-BE49-F238E27FC236}">
                    <a16:creationId xmlns:a16="http://schemas.microsoft.com/office/drawing/2014/main" id="{23C1A1FA-3084-442C-A855-2DA32FD54681}"/>
                  </a:ext>
                </a:extLst>
              </p:cNvPr>
              <p:cNvSpPr>
                <a:spLocks noRot="1" noChangeAspect="1" noMove="1" noResize="1" noEditPoints="1" noAdjustHandles="1" noChangeArrowheads="1" noChangeShapeType="1" noTextEdit="1"/>
              </p:cNvSpPr>
              <p:nvPr/>
            </p:nvSpPr>
            <p:spPr bwMode="auto">
              <a:xfrm>
                <a:off x="9349111" y="3074140"/>
                <a:ext cx="719176" cy="536962"/>
              </a:xfrm>
              <a:prstGeom prst="ellipse">
                <a:avLst/>
              </a:prstGeom>
              <a:blipFill>
                <a:blip r:embed="rId9"/>
                <a:stretch>
                  <a:fillRect/>
                </a:stretch>
              </a:blipFill>
              <a:ln w="9525">
                <a:solidFill>
                  <a:schemeClr val="tx1"/>
                </a:solidFill>
                <a:round/>
                <a:headEnd/>
                <a:tailEnd/>
              </a:ln>
              <a:effectLst/>
            </p:spPr>
            <p:txBody>
              <a:bodyPr/>
              <a:lstStyle/>
              <a:p>
                <a:r>
                  <a:rPr lang="en-US">
                    <a:noFill/>
                  </a:rPr>
                  <a:t> </a:t>
                </a:r>
              </a:p>
            </p:txBody>
          </p:sp>
        </mc:Fallback>
      </mc:AlternateContent>
      <p:pic>
        <p:nvPicPr>
          <p:cNvPr id="6150" name="Picture 6" descr="Em có biết? - Home | Facebook">
            <a:extLst>
              <a:ext uri="{FF2B5EF4-FFF2-40B4-BE49-F238E27FC236}">
                <a16:creationId xmlns:a16="http://schemas.microsoft.com/office/drawing/2014/main" id="{5F2CC42F-8ACB-439B-A9C8-DDC92ECEA1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6752"/>
            <a:ext cx="2143125" cy="21431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3" name="Oval 51">
                <a:extLst>
                  <a:ext uri="{FF2B5EF4-FFF2-40B4-BE49-F238E27FC236}">
                    <a16:creationId xmlns:a16="http://schemas.microsoft.com/office/drawing/2014/main" id="{412ADC2D-234F-40A4-8F4D-9F52BFBF502A}"/>
                  </a:ext>
                </a:extLst>
              </p:cNvPr>
              <p:cNvSpPr>
                <a:spLocks noChangeArrowheads="1"/>
              </p:cNvSpPr>
              <p:nvPr/>
            </p:nvSpPr>
            <p:spPr bwMode="auto">
              <a:xfrm>
                <a:off x="7137282" y="2518828"/>
                <a:ext cx="719176" cy="536962"/>
              </a:xfrm>
              <a:prstGeom prst="ellipse">
                <a:avLst/>
              </a:prstGeom>
              <a:solidFill>
                <a:srgbClr val="FFC000"/>
              </a:solidFill>
              <a:ln w="9525">
                <a:solidFill>
                  <a:schemeClr val="tx1"/>
                </a:solidFill>
                <a:round/>
                <a:headEnd/>
                <a:tailEnd/>
              </a:ln>
              <a:effectLst/>
            </p:spPr>
            <p:txBody>
              <a:bodyPr wrap="none" anchor="ctr"/>
              <a:lstStyle/>
              <a:p>
                <a:pPr algn="ctr">
                  <a:spcBef>
                    <a:spcPct val="50000"/>
                  </a:spcBef>
                </a:pPr>
                <a14:m>
                  <m:oMathPara xmlns:m="http://schemas.openxmlformats.org/officeDocument/2006/math">
                    <m:oMathParaPr>
                      <m:jc m:val="centerGroup"/>
                    </m:oMathParaPr>
                    <m:oMath xmlns:m="http://schemas.openxmlformats.org/officeDocument/2006/math">
                      <m:r>
                        <a:rPr lang="en-US" sz="2800" b="1" i="1" smtClean="0">
                          <a:effectLst>
                            <a:outerShdw blurRad="38100" dist="38100" dir="2700000" algn="tl">
                              <a:srgbClr val="FFFFFF"/>
                            </a:outerShdw>
                          </a:effectLst>
                          <a:latin typeface="Cambria Math" panose="02040503050406030204" pitchFamily="18" charset="0"/>
                          <a:cs typeface="Times New Roman" panose="02020603050405020304" pitchFamily="18" charset="0"/>
                        </a:rPr>
                        <m:t>−</m:t>
                      </m:r>
                      <m:r>
                        <a:rPr lang="en-US" sz="2800" b="1" i="1" smtClean="0">
                          <a:effectLst>
                            <a:outerShdw blurRad="38100" dist="38100" dir="2700000" algn="tl">
                              <a:srgbClr val="FFFFFF"/>
                            </a:outerShdw>
                          </a:effectLst>
                          <a:latin typeface="Cambria Math" panose="02040503050406030204" pitchFamily="18" charset="0"/>
                          <a:cs typeface="Times New Roman" panose="02020603050405020304" pitchFamily="18" charset="0"/>
                        </a:rPr>
                        <m:t>𝟓</m:t>
                      </m:r>
                    </m:oMath>
                  </m:oMathPara>
                </a14:m>
                <a:endParaRPr lang="en-GB" sz="2800" b="1">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mc:Choice>
        <mc:Fallback xmlns="">
          <p:sp>
            <p:nvSpPr>
              <p:cNvPr id="43" name="Oval 51">
                <a:extLst>
                  <a:ext uri="{FF2B5EF4-FFF2-40B4-BE49-F238E27FC236}">
                    <a16:creationId xmlns:a16="http://schemas.microsoft.com/office/drawing/2014/main" id="{412ADC2D-234F-40A4-8F4D-9F52BFBF502A}"/>
                  </a:ext>
                </a:extLst>
              </p:cNvPr>
              <p:cNvSpPr>
                <a:spLocks noRot="1" noChangeAspect="1" noMove="1" noResize="1" noEditPoints="1" noAdjustHandles="1" noChangeArrowheads="1" noChangeShapeType="1" noTextEdit="1"/>
              </p:cNvSpPr>
              <p:nvPr/>
            </p:nvSpPr>
            <p:spPr bwMode="auto">
              <a:xfrm>
                <a:off x="7137282" y="2518828"/>
                <a:ext cx="719176" cy="536962"/>
              </a:xfrm>
              <a:prstGeom prst="ellipse">
                <a:avLst/>
              </a:prstGeom>
              <a:blipFill>
                <a:blip r:embed="rId11"/>
                <a:stretch>
                  <a:fillRect/>
                </a:stretch>
              </a:blipFill>
              <a:ln w="9525">
                <a:solidFill>
                  <a:schemeClr val="tx1"/>
                </a:solidFill>
                <a:round/>
                <a:headEnd/>
                <a:tailEnd/>
              </a:ln>
              <a:effectLst/>
            </p:spPr>
            <p:txBody>
              <a:bodyPr/>
              <a:lstStyle/>
              <a:p>
                <a:r>
                  <a:rPr lang="en-US">
                    <a:noFill/>
                  </a:rPr>
                  <a:t> </a:t>
                </a:r>
              </a:p>
            </p:txBody>
          </p:sp>
        </mc:Fallback>
      </mc:AlternateContent>
    </p:spTree>
    <p:extLst>
      <p:ext uri="{BB962C8B-B14F-4D97-AF65-F5344CB8AC3E}">
        <p14:creationId xmlns:p14="http://schemas.microsoft.com/office/powerpoint/2010/main" val="120548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arn(inVertical)">
                                      <p:cBhvr>
                                        <p:cTn id="24" dur="500"/>
                                        <p:tgtEl>
                                          <p:spTgt spid="3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arn(inVertical)">
                                      <p:cBhvr>
                                        <p:cTn id="30" dur="500"/>
                                        <p:tgtEl>
                                          <p:spTgt spid="3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arn(inVertical)">
                                      <p:cBhvr>
                                        <p:cTn id="3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animBg="1"/>
      <p:bldP spid="31" grpId="0" animBg="1"/>
      <p:bldP spid="32" grpId="0" animBg="1"/>
      <p:bldP spid="33"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 Box 43">
                <a:extLst>
                  <a:ext uri="{FF2B5EF4-FFF2-40B4-BE49-F238E27FC236}">
                    <a16:creationId xmlns:a16="http://schemas.microsoft.com/office/drawing/2014/main" id="{652F1B88-7C7C-48B5-BF6D-4BEF5B609116}"/>
                  </a:ext>
                </a:extLst>
              </p:cNvPr>
              <p:cNvSpPr txBox="1">
                <a:spLocks noChangeArrowheads="1"/>
              </p:cNvSpPr>
              <p:nvPr/>
            </p:nvSpPr>
            <p:spPr bwMode="auto">
              <a:xfrm>
                <a:off x="2493413" y="616110"/>
                <a:ext cx="9316014" cy="58477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r>
                  <a:rPr lang="en-US" sz="3200" b="1" dirty="0" err="1">
                    <a:solidFill>
                      <a:srgbClr val="0000FF"/>
                    </a:solidFill>
                    <a:latin typeface="Times New Roman" panose="02020603050405020304" pitchFamily="18" charset="0"/>
                    <a:cs typeface="Times New Roman" panose="02020603050405020304" pitchFamily="18" charset="0"/>
                  </a:rPr>
                  <a:t>Sơ</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đồ</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Ven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hiện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mối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quan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hệ</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giữa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tập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hợp</a:t>
                </a:r>
                <a:r>
                  <a:rPr lang="en-US" sz="3200" b="1"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3200" b="1" i="1" dirty="0"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ℕ</m:t>
                    </m:r>
                  </m:oMath>
                </a14:m>
                <a:r>
                  <a:rPr lang="en-US" sz="3200" b="1" dirty="0">
                    <a:solidFill>
                      <a:srgbClr val="0000FF"/>
                    </a:solidFill>
                    <a:latin typeface="Times New Roman" panose="02020603050405020304" pitchFamily="18" charset="0"/>
                    <a:cs typeface="Times New Roman" panose="02020603050405020304" pitchFamily="18" charset="0"/>
                  </a:rPr>
                  <a:t> </a:t>
                </a:r>
                <a:r>
                  <a:rPr lang="en-US" sz="3200" b="1">
                    <a:solidFill>
                      <a:srgbClr val="0000FF"/>
                    </a:solidFill>
                    <a:latin typeface="Times New Roman" panose="02020603050405020304" pitchFamily="18" charset="0"/>
                    <a:cs typeface="Times New Roman" panose="02020603050405020304" pitchFamily="18" charset="0"/>
                  </a:rPr>
                  <a:t>và </a:t>
                </a:r>
                <a14:m>
                  <m:oMath xmlns:m="http://schemas.openxmlformats.org/officeDocument/2006/math">
                    <m:r>
                      <a:rPr lang="en-US" sz="3200" b="1"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ℤ</m:t>
                    </m:r>
                  </m:oMath>
                </a14:m>
                <a:endParaRPr lang="en-US" sz="3200" b="1"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6" name="Text Box 43">
                <a:extLst>
                  <a:ext uri="{FF2B5EF4-FFF2-40B4-BE49-F238E27FC236}">
                    <a16:creationId xmlns:a16="http://schemas.microsoft.com/office/drawing/2014/main" id="{652F1B88-7C7C-48B5-BF6D-4BEF5B609116}"/>
                  </a:ext>
                </a:extLst>
              </p:cNvPr>
              <p:cNvSpPr txBox="1">
                <a:spLocks noRot="1" noChangeAspect="1" noMove="1" noResize="1" noEditPoints="1" noAdjustHandles="1" noChangeArrowheads="1" noChangeShapeType="1" noTextEdit="1"/>
              </p:cNvSpPr>
              <p:nvPr/>
            </p:nvSpPr>
            <p:spPr bwMode="auto">
              <a:xfrm>
                <a:off x="2493413" y="616110"/>
                <a:ext cx="9316014" cy="584775"/>
              </a:xfrm>
              <a:prstGeom prst="rect">
                <a:avLst/>
              </a:prstGeom>
              <a:blipFill>
                <a:blip r:embed="rId4"/>
                <a:stretch>
                  <a:fillRect l="-1636" t="-14583" b="-3229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18" name="!!16">
            <a:extLst>
              <a:ext uri="{FF2B5EF4-FFF2-40B4-BE49-F238E27FC236}">
                <a16:creationId xmlns:a16="http://schemas.microsoft.com/office/drawing/2014/main" id="{D90AAB54-4F90-46C7-B2A8-87730458448A}"/>
              </a:ext>
            </a:extLst>
          </p:cNvPr>
          <p:cNvGrpSpPr/>
          <p:nvPr/>
        </p:nvGrpSpPr>
        <p:grpSpPr>
          <a:xfrm>
            <a:off x="3429091" y="1868507"/>
            <a:ext cx="7062024" cy="3120985"/>
            <a:chOff x="4174203" y="1566388"/>
            <a:chExt cx="3670033" cy="2653852"/>
          </a:xfrm>
        </p:grpSpPr>
        <p:sp>
          <p:nvSpPr>
            <p:cNvPr id="20" name="Oval 47">
              <a:extLst>
                <a:ext uri="{FF2B5EF4-FFF2-40B4-BE49-F238E27FC236}">
                  <a16:creationId xmlns:a16="http://schemas.microsoft.com/office/drawing/2014/main" id="{5691799F-D86E-46BB-9DF3-92BC3EAA449A}"/>
                </a:ext>
              </a:extLst>
            </p:cNvPr>
            <p:cNvSpPr>
              <a:spLocks noChangeArrowheads="1"/>
            </p:cNvSpPr>
            <p:nvPr/>
          </p:nvSpPr>
          <p:spPr bwMode="auto">
            <a:xfrm>
              <a:off x="4174203" y="1566388"/>
              <a:ext cx="3670033" cy="2653852"/>
            </a:xfrm>
            <a:prstGeom prst="ellipse">
              <a:avLst/>
            </a:prstGeom>
            <a:solidFill>
              <a:srgbClr val="00B0F0"/>
            </a:solidFill>
            <a:ln w="19050">
              <a:solidFill>
                <a:schemeClr val="tx1"/>
              </a:solidFill>
              <a:round/>
              <a:headEnd/>
              <a:tailEnd/>
            </a:ln>
            <a:effectLst/>
          </p:spPr>
          <p:txBody>
            <a:bodyPr wrap="none" anchor="ctr"/>
            <a:lstStyle/>
            <a:p>
              <a:pPr>
                <a:spcBef>
                  <a:spcPct val="50000"/>
                </a:spcBef>
              </a:pPr>
              <a:endParaRPr lang="en-GB" sz="2800" b="1">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E40F2-A32D-4A3B-966E-143C5242D40B}"/>
                    </a:ext>
                  </a:extLst>
                </p:cNvPr>
                <p:cNvSpPr txBox="1"/>
                <p:nvPr/>
              </p:nvSpPr>
              <p:spPr>
                <a:xfrm>
                  <a:off x="6676811" y="2586622"/>
                  <a:ext cx="1024560" cy="1015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6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ℤ</m:t>
                        </m:r>
                      </m:oMath>
                    </m:oMathPara>
                  </a14:m>
                  <a:endParaRPr lang="en-US" sz="6000" dirty="0">
                    <a:solidFill>
                      <a:srgbClr val="FF0000"/>
                    </a:solidFill>
                  </a:endParaRPr>
                </a:p>
              </p:txBody>
            </p:sp>
          </mc:Choice>
          <mc:Fallback xmlns="">
            <p:sp>
              <p:nvSpPr>
                <p:cNvPr id="29" name="TextBox 28">
                  <a:extLst>
                    <a:ext uri="{FF2B5EF4-FFF2-40B4-BE49-F238E27FC236}">
                      <a16:creationId xmlns:a16="http://schemas.microsoft.com/office/drawing/2014/main" id="{847E40F2-A32D-4A3B-966E-143C5242D40B}"/>
                    </a:ext>
                  </a:extLst>
                </p:cNvPr>
                <p:cNvSpPr txBox="1">
                  <a:spLocks noRot="1" noChangeAspect="1" noMove="1" noResize="1" noEditPoints="1" noAdjustHandles="1" noChangeArrowheads="1" noChangeShapeType="1" noTextEdit="1"/>
                </p:cNvSpPr>
                <p:nvPr/>
              </p:nvSpPr>
              <p:spPr>
                <a:xfrm>
                  <a:off x="6676811" y="2586622"/>
                  <a:ext cx="1024560" cy="1015663"/>
                </a:xfrm>
                <a:prstGeom prst="rect">
                  <a:avLst/>
                </a:prstGeom>
                <a:blipFill>
                  <a:blip r:embed="rId5"/>
                  <a:stretch>
                    <a:fillRect/>
                  </a:stretch>
                </a:blipFill>
              </p:spPr>
              <p:txBody>
                <a:bodyPr/>
                <a:lstStyle/>
                <a:p>
                  <a:r>
                    <a:rPr lang="en-US">
                      <a:noFill/>
                    </a:rPr>
                    <a:t> </a:t>
                  </a:r>
                </a:p>
              </p:txBody>
            </p:sp>
          </mc:Fallback>
        </mc:AlternateContent>
      </p:grpSp>
      <p:pic>
        <p:nvPicPr>
          <p:cNvPr id="6150" name="Picture 6" descr="Em có biết? - Home | Facebook">
            <a:extLst>
              <a:ext uri="{FF2B5EF4-FFF2-40B4-BE49-F238E27FC236}">
                <a16:creationId xmlns:a16="http://schemas.microsoft.com/office/drawing/2014/main" id="{5F2CC42F-8ACB-439B-A9C8-DDC92ECEA1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752"/>
            <a:ext cx="2143125" cy="2143125"/>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15">
            <a:extLst>
              <a:ext uri="{FF2B5EF4-FFF2-40B4-BE49-F238E27FC236}">
                <a16:creationId xmlns:a16="http://schemas.microsoft.com/office/drawing/2014/main" id="{29FAAE4E-E31A-4A1E-8E69-B20519AEC215}"/>
              </a:ext>
            </a:extLst>
          </p:cNvPr>
          <p:cNvGrpSpPr/>
          <p:nvPr/>
        </p:nvGrpSpPr>
        <p:grpSpPr>
          <a:xfrm>
            <a:off x="4654602" y="2222958"/>
            <a:ext cx="2880411" cy="2412079"/>
            <a:chOff x="250074" y="1511707"/>
            <a:chExt cx="3670035" cy="2653850"/>
          </a:xfrm>
        </p:grpSpPr>
        <p:sp>
          <p:nvSpPr>
            <p:cNvPr id="35" name="Oval 47">
              <a:extLst>
                <a:ext uri="{FF2B5EF4-FFF2-40B4-BE49-F238E27FC236}">
                  <a16:creationId xmlns:a16="http://schemas.microsoft.com/office/drawing/2014/main" id="{96462A5D-DF00-4AB1-AE82-D1B23862C801}"/>
                </a:ext>
              </a:extLst>
            </p:cNvPr>
            <p:cNvSpPr>
              <a:spLocks noChangeArrowheads="1"/>
            </p:cNvSpPr>
            <p:nvPr/>
          </p:nvSpPr>
          <p:spPr bwMode="auto">
            <a:xfrm>
              <a:off x="250074" y="1511707"/>
              <a:ext cx="3670035" cy="2653850"/>
            </a:xfrm>
            <a:prstGeom prst="ellipse">
              <a:avLst/>
            </a:prstGeom>
            <a:solidFill>
              <a:schemeClr val="accent4">
                <a:lumMod val="20000"/>
                <a:lumOff val="80000"/>
              </a:schemeClr>
            </a:solidFill>
            <a:ln w="19050">
              <a:solidFill>
                <a:schemeClr val="tx1"/>
              </a:solidFill>
              <a:round/>
              <a:headEnd/>
              <a:tailEnd/>
            </a:ln>
            <a:effectLst/>
          </p:spPr>
          <p:txBody>
            <a:bodyPr wrap="none" anchor="ctr"/>
            <a:lstStyle/>
            <a:p>
              <a:pPr>
                <a:spcBef>
                  <a:spcPct val="50000"/>
                </a:spcBef>
              </a:pPr>
              <a:endParaRPr lang="en-GB" sz="2800" b="1">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13A8DB1-8B71-4BF9-81C7-74F682A1EA25}"/>
                    </a:ext>
                  </a:extLst>
                </p:cNvPr>
                <p:cNvSpPr txBox="1"/>
                <p:nvPr/>
              </p:nvSpPr>
              <p:spPr>
                <a:xfrm>
                  <a:off x="1249168" y="2306822"/>
                  <a:ext cx="1024560" cy="1015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6000" b="1" i="1" dirty="0"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ℕ</m:t>
                        </m:r>
                      </m:oMath>
                    </m:oMathPara>
                  </a14:m>
                  <a:endParaRPr lang="en-US" sz="6000" dirty="0"/>
                </a:p>
              </p:txBody>
            </p:sp>
          </mc:Choice>
          <mc:Fallback xmlns="">
            <p:sp>
              <p:nvSpPr>
                <p:cNvPr id="36" name="TextBox 35">
                  <a:extLst>
                    <a:ext uri="{FF2B5EF4-FFF2-40B4-BE49-F238E27FC236}">
                      <a16:creationId xmlns:a16="http://schemas.microsoft.com/office/drawing/2014/main" id="{713A8DB1-8B71-4BF9-81C7-74F682A1EA25}"/>
                    </a:ext>
                  </a:extLst>
                </p:cNvPr>
                <p:cNvSpPr txBox="1">
                  <a:spLocks noRot="1" noChangeAspect="1" noMove="1" noResize="1" noEditPoints="1" noAdjustHandles="1" noChangeArrowheads="1" noChangeShapeType="1" noTextEdit="1"/>
                </p:cNvSpPr>
                <p:nvPr/>
              </p:nvSpPr>
              <p:spPr>
                <a:xfrm>
                  <a:off x="1249168" y="2306822"/>
                  <a:ext cx="1024560" cy="1015663"/>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663E3FC-2F73-4A1E-8083-8276A860F505}"/>
                  </a:ext>
                </a:extLst>
              </p:cNvPr>
              <p:cNvSpPr txBox="1"/>
              <p:nvPr/>
            </p:nvSpPr>
            <p:spPr>
              <a:xfrm>
                <a:off x="2727114" y="5324490"/>
                <a:ext cx="8303932" cy="523220"/>
              </a:xfrm>
              <a:prstGeom prst="rect">
                <a:avLst/>
              </a:prstGeom>
              <a:noFill/>
            </p:spPr>
            <p:txBody>
              <a:bodyPr wrap="square">
                <a:spAutoFit/>
              </a:bodyPr>
              <a:lstStyle/>
              <a:p>
                <a:pPr>
                  <a:spcBef>
                    <a:spcPct val="50000"/>
                  </a:spcBef>
                </a:pPr>
                <a:r>
                  <a:rPr lang="en-US" sz="2800" b="1" dirty="0" err="1">
                    <a:solidFill>
                      <a:schemeClr val="tx1"/>
                    </a:solidFill>
                    <a:latin typeface="Times New Roman" panose="02020603050405020304" pitchFamily="18" charset="0"/>
                    <a:cs typeface="Times New Roman" panose="02020603050405020304" pitchFamily="18" charset="0"/>
                  </a:rPr>
                  <a:t>Mọi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phần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thuộc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hợp</a:t>
                </a:r>
                <a:r>
                  <a:rPr lang="en-US" sz="28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ℕ</m:t>
                    </m:r>
                  </m:oMath>
                </a14:m>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đều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thuộc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hợp</a:t>
                </a:r>
                <a:r>
                  <a:rPr lang="en-US" sz="28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ℤ</m:t>
                    </m:r>
                  </m:oMath>
                </a14:m>
                <a:r>
                  <a:rPr lang="en-US" sz="2800" b="1"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38" name="TextBox 37">
                <a:extLst>
                  <a:ext uri="{FF2B5EF4-FFF2-40B4-BE49-F238E27FC236}">
                    <a16:creationId xmlns:a16="http://schemas.microsoft.com/office/drawing/2014/main" id="{5663E3FC-2F73-4A1E-8083-8276A860F505}"/>
                  </a:ext>
                </a:extLst>
              </p:cNvPr>
              <p:cNvSpPr txBox="1">
                <a:spLocks noRot="1" noChangeAspect="1" noMove="1" noResize="1" noEditPoints="1" noAdjustHandles="1" noChangeArrowheads="1" noChangeShapeType="1" noTextEdit="1"/>
              </p:cNvSpPr>
              <p:nvPr/>
            </p:nvSpPr>
            <p:spPr>
              <a:xfrm>
                <a:off x="2727114" y="5324490"/>
                <a:ext cx="8303932" cy="523220"/>
              </a:xfrm>
              <a:prstGeom prst="rect">
                <a:avLst/>
              </a:prstGeom>
              <a:blipFill>
                <a:blip r:embed="rId8"/>
                <a:stretch>
                  <a:fillRect l="-1467"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55E86BC-6508-46A9-900A-BD79EB7B4FD5}"/>
                  </a:ext>
                </a:extLst>
              </p:cNvPr>
              <p:cNvSpPr txBox="1"/>
              <p:nvPr/>
            </p:nvSpPr>
            <p:spPr>
              <a:xfrm>
                <a:off x="6012648" y="5828459"/>
                <a:ext cx="804121" cy="92313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6000" b="1" i="1" dirty="0"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ℕ</m:t>
                      </m:r>
                    </m:oMath>
                  </m:oMathPara>
                </a14:m>
                <a:endParaRPr lang="en-US" sz="6000" dirty="0"/>
              </a:p>
            </p:txBody>
          </p:sp>
        </mc:Choice>
        <mc:Fallback xmlns="">
          <p:sp>
            <p:nvSpPr>
              <p:cNvPr id="14" name="TextBox 13">
                <a:extLst>
                  <a:ext uri="{FF2B5EF4-FFF2-40B4-BE49-F238E27FC236}">
                    <a16:creationId xmlns:a16="http://schemas.microsoft.com/office/drawing/2014/main" id="{255E86BC-6508-46A9-900A-BD79EB7B4FD5}"/>
                  </a:ext>
                </a:extLst>
              </p:cNvPr>
              <p:cNvSpPr txBox="1">
                <a:spLocks noRot="1" noChangeAspect="1" noMove="1" noResize="1" noEditPoints="1" noAdjustHandles="1" noChangeArrowheads="1" noChangeShapeType="1" noTextEdit="1"/>
              </p:cNvSpPr>
              <p:nvPr/>
            </p:nvSpPr>
            <p:spPr>
              <a:xfrm>
                <a:off x="6012648" y="5828459"/>
                <a:ext cx="804121" cy="92313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5841C50-E3E5-47C9-B99F-E693C2F56B94}"/>
                  </a:ext>
                </a:extLst>
              </p:cNvPr>
              <p:cNvSpPr txBox="1"/>
              <p:nvPr/>
            </p:nvSpPr>
            <p:spPr>
              <a:xfrm>
                <a:off x="6923911" y="5828459"/>
                <a:ext cx="1971499" cy="11944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6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ℤ</m:t>
                      </m:r>
                    </m:oMath>
                  </m:oMathPara>
                </a14:m>
                <a:endParaRPr lang="en-US" sz="6000" dirty="0">
                  <a:solidFill>
                    <a:srgbClr val="FF0000"/>
                  </a:solidFill>
                </a:endParaRPr>
              </a:p>
            </p:txBody>
          </p:sp>
        </mc:Choice>
        <mc:Fallback xmlns="">
          <p:sp>
            <p:nvSpPr>
              <p:cNvPr id="15" name="TextBox 14">
                <a:extLst>
                  <a:ext uri="{FF2B5EF4-FFF2-40B4-BE49-F238E27FC236}">
                    <a16:creationId xmlns:a16="http://schemas.microsoft.com/office/drawing/2014/main" id="{C5841C50-E3E5-47C9-B99F-E693C2F56B94}"/>
                  </a:ext>
                </a:extLst>
              </p:cNvPr>
              <p:cNvSpPr txBox="1">
                <a:spLocks noRot="1" noChangeAspect="1" noMove="1" noResize="1" noEditPoints="1" noAdjustHandles="1" noChangeArrowheads="1" noChangeShapeType="1" noTextEdit="1"/>
              </p:cNvSpPr>
              <p:nvPr/>
            </p:nvSpPr>
            <p:spPr>
              <a:xfrm>
                <a:off x="6923911" y="5828459"/>
                <a:ext cx="1971499" cy="1194441"/>
              </a:xfrm>
              <a:prstGeom prst="rect">
                <a:avLst/>
              </a:prstGeom>
              <a:blipFill>
                <a:blip r:embed="rId10"/>
                <a:stretch>
                  <a:fillRect/>
                </a:stretch>
              </a:blipFill>
            </p:spPr>
            <p:txBody>
              <a:bodyPr/>
              <a:lstStyle/>
              <a:p>
                <a:r>
                  <a:rPr lang="en-US">
                    <a:noFill/>
                  </a:rPr>
                  <a:t> </a:t>
                </a:r>
              </a:p>
            </p:txBody>
          </p:sp>
        </mc:Fallback>
      </mc:AlternateContent>
      <p:graphicFrame>
        <p:nvGraphicFramePr>
          <p:cNvPr id="3" name="Object 2">
            <a:extLst>
              <a:ext uri="{FF2B5EF4-FFF2-40B4-BE49-F238E27FC236}">
                <a16:creationId xmlns:a16="http://schemas.microsoft.com/office/drawing/2014/main" id="{FB4B0AD1-8122-4698-9F29-ED0FF26F76A0}"/>
              </a:ext>
            </a:extLst>
          </p:cNvPr>
          <p:cNvGraphicFramePr>
            <a:graphicFrameLocks noChangeAspect="1"/>
          </p:cNvGraphicFramePr>
          <p:nvPr>
            <p:extLst>
              <p:ext uri="{D42A27DB-BD31-4B8C-83A1-F6EECF244321}">
                <p14:modId xmlns:p14="http://schemas.microsoft.com/office/powerpoint/2010/main" val="2061163008"/>
              </p:ext>
            </p:extLst>
          </p:nvPr>
        </p:nvGraphicFramePr>
        <p:xfrm>
          <a:off x="6850634" y="6127291"/>
          <a:ext cx="633579" cy="462341"/>
        </p:xfrm>
        <a:graphic>
          <a:graphicData uri="http://schemas.openxmlformats.org/presentationml/2006/ole">
            <mc:AlternateContent xmlns:mc="http://schemas.openxmlformats.org/markup-compatibility/2006">
              <mc:Choice xmlns:v="urn:schemas-microsoft-com:vml" Requires="v">
                <p:oleObj spid="_x0000_s1044" name="Equation" r:id="rId11" imgW="469800" imgH="342720" progId="Equation.DSMT4">
                  <p:embed/>
                </p:oleObj>
              </mc:Choice>
              <mc:Fallback>
                <p:oleObj name="Equation" r:id="rId11" imgW="469800" imgH="342720" progId="Equation.DSMT4">
                  <p:embed/>
                  <p:pic>
                    <p:nvPicPr>
                      <p:cNvPr id="0" name=""/>
                      <p:cNvPicPr/>
                      <p:nvPr/>
                    </p:nvPicPr>
                    <p:blipFill>
                      <a:blip r:embed="rId12"/>
                      <a:stretch>
                        <a:fillRect/>
                      </a:stretch>
                    </p:blipFill>
                    <p:spPr>
                      <a:xfrm>
                        <a:off x="6850634" y="6127291"/>
                        <a:ext cx="633579" cy="462341"/>
                      </a:xfrm>
                      <a:prstGeom prst="rect">
                        <a:avLst/>
                      </a:prstGeom>
                    </p:spPr>
                  </p:pic>
                </p:oleObj>
              </mc:Fallback>
            </mc:AlternateContent>
          </a:graphicData>
        </a:graphic>
      </p:graphicFrame>
    </p:spTree>
    <p:extLst>
      <p:ext uri="{BB962C8B-B14F-4D97-AF65-F5344CB8AC3E}">
        <p14:creationId xmlns:p14="http://schemas.microsoft.com/office/powerpoint/2010/main" val="3587844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326F040-2A0F-40C9-BA53-E1CAE3BA3CE5}"/>
              </a:ext>
            </a:extLst>
          </p:cNvPr>
          <p:cNvGrpSpPr/>
          <p:nvPr/>
        </p:nvGrpSpPr>
        <p:grpSpPr>
          <a:xfrm>
            <a:off x="0" y="-41068"/>
            <a:ext cx="11875625" cy="1756055"/>
            <a:chOff x="0" y="-41068"/>
            <a:chExt cx="11875625" cy="1756055"/>
          </a:xfrm>
        </p:grpSpPr>
        <p:grpSp>
          <p:nvGrpSpPr>
            <p:cNvPr id="5" name="Group 4">
              <a:extLst>
                <a:ext uri="{FF2B5EF4-FFF2-40B4-BE49-F238E27FC236}">
                  <a16:creationId xmlns:a16="http://schemas.microsoft.com/office/drawing/2014/main" id="{AF4BFF91-0220-4B01-B358-365FFD211B83}"/>
                </a:ext>
              </a:extLst>
            </p:cNvPr>
            <p:cNvGrpSpPr/>
            <p:nvPr/>
          </p:nvGrpSpPr>
          <p:grpSpPr>
            <a:xfrm>
              <a:off x="0" y="-41068"/>
              <a:ext cx="11875625" cy="1620000"/>
              <a:chOff x="0" y="0"/>
              <a:chExt cx="7716418" cy="1842796"/>
            </a:xfrm>
          </p:grpSpPr>
          <p:sp>
            <p:nvSpPr>
              <p:cNvPr id="12" name="Rectangle 10">
                <a:extLst>
                  <a:ext uri="{FF2B5EF4-FFF2-40B4-BE49-F238E27FC236}">
                    <a16:creationId xmlns:a16="http://schemas.microsoft.com/office/drawing/2014/main" id="{569F2308-864A-45D5-87A4-88B078078DD2}"/>
                  </a:ext>
                </a:extLst>
              </p:cNvPr>
              <p:cNvSpPr/>
              <p:nvPr/>
            </p:nvSpPr>
            <p:spPr>
              <a:xfrm>
                <a:off x="1" y="0"/>
                <a:ext cx="7716417" cy="1842796"/>
              </a:xfrm>
              <a:custGeom>
                <a:avLst/>
                <a:gdLst>
                  <a:gd name="connsiteX0" fmla="*/ 0 w 7147249"/>
                  <a:gd name="connsiteY0" fmla="*/ 0 h 2155372"/>
                  <a:gd name="connsiteX1" fmla="*/ 7147249 w 7147249"/>
                  <a:gd name="connsiteY1" fmla="*/ 0 h 2155372"/>
                  <a:gd name="connsiteX2" fmla="*/ 7147249 w 7147249"/>
                  <a:gd name="connsiteY2" fmla="*/ 2155372 h 2155372"/>
                  <a:gd name="connsiteX3" fmla="*/ 0 w 7147249"/>
                  <a:gd name="connsiteY3" fmla="*/ 2155372 h 2155372"/>
                  <a:gd name="connsiteX4" fmla="*/ 0 w 7147249"/>
                  <a:gd name="connsiteY4" fmla="*/ 0 h 2155372"/>
                  <a:gd name="connsiteX0" fmla="*/ 0 w 7147249"/>
                  <a:gd name="connsiteY0" fmla="*/ 0 h 2155372"/>
                  <a:gd name="connsiteX1" fmla="*/ 7147249 w 7147249"/>
                  <a:gd name="connsiteY1" fmla="*/ 0 h 2155372"/>
                  <a:gd name="connsiteX2" fmla="*/ 6288833 w 7147249"/>
                  <a:gd name="connsiteY2" fmla="*/ 2127380 h 2155372"/>
                  <a:gd name="connsiteX3" fmla="*/ 0 w 7147249"/>
                  <a:gd name="connsiteY3" fmla="*/ 2155372 h 2155372"/>
                  <a:gd name="connsiteX4" fmla="*/ 0 w 7147249"/>
                  <a:gd name="connsiteY4" fmla="*/ 0 h 2155372"/>
                  <a:gd name="connsiteX0" fmla="*/ 0 w 7147249"/>
                  <a:gd name="connsiteY0" fmla="*/ 0 h 2162880"/>
                  <a:gd name="connsiteX1" fmla="*/ 7147249 w 7147249"/>
                  <a:gd name="connsiteY1" fmla="*/ 0 h 2162880"/>
                  <a:gd name="connsiteX2" fmla="*/ 6288833 w 7147249"/>
                  <a:gd name="connsiteY2" fmla="*/ 2127380 h 2162880"/>
                  <a:gd name="connsiteX3" fmla="*/ 0 w 7147249"/>
                  <a:gd name="connsiteY3" fmla="*/ 2155372 h 2162880"/>
                  <a:gd name="connsiteX4" fmla="*/ 0 w 7147249"/>
                  <a:gd name="connsiteY4" fmla="*/ 0 h 2162880"/>
                  <a:gd name="connsiteX0" fmla="*/ 0 w 7147249"/>
                  <a:gd name="connsiteY0" fmla="*/ 0 h 2162880"/>
                  <a:gd name="connsiteX1" fmla="*/ 7147249 w 7147249"/>
                  <a:gd name="connsiteY1" fmla="*/ 0 h 2162880"/>
                  <a:gd name="connsiteX2" fmla="*/ 5625596 w 7147249"/>
                  <a:gd name="connsiteY2" fmla="*/ 2127380 h 2162880"/>
                  <a:gd name="connsiteX3" fmla="*/ 0 w 7147249"/>
                  <a:gd name="connsiteY3" fmla="*/ 2155372 h 2162880"/>
                  <a:gd name="connsiteX4" fmla="*/ 0 w 7147249"/>
                  <a:gd name="connsiteY4" fmla="*/ 0 h 2162880"/>
                  <a:gd name="connsiteX0" fmla="*/ 0 w 7147249"/>
                  <a:gd name="connsiteY0" fmla="*/ 0 h 2157705"/>
                  <a:gd name="connsiteX1" fmla="*/ 7147249 w 7147249"/>
                  <a:gd name="connsiteY1" fmla="*/ 0 h 2157705"/>
                  <a:gd name="connsiteX2" fmla="*/ 6044482 w 7147249"/>
                  <a:gd name="connsiteY2" fmla="*/ 2118050 h 2157705"/>
                  <a:gd name="connsiteX3" fmla="*/ 0 w 7147249"/>
                  <a:gd name="connsiteY3" fmla="*/ 2155372 h 2157705"/>
                  <a:gd name="connsiteX4" fmla="*/ 0 w 7147249"/>
                  <a:gd name="connsiteY4" fmla="*/ 0 h 2157705"/>
                  <a:gd name="connsiteX0" fmla="*/ 0 w 7147249"/>
                  <a:gd name="connsiteY0" fmla="*/ 0 h 2311389"/>
                  <a:gd name="connsiteX1" fmla="*/ 7147249 w 7147249"/>
                  <a:gd name="connsiteY1" fmla="*/ 0 h 2311389"/>
                  <a:gd name="connsiteX2" fmla="*/ 6044482 w 7147249"/>
                  <a:gd name="connsiteY2" fmla="*/ 2118050 h 2311389"/>
                  <a:gd name="connsiteX3" fmla="*/ 0 w 7147249"/>
                  <a:gd name="connsiteY3" fmla="*/ 2220686 h 2311389"/>
                  <a:gd name="connsiteX4" fmla="*/ 0 w 7147249"/>
                  <a:gd name="connsiteY4" fmla="*/ 0 h 2311389"/>
                  <a:gd name="connsiteX0" fmla="*/ 52360 w 7199609"/>
                  <a:gd name="connsiteY0" fmla="*/ 0 h 2397560"/>
                  <a:gd name="connsiteX1" fmla="*/ 7199609 w 7199609"/>
                  <a:gd name="connsiteY1" fmla="*/ 0 h 2397560"/>
                  <a:gd name="connsiteX2" fmla="*/ 6096842 w 7199609"/>
                  <a:gd name="connsiteY2" fmla="*/ 2118050 h 2397560"/>
                  <a:gd name="connsiteX3" fmla="*/ 0 w 7199609"/>
                  <a:gd name="connsiteY3" fmla="*/ 2379307 h 2397560"/>
                  <a:gd name="connsiteX4" fmla="*/ 52360 w 7199609"/>
                  <a:gd name="connsiteY4" fmla="*/ 0 h 2397560"/>
                  <a:gd name="connsiteX0" fmla="*/ 52360 w 7199609"/>
                  <a:gd name="connsiteY0" fmla="*/ 0 h 2379307"/>
                  <a:gd name="connsiteX1" fmla="*/ 7199609 w 7199609"/>
                  <a:gd name="connsiteY1" fmla="*/ 0 h 2379307"/>
                  <a:gd name="connsiteX2" fmla="*/ 6096842 w 7199609"/>
                  <a:gd name="connsiteY2" fmla="*/ 2118050 h 2379307"/>
                  <a:gd name="connsiteX3" fmla="*/ 0 w 7199609"/>
                  <a:gd name="connsiteY3" fmla="*/ 2379307 h 2379307"/>
                  <a:gd name="connsiteX4" fmla="*/ 52360 w 7199609"/>
                  <a:gd name="connsiteY4" fmla="*/ 0 h 237930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0 w 7217063"/>
                  <a:gd name="connsiteY0" fmla="*/ 38409 h 2528597"/>
                  <a:gd name="connsiteX1" fmla="*/ 7217063 w 7217063"/>
                  <a:gd name="connsiteY1" fmla="*/ 0 h 2528597"/>
                  <a:gd name="connsiteX2" fmla="*/ 6114296 w 7217063"/>
                  <a:gd name="connsiteY2" fmla="*/ 2118050 h 2528597"/>
                  <a:gd name="connsiteX3" fmla="*/ 8728 w 7217063"/>
                  <a:gd name="connsiteY3" fmla="*/ 2528597 h 2528597"/>
                  <a:gd name="connsiteX4" fmla="*/ 0 w 7217063"/>
                  <a:gd name="connsiteY4" fmla="*/ 38409 h 2528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7063" h="2528597">
                    <a:moveTo>
                      <a:pt x="0" y="38409"/>
                    </a:moveTo>
                    <a:lnTo>
                      <a:pt x="7217063" y="0"/>
                    </a:lnTo>
                    <a:cubicBezTo>
                      <a:pt x="6930924" y="709127"/>
                      <a:pt x="7315685" y="1696617"/>
                      <a:pt x="6114296" y="2118050"/>
                    </a:cubicBezTo>
                    <a:cubicBezTo>
                      <a:pt x="4912907" y="2539483"/>
                      <a:pt x="124023" y="1604866"/>
                      <a:pt x="8728" y="2528597"/>
                    </a:cubicBezTo>
                    <a:cubicBezTo>
                      <a:pt x="5819" y="1698534"/>
                      <a:pt x="2909" y="868472"/>
                      <a:pt x="0" y="38409"/>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0">
                <a:extLst>
                  <a:ext uri="{FF2B5EF4-FFF2-40B4-BE49-F238E27FC236}">
                    <a16:creationId xmlns:a16="http://schemas.microsoft.com/office/drawing/2014/main" id="{37347024-221C-4486-8323-A0EFE2FD0CA0}"/>
                  </a:ext>
                </a:extLst>
              </p:cNvPr>
              <p:cNvSpPr/>
              <p:nvPr/>
            </p:nvSpPr>
            <p:spPr>
              <a:xfrm>
                <a:off x="2" y="0"/>
                <a:ext cx="7492328" cy="1725229"/>
              </a:xfrm>
              <a:custGeom>
                <a:avLst/>
                <a:gdLst>
                  <a:gd name="connsiteX0" fmla="*/ 0 w 7147249"/>
                  <a:gd name="connsiteY0" fmla="*/ 0 h 2155372"/>
                  <a:gd name="connsiteX1" fmla="*/ 7147249 w 7147249"/>
                  <a:gd name="connsiteY1" fmla="*/ 0 h 2155372"/>
                  <a:gd name="connsiteX2" fmla="*/ 7147249 w 7147249"/>
                  <a:gd name="connsiteY2" fmla="*/ 2155372 h 2155372"/>
                  <a:gd name="connsiteX3" fmla="*/ 0 w 7147249"/>
                  <a:gd name="connsiteY3" fmla="*/ 2155372 h 2155372"/>
                  <a:gd name="connsiteX4" fmla="*/ 0 w 7147249"/>
                  <a:gd name="connsiteY4" fmla="*/ 0 h 2155372"/>
                  <a:gd name="connsiteX0" fmla="*/ 0 w 7147249"/>
                  <a:gd name="connsiteY0" fmla="*/ 0 h 2155372"/>
                  <a:gd name="connsiteX1" fmla="*/ 7147249 w 7147249"/>
                  <a:gd name="connsiteY1" fmla="*/ 0 h 2155372"/>
                  <a:gd name="connsiteX2" fmla="*/ 6288833 w 7147249"/>
                  <a:gd name="connsiteY2" fmla="*/ 2127380 h 2155372"/>
                  <a:gd name="connsiteX3" fmla="*/ 0 w 7147249"/>
                  <a:gd name="connsiteY3" fmla="*/ 2155372 h 2155372"/>
                  <a:gd name="connsiteX4" fmla="*/ 0 w 7147249"/>
                  <a:gd name="connsiteY4" fmla="*/ 0 h 2155372"/>
                  <a:gd name="connsiteX0" fmla="*/ 0 w 7147249"/>
                  <a:gd name="connsiteY0" fmla="*/ 0 h 2162880"/>
                  <a:gd name="connsiteX1" fmla="*/ 7147249 w 7147249"/>
                  <a:gd name="connsiteY1" fmla="*/ 0 h 2162880"/>
                  <a:gd name="connsiteX2" fmla="*/ 6288833 w 7147249"/>
                  <a:gd name="connsiteY2" fmla="*/ 2127380 h 2162880"/>
                  <a:gd name="connsiteX3" fmla="*/ 0 w 7147249"/>
                  <a:gd name="connsiteY3" fmla="*/ 2155372 h 2162880"/>
                  <a:gd name="connsiteX4" fmla="*/ 0 w 7147249"/>
                  <a:gd name="connsiteY4" fmla="*/ 0 h 2162880"/>
                  <a:gd name="connsiteX0" fmla="*/ 0 w 7147249"/>
                  <a:gd name="connsiteY0" fmla="*/ 0 h 2162880"/>
                  <a:gd name="connsiteX1" fmla="*/ 7147249 w 7147249"/>
                  <a:gd name="connsiteY1" fmla="*/ 0 h 2162880"/>
                  <a:gd name="connsiteX2" fmla="*/ 5625596 w 7147249"/>
                  <a:gd name="connsiteY2" fmla="*/ 2127380 h 2162880"/>
                  <a:gd name="connsiteX3" fmla="*/ 0 w 7147249"/>
                  <a:gd name="connsiteY3" fmla="*/ 2155372 h 2162880"/>
                  <a:gd name="connsiteX4" fmla="*/ 0 w 7147249"/>
                  <a:gd name="connsiteY4" fmla="*/ 0 h 2162880"/>
                  <a:gd name="connsiteX0" fmla="*/ 0 w 7147249"/>
                  <a:gd name="connsiteY0" fmla="*/ 0 h 2157705"/>
                  <a:gd name="connsiteX1" fmla="*/ 7147249 w 7147249"/>
                  <a:gd name="connsiteY1" fmla="*/ 0 h 2157705"/>
                  <a:gd name="connsiteX2" fmla="*/ 6044482 w 7147249"/>
                  <a:gd name="connsiteY2" fmla="*/ 2118050 h 2157705"/>
                  <a:gd name="connsiteX3" fmla="*/ 0 w 7147249"/>
                  <a:gd name="connsiteY3" fmla="*/ 2155372 h 2157705"/>
                  <a:gd name="connsiteX4" fmla="*/ 0 w 7147249"/>
                  <a:gd name="connsiteY4" fmla="*/ 0 h 2157705"/>
                  <a:gd name="connsiteX0" fmla="*/ 0 w 7147249"/>
                  <a:gd name="connsiteY0" fmla="*/ 0 h 2311389"/>
                  <a:gd name="connsiteX1" fmla="*/ 7147249 w 7147249"/>
                  <a:gd name="connsiteY1" fmla="*/ 0 h 2311389"/>
                  <a:gd name="connsiteX2" fmla="*/ 6044482 w 7147249"/>
                  <a:gd name="connsiteY2" fmla="*/ 2118050 h 2311389"/>
                  <a:gd name="connsiteX3" fmla="*/ 0 w 7147249"/>
                  <a:gd name="connsiteY3" fmla="*/ 2220686 h 2311389"/>
                  <a:gd name="connsiteX4" fmla="*/ 0 w 7147249"/>
                  <a:gd name="connsiteY4" fmla="*/ 0 h 2311389"/>
                  <a:gd name="connsiteX0" fmla="*/ 52360 w 7199609"/>
                  <a:gd name="connsiteY0" fmla="*/ 0 h 2397560"/>
                  <a:gd name="connsiteX1" fmla="*/ 7199609 w 7199609"/>
                  <a:gd name="connsiteY1" fmla="*/ 0 h 2397560"/>
                  <a:gd name="connsiteX2" fmla="*/ 6096842 w 7199609"/>
                  <a:gd name="connsiteY2" fmla="*/ 2118050 h 2397560"/>
                  <a:gd name="connsiteX3" fmla="*/ 0 w 7199609"/>
                  <a:gd name="connsiteY3" fmla="*/ 2379307 h 2397560"/>
                  <a:gd name="connsiteX4" fmla="*/ 52360 w 7199609"/>
                  <a:gd name="connsiteY4" fmla="*/ 0 h 2397560"/>
                  <a:gd name="connsiteX0" fmla="*/ 52360 w 7199609"/>
                  <a:gd name="connsiteY0" fmla="*/ 0 h 2379307"/>
                  <a:gd name="connsiteX1" fmla="*/ 7199609 w 7199609"/>
                  <a:gd name="connsiteY1" fmla="*/ 0 h 2379307"/>
                  <a:gd name="connsiteX2" fmla="*/ 6096842 w 7199609"/>
                  <a:gd name="connsiteY2" fmla="*/ 2118050 h 2379307"/>
                  <a:gd name="connsiteX3" fmla="*/ 0 w 7199609"/>
                  <a:gd name="connsiteY3" fmla="*/ 2379307 h 2379307"/>
                  <a:gd name="connsiteX4" fmla="*/ 52360 w 7199609"/>
                  <a:gd name="connsiteY4" fmla="*/ 0 h 237930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0 w 7217063"/>
                  <a:gd name="connsiteY0" fmla="*/ 38409 h 2528597"/>
                  <a:gd name="connsiteX1" fmla="*/ 7217063 w 7217063"/>
                  <a:gd name="connsiteY1" fmla="*/ 0 h 2528597"/>
                  <a:gd name="connsiteX2" fmla="*/ 6114296 w 7217063"/>
                  <a:gd name="connsiteY2" fmla="*/ 2118050 h 2528597"/>
                  <a:gd name="connsiteX3" fmla="*/ 8728 w 7217063"/>
                  <a:gd name="connsiteY3" fmla="*/ 2528597 h 2528597"/>
                  <a:gd name="connsiteX4" fmla="*/ 0 w 7217063"/>
                  <a:gd name="connsiteY4" fmla="*/ 38409 h 2528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7063" h="2528597">
                    <a:moveTo>
                      <a:pt x="0" y="38409"/>
                    </a:moveTo>
                    <a:lnTo>
                      <a:pt x="7217063" y="0"/>
                    </a:lnTo>
                    <a:cubicBezTo>
                      <a:pt x="6930924" y="709127"/>
                      <a:pt x="7315685" y="1696617"/>
                      <a:pt x="6114296" y="2118050"/>
                    </a:cubicBezTo>
                    <a:cubicBezTo>
                      <a:pt x="4912907" y="2539483"/>
                      <a:pt x="124023" y="1604866"/>
                      <a:pt x="8728" y="2528597"/>
                    </a:cubicBezTo>
                    <a:cubicBezTo>
                      <a:pt x="5819" y="1698534"/>
                      <a:pt x="2909" y="868472"/>
                      <a:pt x="0" y="38409"/>
                    </a:cubicBezTo>
                    <a:close/>
                  </a:path>
                </a:pathLst>
              </a:custGeom>
              <a:solidFill>
                <a:srgbClr val="FF0000">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5B87E321-3BF0-4C21-B36B-05E8A4B0B51D}"/>
                  </a:ext>
                </a:extLst>
              </p:cNvPr>
              <p:cNvSpPr/>
              <p:nvPr/>
            </p:nvSpPr>
            <p:spPr>
              <a:xfrm>
                <a:off x="0" y="1"/>
                <a:ext cx="7203236" cy="1574540"/>
              </a:xfrm>
              <a:custGeom>
                <a:avLst/>
                <a:gdLst>
                  <a:gd name="connsiteX0" fmla="*/ 0 w 7147249"/>
                  <a:gd name="connsiteY0" fmla="*/ 0 h 2155372"/>
                  <a:gd name="connsiteX1" fmla="*/ 7147249 w 7147249"/>
                  <a:gd name="connsiteY1" fmla="*/ 0 h 2155372"/>
                  <a:gd name="connsiteX2" fmla="*/ 7147249 w 7147249"/>
                  <a:gd name="connsiteY2" fmla="*/ 2155372 h 2155372"/>
                  <a:gd name="connsiteX3" fmla="*/ 0 w 7147249"/>
                  <a:gd name="connsiteY3" fmla="*/ 2155372 h 2155372"/>
                  <a:gd name="connsiteX4" fmla="*/ 0 w 7147249"/>
                  <a:gd name="connsiteY4" fmla="*/ 0 h 2155372"/>
                  <a:gd name="connsiteX0" fmla="*/ 0 w 7147249"/>
                  <a:gd name="connsiteY0" fmla="*/ 0 h 2155372"/>
                  <a:gd name="connsiteX1" fmla="*/ 7147249 w 7147249"/>
                  <a:gd name="connsiteY1" fmla="*/ 0 h 2155372"/>
                  <a:gd name="connsiteX2" fmla="*/ 6288833 w 7147249"/>
                  <a:gd name="connsiteY2" fmla="*/ 2127380 h 2155372"/>
                  <a:gd name="connsiteX3" fmla="*/ 0 w 7147249"/>
                  <a:gd name="connsiteY3" fmla="*/ 2155372 h 2155372"/>
                  <a:gd name="connsiteX4" fmla="*/ 0 w 7147249"/>
                  <a:gd name="connsiteY4" fmla="*/ 0 h 2155372"/>
                  <a:gd name="connsiteX0" fmla="*/ 0 w 7147249"/>
                  <a:gd name="connsiteY0" fmla="*/ 0 h 2162880"/>
                  <a:gd name="connsiteX1" fmla="*/ 7147249 w 7147249"/>
                  <a:gd name="connsiteY1" fmla="*/ 0 h 2162880"/>
                  <a:gd name="connsiteX2" fmla="*/ 6288833 w 7147249"/>
                  <a:gd name="connsiteY2" fmla="*/ 2127380 h 2162880"/>
                  <a:gd name="connsiteX3" fmla="*/ 0 w 7147249"/>
                  <a:gd name="connsiteY3" fmla="*/ 2155372 h 2162880"/>
                  <a:gd name="connsiteX4" fmla="*/ 0 w 7147249"/>
                  <a:gd name="connsiteY4" fmla="*/ 0 h 2162880"/>
                  <a:gd name="connsiteX0" fmla="*/ 0 w 7147249"/>
                  <a:gd name="connsiteY0" fmla="*/ 0 h 2162880"/>
                  <a:gd name="connsiteX1" fmla="*/ 7147249 w 7147249"/>
                  <a:gd name="connsiteY1" fmla="*/ 0 h 2162880"/>
                  <a:gd name="connsiteX2" fmla="*/ 5625596 w 7147249"/>
                  <a:gd name="connsiteY2" fmla="*/ 2127380 h 2162880"/>
                  <a:gd name="connsiteX3" fmla="*/ 0 w 7147249"/>
                  <a:gd name="connsiteY3" fmla="*/ 2155372 h 2162880"/>
                  <a:gd name="connsiteX4" fmla="*/ 0 w 7147249"/>
                  <a:gd name="connsiteY4" fmla="*/ 0 h 2162880"/>
                  <a:gd name="connsiteX0" fmla="*/ 0 w 7147249"/>
                  <a:gd name="connsiteY0" fmla="*/ 0 h 2157705"/>
                  <a:gd name="connsiteX1" fmla="*/ 7147249 w 7147249"/>
                  <a:gd name="connsiteY1" fmla="*/ 0 h 2157705"/>
                  <a:gd name="connsiteX2" fmla="*/ 6044482 w 7147249"/>
                  <a:gd name="connsiteY2" fmla="*/ 2118050 h 2157705"/>
                  <a:gd name="connsiteX3" fmla="*/ 0 w 7147249"/>
                  <a:gd name="connsiteY3" fmla="*/ 2155372 h 2157705"/>
                  <a:gd name="connsiteX4" fmla="*/ 0 w 7147249"/>
                  <a:gd name="connsiteY4" fmla="*/ 0 h 2157705"/>
                  <a:gd name="connsiteX0" fmla="*/ 0 w 7147249"/>
                  <a:gd name="connsiteY0" fmla="*/ 0 h 2311389"/>
                  <a:gd name="connsiteX1" fmla="*/ 7147249 w 7147249"/>
                  <a:gd name="connsiteY1" fmla="*/ 0 h 2311389"/>
                  <a:gd name="connsiteX2" fmla="*/ 6044482 w 7147249"/>
                  <a:gd name="connsiteY2" fmla="*/ 2118050 h 2311389"/>
                  <a:gd name="connsiteX3" fmla="*/ 0 w 7147249"/>
                  <a:gd name="connsiteY3" fmla="*/ 2220686 h 2311389"/>
                  <a:gd name="connsiteX4" fmla="*/ 0 w 7147249"/>
                  <a:gd name="connsiteY4" fmla="*/ 0 h 2311389"/>
                  <a:gd name="connsiteX0" fmla="*/ 52360 w 7199609"/>
                  <a:gd name="connsiteY0" fmla="*/ 0 h 2397560"/>
                  <a:gd name="connsiteX1" fmla="*/ 7199609 w 7199609"/>
                  <a:gd name="connsiteY1" fmla="*/ 0 h 2397560"/>
                  <a:gd name="connsiteX2" fmla="*/ 6096842 w 7199609"/>
                  <a:gd name="connsiteY2" fmla="*/ 2118050 h 2397560"/>
                  <a:gd name="connsiteX3" fmla="*/ 0 w 7199609"/>
                  <a:gd name="connsiteY3" fmla="*/ 2379307 h 2397560"/>
                  <a:gd name="connsiteX4" fmla="*/ 52360 w 7199609"/>
                  <a:gd name="connsiteY4" fmla="*/ 0 h 2397560"/>
                  <a:gd name="connsiteX0" fmla="*/ 52360 w 7199609"/>
                  <a:gd name="connsiteY0" fmla="*/ 0 h 2379307"/>
                  <a:gd name="connsiteX1" fmla="*/ 7199609 w 7199609"/>
                  <a:gd name="connsiteY1" fmla="*/ 0 h 2379307"/>
                  <a:gd name="connsiteX2" fmla="*/ 6096842 w 7199609"/>
                  <a:gd name="connsiteY2" fmla="*/ 2118050 h 2379307"/>
                  <a:gd name="connsiteX3" fmla="*/ 0 w 7199609"/>
                  <a:gd name="connsiteY3" fmla="*/ 2379307 h 2379307"/>
                  <a:gd name="connsiteX4" fmla="*/ 52360 w 7199609"/>
                  <a:gd name="connsiteY4" fmla="*/ 0 h 237930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0 w 7217063"/>
                  <a:gd name="connsiteY0" fmla="*/ 38409 h 2528597"/>
                  <a:gd name="connsiteX1" fmla="*/ 7217063 w 7217063"/>
                  <a:gd name="connsiteY1" fmla="*/ 0 h 2528597"/>
                  <a:gd name="connsiteX2" fmla="*/ 6114296 w 7217063"/>
                  <a:gd name="connsiteY2" fmla="*/ 2118050 h 2528597"/>
                  <a:gd name="connsiteX3" fmla="*/ 8728 w 7217063"/>
                  <a:gd name="connsiteY3" fmla="*/ 2528597 h 2528597"/>
                  <a:gd name="connsiteX4" fmla="*/ 0 w 7217063"/>
                  <a:gd name="connsiteY4" fmla="*/ 38409 h 2528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7063" h="2528597">
                    <a:moveTo>
                      <a:pt x="0" y="38409"/>
                    </a:moveTo>
                    <a:lnTo>
                      <a:pt x="7217063" y="0"/>
                    </a:lnTo>
                    <a:cubicBezTo>
                      <a:pt x="6930924" y="709127"/>
                      <a:pt x="7315685" y="1696617"/>
                      <a:pt x="6114296" y="2118050"/>
                    </a:cubicBezTo>
                    <a:cubicBezTo>
                      <a:pt x="4912907" y="2539483"/>
                      <a:pt x="124023" y="1604866"/>
                      <a:pt x="8728" y="2528597"/>
                    </a:cubicBezTo>
                    <a:cubicBezTo>
                      <a:pt x="5819" y="1698534"/>
                      <a:pt x="2909" y="868472"/>
                      <a:pt x="0" y="38409"/>
                    </a:cubicBezTo>
                    <a:close/>
                  </a:path>
                </a:pathLst>
              </a:custGeom>
              <a:solidFill>
                <a:srgbClr val="FF0000">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82E1F981-A0E6-427A-9FA1-33012751EC7F}"/>
                </a:ext>
              </a:extLst>
            </p:cNvPr>
            <p:cNvGrpSpPr/>
            <p:nvPr/>
          </p:nvGrpSpPr>
          <p:grpSpPr>
            <a:xfrm>
              <a:off x="177229" y="94987"/>
              <a:ext cx="1620000" cy="1620000"/>
              <a:chOff x="354011" y="494853"/>
              <a:chExt cx="1620000" cy="1620000"/>
            </a:xfrm>
          </p:grpSpPr>
          <p:sp>
            <p:nvSpPr>
              <p:cNvPr id="8" name="Oval 7">
                <a:extLst>
                  <a:ext uri="{FF2B5EF4-FFF2-40B4-BE49-F238E27FC236}">
                    <a16:creationId xmlns:a16="http://schemas.microsoft.com/office/drawing/2014/main" id="{70470953-9595-414F-8A53-48745EAC2D5F}"/>
                  </a:ext>
                </a:extLst>
              </p:cNvPr>
              <p:cNvSpPr/>
              <p:nvPr/>
            </p:nvSpPr>
            <p:spPr>
              <a:xfrm>
                <a:off x="354011" y="494853"/>
                <a:ext cx="1620000" cy="1620000"/>
              </a:xfrm>
              <a:prstGeom prst="ellipse">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A54A8B9-75DD-480C-B783-08605CF5281A}"/>
                  </a:ext>
                </a:extLst>
              </p:cNvPr>
              <p:cNvSpPr/>
              <p:nvPr/>
            </p:nvSpPr>
            <p:spPr>
              <a:xfrm>
                <a:off x="777290" y="974805"/>
                <a:ext cx="1008000" cy="1008000"/>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2FE680B-1569-4334-91C7-516F3B77571E}"/>
                  </a:ext>
                </a:extLst>
              </p:cNvPr>
              <p:cNvSpPr txBox="1"/>
              <p:nvPr/>
            </p:nvSpPr>
            <p:spPr>
              <a:xfrm>
                <a:off x="801442" y="544863"/>
                <a:ext cx="983848" cy="461665"/>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BÀI</a:t>
                </a:r>
              </a:p>
            </p:txBody>
          </p:sp>
          <p:sp>
            <p:nvSpPr>
              <p:cNvPr id="11" name="TextBox 10">
                <a:extLst>
                  <a:ext uri="{FF2B5EF4-FFF2-40B4-BE49-F238E27FC236}">
                    <a16:creationId xmlns:a16="http://schemas.microsoft.com/office/drawing/2014/main" id="{C4EF9272-DEEB-4307-8708-CA483A692507}"/>
                  </a:ext>
                </a:extLst>
              </p:cNvPr>
              <p:cNvSpPr txBox="1"/>
              <p:nvPr/>
            </p:nvSpPr>
            <p:spPr>
              <a:xfrm>
                <a:off x="777289" y="1053594"/>
                <a:ext cx="983848" cy="923330"/>
              </a:xfrm>
              <a:prstGeom prst="rect">
                <a:avLst/>
              </a:prstGeom>
              <a:noFill/>
            </p:spPr>
            <p:txBody>
              <a:bodyPr wrap="square" rtlCol="0">
                <a:spAutoFit/>
              </a:bodyPr>
              <a:lstStyle/>
              <a:p>
                <a:pPr algn="ctr"/>
                <a:r>
                  <a:rPr lang="en-US" sz="5400" b="1">
                    <a:solidFill>
                      <a:srgbClr val="FF0000"/>
                    </a:solidFill>
                    <a:latin typeface=".VnHelvetInsH" panose="020B7200000000000000" pitchFamily="34" charset="0"/>
                    <a:cs typeface="Times New Roman" panose="02020603050405020304" pitchFamily="18" charset="0"/>
                  </a:rPr>
                  <a:t>13</a:t>
                </a:r>
              </a:p>
            </p:txBody>
          </p:sp>
        </p:grpSp>
        <p:sp>
          <p:nvSpPr>
            <p:cNvPr id="7" name="TextBox 6">
              <a:extLst>
                <a:ext uri="{FF2B5EF4-FFF2-40B4-BE49-F238E27FC236}">
                  <a16:creationId xmlns:a16="http://schemas.microsoft.com/office/drawing/2014/main" id="{F72CD943-98C9-4568-B39F-66B29A69B0AE}"/>
                </a:ext>
              </a:extLst>
            </p:cNvPr>
            <p:cNvSpPr txBox="1"/>
            <p:nvPr/>
          </p:nvSpPr>
          <p:spPr>
            <a:xfrm>
              <a:off x="2087772" y="362493"/>
              <a:ext cx="8068158"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TẬP HỢP CÁC SỐ NGUYÊN</a:t>
              </a:r>
            </a:p>
          </p:txBody>
        </p:sp>
      </p:grpSp>
      <p:sp>
        <p:nvSpPr>
          <p:cNvPr id="16" name="TextBox 15">
            <a:extLst>
              <a:ext uri="{FF2B5EF4-FFF2-40B4-BE49-F238E27FC236}">
                <a16:creationId xmlns:a16="http://schemas.microsoft.com/office/drawing/2014/main" id="{E4FA52DF-C0F8-479E-B062-0C8DF098CE9D}"/>
              </a:ext>
            </a:extLst>
          </p:cNvPr>
          <p:cNvSpPr txBox="1"/>
          <p:nvPr/>
        </p:nvSpPr>
        <p:spPr>
          <a:xfrm>
            <a:off x="1492761" y="2974683"/>
            <a:ext cx="7241919" cy="1307537"/>
          </a:xfrm>
          <a:prstGeom prst="rect">
            <a:avLst/>
          </a:prstGeom>
          <a:noFill/>
        </p:spPr>
        <p:txBody>
          <a:bodyPr wrap="none" rtlCol="0">
            <a:spAutoFit/>
          </a:bodyPr>
          <a:lstStyle/>
          <a:p>
            <a:pPr marL="342900" indent="-342900">
              <a:lnSpc>
                <a:spcPct val="150000"/>
              </a:lnSpc>
              <a:buAutoNum type="alphaLcParenR"/>
            </a:pPr>
            <a:r>
              <a:rPr lang="en-US" sz="2800">
                <a:latin typeface="Times New Roman" panose="02020603050405020304" pitchFamily="18" charset="0"/>
                <a:cs typeface="Times New Roman" panose="02020603050405020304" pitchFamily="18" charset="0"/>
              </a:rPr>
              <a:t> Viết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a:t>
            </a:r>
          </a:p>
          <a:p>
            <a:pPr marL="342900" indent="-342900">
              <a:lnSpc>
                <a:spcPct val="150000"/>
              </a:lnSpc>
              <a:buAutoNum type="alphaLcParenR"/>
            </a:pPr>
            <a:r>
              <a:rPr lang="en-US" sz="2800">
                <a:latin typeface="Times New Roman" panose="02020603050405020304" pitchFamily="18" charset="0"/>
                <a:cs typeface="Times New Roman" panose="02020603050405020304" pitchFamily="18" charset="0"/>
              </a:rPr>
              <a:t> Đọc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A731AAC0-2EC8-4AE8-870E-0C8D90BBDA32}"/>
              </a:ext>
            </a:extLst>
          </p:cNvPr>
          <p:cNvSpPr/>
          <p:nvPr/>
        </p:nvSpPr>
        <p:spPr>
          <a:xfrm>
            <a:off x="3433822" y="1785302"/>
            <a:ext cx="5324355" cy="92514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3200" b="1">
                <a:solidFill>
                  <a:srgbClr val="FFFFFF"/>
                </a:solidFill>
                <a:latin typeface="Times New Roman" panose="02020603050405020304" pitchFamily="18" charset="0"/>
                <a:cs typeface="Times New Roman" panose="02020603050405020304" pitchFamily="18" charset="0"/>
              </a:rPr>
              <a:t>Luyện tập 1</a:t>
            </a:r>
            <a:endParaRPr lang="en-US" sz="3200" b="1" dirty="0">
              <a:solidFill>
                <a:srgbClr val="FFFFFF"/>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2EE2B623-C6BB-4971-B94E-714019124A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4403" y="3157984"/>
            <a:ext cx="3237597" cy="3337523"/>
          </a:xfrm>
          <a:prstGeom prst="rect">
            <a:avLst/>
          </a:prstGeom>
        </p:spPr>
      </p:pic>
    </p:spTree>
    <p:extLst>
      <p:ext uri="{BB962C8B-B14F-4D97-AF65-F5344CB8AC3E}">
        <p14:creationId xmlns:p14="http://schemas.microsoft.com/office/powerpoint/2010/main" val="314627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43">
            <a:extLst>
              <a:ext uri="{FF2B5EF4-FFF2-40B4-BE49-F238E27FC236}">
                <a16:creationId xmlns:a16="http://schemas.microsoft.com/office/drawing/2014/main" id="{D25F3319-DDF9-41E4-9A8C-BC742BBC50F4}"/>
              </a:ext>
            </a:extLst>
          </p:cNvPr>
          <p:cNvSpPr txBox="1">
            <a:spLocks noChangeArrowheads="1"/>
          </p:cNvSpPr>
          <p:nvPr/>
        </p:nvSpPr>
        <p:spPr bwMode="auto">
          <a:xfrm>
            <a:off x="866612" y="1179976"/>
            <a:ext cx="106641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800" b="1" dirty="0" err="1">
                <a:solidFill>
                  <a:srgbClr val="0000FF"/>
                </a:solidFill>
                <a:latin typeface="Times New Roman" panose="02020603050405020304" pitchFamily="18" charset="0"/>
                <a:cs typeface="Times New Roman" panose="02020603050405020304" pitchFamily="18" charset="0"/>
              </a:rPr>
              <a:t>Số</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dương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số</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âm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được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dùng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để</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biểu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thị</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đại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lượng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lập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nhau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hoặc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có</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hướng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ngược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nhau</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AE82E3E2-D658-4D56-9ACD-CF228EE1CB64}"/>
              </a:ext>
            </a:extLst>
          </p:cNvPr>
          <p:cNvSpPr txBox="1"/>
          <p:nvPr/>
        </p:nvSpPr>
        <p:spPr>
          <a:xfrm>
            <a:off x="1138178" y="341149"/>
            <a:ext cx="7066344" cy="584775"/>
          </a:xfrm>
          <a:prstGeom prst="rect">
            <a:avLst/>
          </a:prstGeom>
          <a:noFill/>
        </p:spPr>
        <p:txBody>
          <a:bodyPr wrap="square">
            <a:spAutoFit/>
          </a:bodyPr>
          <a:lstStyle/>
          <a:p>
            <a:pPr eaLnBrk="1" hangingPunct="1">
              <a:defRPr/>
            </a:pPr>
            <a:r>
              <a:rPr lang="en-US" sz="3200" b="1" dirty="0" err="1">
                <a:solidFill>
                  <a:srgbClr val="FF0000"/>
                </a:solidFill>
                <a:latin typeface="Times New Roman" panose="02020603050405020304" pitchFamily="18" charset="0"/>
                <a:cs typeface="Times New Roman" panose="02020603050405020304" pitchFamily="18" charset="0"/>
              </a:rPr>
              <a:t>Khi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ta </a:t>
            </a:r>
            <a:r>
              <a:rPr lang="en-US" sz="3200" b="1" dirty="0" err="1">
                <a:solidFill>
                  <a:srgbClr val="FF0000"/>
                </a:solidFill>
                <a:latin typeface="Times New Roman" panose="02020603050405020304" pitchFamily="18" charset="0"/>
                <a:cs typeface="Times New Roman" panose="02020603050405020304" pitchFamily="18" charset="0"/>
              </a:rPr>
              <a:t>dùng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âm</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4FE48301-90C8-4691-BAA9-8D4620549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16" y="108414"/>
            <a:ext cx="1071562" cy="1071562"/>
          </a:xfrm>
          <a:prstGeom prst="rect">
            <a:avLst/>
          </a:prstGeom>
        </p:spPr>
      </p:pic>
    </p:spTree>
    <p:extLst>
      <p:ext uri="{BB962C8B-B14F-4D97-AF65-F5344CB8AC3E}">
        <p14:creationId xmlns:p14="http://schemas.microsoft.com/office/powerpoint/2010/main" val="148611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68D56C6-70E5-404B-906D-0F52786E245A}"/>
              </a:ext>
            </a:extLst>
          </p:cNvPr>
          <p:cNvGrpSpPr/>
          <p:nvPr/>
        </p:nvGrpSpPr>
        <p:grpSpPr>
          <a:xfrm>
            <a:off x="115747" y="260432"/>
            <a:ext cx="5116540" cy="3912780"/>
            <a:chOff x="550732" y="794981"/>
            <a:chExt cx="5116540" cy="3912780"/>
          </a:xfrm>
        </p:grpSpPr>
        <p:sp>
          <p:nvSpPr>
            <p:cNvPr id="11" name="Rectangle: Rounded Corners 10">
              <a:extLst>
                <a:ext uri="{FF2B5EF4-FFF2-40B4-BE49-F238E27FC236}">
                  <a16:creationId xmlns:a16="http://schemas.microsoft.com/office/drawing/2014/main" id="{B220FA51-C8E9-4944-BE34-9E1CB24C0B35}"/>
                </a:ext>
              </a:extLst>
            </p:cNvPr>
            <p:cNvSpPr/>
            <p:nvPr/>
          </p:nvSpPr>
          <p:spPr>
            <a:xfrm>
              <a:off x="2171472" y="974690"/>
              <a:ext cx="3495800" cy="345663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13" name="Picture 12">
              <a:extLst>
                <a:ext uri="{FF2B5EF4-FFF2-40B4-BE49-F238E27FC236}">
                  <a16:creationId xmlns:a16="http://schemas.microsoft.com/office/drawing/2014/main" id="{E2E0F2D2-3D1D-40B0-B3A8-959D32D0A620}"/>
                </a:ext>
              </a:extLst>
            </p:cNvPr>
            <p:cNvPicPr>
              <a:picLocks noChangeAspect="1"/>
            </p:cNvPicPr>
            <p:nvPr/>
          </p:nvPicPr>
          <p:blipFill rotWithShape="1">
            <a:blip r:embed="rId3">
              <a:extLst>
                <a:ext uri="{28A0092B-C50C-407E-A947-70E740481C1C}">
                  <a14:useLocalDpi xmlns:a14="http://schemas.microsoft.com/office/drawing/2010/main" val="0"/>
                </a:ext>
              </a:extLst>
            </a:blip>
            <a:srcRect l="24990"/>
            <a:stretch/>
          </p:blipFill>
          <p:spPr>
            <a:xfrm>
              <a:off x="550732" y="794981"/>
              <a:ext cx="2331972" cy="3912780"/>
            </a:xfrm>
            <a:prstGeom prst="rect">
              <a:avLst/>
            </a:prstGeom>
          </p:spPr>
        </p:pic>
      </p:grpSp>
      <p:sp>
        <p:nvSpPr>
          <p:cNvPr id="15" name="Text Box 28">
            <a:extLst>
              <a:ext uri="{FF2B5EF4-FFF2-40B4-BE49-F238E27FC236}">
                <a16:creationId xmlns:a16="http://schemas.microsoft.com/office/drawing/2014/main" id="{8A323945-7AF5-4F56-B013-20F6A75AF447}"/>
              </a:ext>
            </a:extLst>
          </p:cNvPr>
          <p:cNvSpPr txBox="1">
            <a:spLocks noChangeArrowheads="1"/>
          </p:cNvSpPr>
          <p:nvPr/>
        </p:nvSpPr>
        <p:spPr bwMode="auto">
          <a:xfrm>
            <a:off x="2350178" y="846828"/>
            <a:ext cx="23319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800" b="1">
                <a:solidFill>
                  <a:srgbClr val="002060"/>
                </a:solidFill>
                <a:latin typeface="Times New Roman" panose="02020603050405020304" pitchFamily="18" charset="0"/>
              </a:rPr>
              <a:t>Tính: </a:t>
            </a:r>
          </a:p>
        </p:txBody>
      </p:sp>
      <mc:AlternateContent xmlns:mc="http://schemas.openxmlformats.org/markup-compatibility/2006" xmlns:a14="http://schemas.microsoft.com/office/drawing/2010/main">
        <mc:Choice Requires="a14">
          <p:sp>
            <p:nvSpPr>
              <p:cNvPr id="16" name="Text Box 28">
                <a:extLst>
                  <a:ext uri="{FF2B5EF4-FFF2-40B4-BE49-F238E27FC236}">
                    <a16:creationId xmlns:a16="http://schemas.microsoft.com/office/drawing/2014/main" id="{DA523277-36C2-494C-8564-1FABD7302E28}"/>
                  </a:ext>
                </a:extLst>
              </p:cNvPr>
              <p:cNvSpPr txBox="1">
                <a:spLocks noChangeArrowheads="1"/>
              </p:cNvSpPr>
              <p:nvPr/>
            </p:nvSpPr>
            <p:spPr bwMode="auto">
              <a:xfrm>
                <a:off x="2230795" y="1515945"/>
                <a:ext cx="204531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800" b="1" dirty="0">
                    <a:solidFill>
                      <a:srgbClr val="002060"/>
                    </a:solidFill>
                    <a:latin typeface="Cambria Math" panose="02040503050406030204" pitchFamily="18" charset="0"/>
                    <a:ea typeface="Cambria Math" panose="02040503050406030204" pitchFamily="18" charset="0"/>
                  </a:rPr>
                  <a:t>2023</a:t>
                </a:r>
                <a14:m>
                  <m:oMath xmlns:m="http://schemas.openxmlformats.org/officeDocument/2006/math">
                    <m:r>
                      <a:rPr lang="en-US" altLang="en-US" sz="2800" b="1" i="1" dirty="0" smtClean="0">
                        <a:solidFill>
                          <a:srgbClr val="002060"/>
                        </a:solidFill>
                        <a:latin typeface="Cambria Math" panose="02040503050406030204" pitchFamily="18" charset="0"/>
                        <a:ea typeface="Cambria Math" panose="02040503050406030204" pitchFamily="18" charset="0"/>
                      </a:rPr>
                      <m:t> –</m:t>
                    </m:r>
                    <m:r>
                      <a:rPr lang="en-US" altLang="en-US" sz="2800" b="1" i="1" dirty="0" smtClean="0">
                        <a:solidFill>
                          <a:srgbClr val="002060"/>
                        </a:solidFill>
                        <a:latin typeface="Cambria Math" panose="02040503050406030204" pitchFamily="18" charset="0"/>
                        <a:ea typeface="Cambria Math" panose="02040503050406030204" pitchFamily="18" charset="0"/>
                      </a:rPr>
                      <m:t>𝟐</m:t>
                    </m:r>
                    <m:r>
                      <a:rPr lang="en-US" altLang="en-US" sz="2800" b="1" i="1">
                        <a:solidFill>
                          <a:srgbClr val="002060"/>
                        </a:solidFill>
                        <a:latin typeface="Cambria Math" panose="02040503050406030204" pitchFamily="18" charset="0"/>
                        <a:ea typeface="Cambria Math" panose="02040503050406030204" pitchFamily="18" charset="0"/>
                      </a:rPr>
                      <m:t> =</m:t>
                    </m:r>
                  </m:oMath>
                </a14:m>
                <a:endParaRPr lang="en-US" altLang="en-US" sz="2800" b="1" dirty="0">
                  <a:solidFill>
                    <a:srgbClr val="002060"/>
                  </a:solidFill>
                  <a:latin typeface="Cambria Math" panose="02040503050406030204" pitchFamily="18" charset="0"/>
                  <a:ea typeface="Cambria Math" panose="02040503050406030204" pitchFamily="18" charset="0"/>
                </a:endParaRPr>
              </a:p>
            </p:txBody>
          </p:sp>
        </mc:Choice>
        <mc:Fallback xmlns="">
          <p:sp>
            <p:nvSpPr>
              <p:cNvPr id="16" name="Text Box 28">
                <a:extLst>
                  <a:ext uri="{FF2B5EF4-FFF2-40B4-BE49-F238E27FC236}">
                    <a16:creationId xmlns:a16="http://schemas.microsoft.com/office/drawing/2014/main" id="{DA523277-36C2-494C-8564-1FABD7302E28}"/>
                  </a:ext>
                </a:extLst>
              </p:cNvPr>
              <p:cNvSpPr txBox="1">
                <a:spLocks noRot="1" noChangeAspect="1" noMove="1" noResize="1" noEditPoints="1" noAdjustHandles="1" noChangeArrowheads="1" noChangeShapeType="1" noTextEdit="1"/>
              </p:cNvSpPr>
              <p:nvPr/>
            </p:nvSpPr>
            <p:spPr bwMode="auto">
              <a:xfrm>
                <a:off x="2230795" y="1515945"/>
                <a:ext cx="2045310" cy="523220"/>
              </a:xfrm>
              <a:prstGeom prst="rect">
                <a:avLst/>
              </a:prstGeom>
              <a:blipFill>
                <a:blip r:embed="rId4"/>
                <a:stretch>
                  <a:fillRect l="-6269" t="-12791" b="-313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 Box 28">
                <a:extLst>
                  <a:ext uri="{FF2B5EF4-FFF2-40B4-BE49-F238E27FC236}">
                    <a16:creationId xmlns:a16="http://schemas.microsoft.com/office/drawing/2014/main" id="{C94D8414-9618-4306-9FBA-CC4264742287}"/>
                  </a:ext>
                </a:extLst>
              </p:cNvPr>
              <p:cNvSpPr txBox="1">
                <a:spLocks noChangeArrowheads="1"/>
              </p:cNvSpPr>
              <p:nvPr/>
            </p:nvSpPr>
            <p:spPr bwMode="auto">
              <a:xfrm>
                <a:off x="2061461" y="2221312"/>
                <a:ext cx="2874838"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800" b="1" dirty="0">
                    <a:solidFill>
                      <a:srgbClr val="002060"/>
                    </a:solidFill>
                    <a:latin typeface="Cambria Math" panose="02040503050406030204" pitchFamily="18" charset="0"/>
                    <a:ea typeface="Cambria Math" panose="02040503050406030204" pitchFamily="18" charset="0"/>
                  </a:rPr>
                  <a:t>2010</a:t>
                </a:r>
                <a14:m>
                  <m:oMath xmlns:m="http://schemas.openxmlformats.org/officeDocument/2006/math">
                    <m:r>
                      <a:rPr lang="en-US" altLang="en-US" sz="2800" b="1" i="0" dirty="0" smtClean="0">
                        <a:solidFill>
                          <a:srgbClr val="002060"/>
                        </a:solidFill>
                        <a:latin typeface="Cambria Math" panose="02040503050406030204" pitchFamily="18" charset="0"/>
                        <a:ea typeface="Cambria Math" panose="02040503050406030204" pitchFamily="18" charset="0"/>
                      </a:rPr>
                      <m:t> –</m:t>
                    </m:r>
                    <m:r>
                      <a:rPr lang="en-US" altLang="en-US" sz="2800" b="1" i="0" dirty="0" smtClean="0">
                        <a:solidFill>
                          <a:srgbClr val="002060"/>
                        </a:solidFill>
                        <a:latin typeface="Cambria Math" panose="02040503050406030204" pitchFamily="18" charset="0"/>
                        <a:ea typeface="Cambria Math" panose="02040503050406030204" pitchFamily="18" charset="0"/>
                      </a:rPr>
                      <m:t>𝟐𝟎𝟏𝟎</m:t>
                    </m:r>
                    <m:r>
                      <a:rPr lang="en-US" altLang="en-US" sz="2800" b="1" i="0">
                        <a:solidFill>
                          <a:srgbClr val="002060"/>
                        </a:solidFill>
                        <a:latin typeface="Cambria Math" panose="02040503050406030204" pitchFamily="18" charset="0"/>
                        <a:ea typeface="Cambria Math" panose="02040503050406030204" pitchFamily="18" charset="0"/>
                      </a:rPr>
                      <m:t> </m:t>
                    </m:r>
                    <m:r>
                      <a:rPr lang="en-US" altLang="en-US" sz="2800" b="1" i="0" smtClean="0">
                        <a:solidFill>
                          <a:srgbClr val="002060"/>
                        </a:solidFill>
                        <a:latin typeface="Cambria Math" panose="02040503050406030204" pitchFamily="18" charset="0"/>
                        <a:ea typeface="Cambria Math" panose="02040503050406030204" pitchFamily="18" charset="0"/>
                      </a:rPr>
                      <m:t>=</m:t>
                    </m:r>
                  </m:oMath>
                </a14:m>
                <a:endParaRPr lang="en-US" altLang="en-US" sz="2800" b="1" dirty="0">
                  <a:solidFill>
                    <a:srgbClr val="002060"/>
                  </a:solidFill>
                  <a:latin typeface="Cambria Math" panose="02040503050406030204" pitchFamily="18" charset="0"/>
                  <a:ea typeface="Cambria Math" panose="02040503050406030204" pitchFamily="18" charset="0"/>
                </a:endParaRPr>
              </a:p>
            </p:txBody>
          </p:sp>
        </mc:Choice>
        <mc:Fallback xmlns="">
          <p:sp>
            <p:nvSpPr>
              <p:cNvPr id="17" name="Text Box 28">
                <a:extLst>
                  <a:ext uri="{FF2B5EF4-FFF2-40B4-BE49-F238E27FC236}">
                    <a16:creationId xmlns:a16="http://schemas.microsoft.com/office/drawing/2014/main" id="{C94D8414-9618-4306-9FBA-CC4264742287}"/>
                  </a:ext>
                </a:extLst>
              </p:cNvPr>
              <p:cNvSpPr txBox="1">
                <a:spLocks noRot="1" noChangeAspect="1" noMove="1" noResize="1" noEditPoints="1" noAdjustHandles="1" noChangeArrowheads="1" noChangeShapeType="1" noTextEdit="1"/>
              </p:cNvSpPr>
              <p:nvPr/>
            </p:nvSpPr>
            <p:spPr bwMode="auto">
              <a:xfrm>
                <a:off x="2061461" y="2221312"/>
                <a:ext cx="2874838" cy="523220"/>
              </a:xfrm>
              <a:prstGeom prst="rect">
                <a:avLst/>
              </a:prstGeom>
              <a:blipFill>
                <a:blip r:embed="rId5"/>
                <a:stretch>
                  <a:fillRect l="-4237" t="-11628" b="-313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 Box 28">
                <a:extLst>
                  <a:ext uri="{FF2B5EF4-FFF2-40B4-BE49-F238E27FC236}">
                    <a16:creationId xmlns:a16="http://schemas.microsoft.com/office/drawing/2014/main" id="{FDC9A508-4ACC-4F07-A31B-518078800CA3}"/>
                  </a:ext>
                </a:extLst>
              </p:cNvPr>
              <p:cNvSpPr txBox="1">
                <a:spLocks noChangeArrowheads="1"/>
              </p:cNvSpPr>
              <p:nvPr/>
            </p:nvSpPr>
            <p:spPr bwMode="auto">
              <a:xfrm>
                <a:off x="4106771" y="1499012"/>
                <a:ext cx="866743"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0" hangingPunct="0">
                  <a:spcBef>
                    <a:spcPct val="50000"/>
                  </a:spcBef>
                </a:pPr>
                <a14:m>
                  <m:oMathPara xmlns:m="http://schemas.openxmlformats.org/officeDocument/2006/math">
                    <m:oMathParaPr>
                      <m:jc m:val="left"/>
                    </m:oMathParaPr>
                    <m:oMath xmlns:m="http://schemas.openxmlformats.org/officeDocument/2006/math">
                      <m:r>
                        <a:rPr lang="en-US" altLang="en-US" sz="2800" b="1" i="1" smtClean="0">
                          <a:solidFill>
                            <a:srgbClr val="002060"/>
                          </a:solidFill>
                          <a:latin typeface="Cambria Math" panose="02040503050406030204" pitchFamily="18" charset="0"/>
                        </a:rPr>
                        <m:t>𝟐𝟎𝟐𝟏</m:t>
                      </m:r>
                    </m:oMath>
                  </m:oMathPara>
                </a14:m>
                <a:endParaRPr lang="en-US" altLang="en-US" sz="2800" b="1" dirty="0">
                  <a:solidFill>
                    <a:srgbClr val="002060"/>
                  </a:solidFill>
                  <a:latin typeface="Times New Roman" panose="02020603050405020304" pitchFamily="18" charset="0"/>
                </a:endParaRPr>
              </a:p>
            </p:txBody>
          </p:sp>
        </mc:Choice>
        <mc:Fallback xmlns="">
          <p:sp>
            <p:nvSpPr>
              <p:cNvPr id="18" name="Text Box 28">
                <a:extLst>
                  <a:ext uri="{FF2B5EF4-FFF2-40B4-BE49-F238E27FC236}">
                    <a16:creationId xmlns:a16="http://schemas.microsoft.com/office/drawing/2014/main" id="{FDC9A508-4ACC-4F07-A31B-518078800CA3}"/>
                  </a:ext>
                </a:extLst>
              </p:cNvPr>
              <p:cNvSpPr txBox="1">
                <a:spLocks noRot="1" noChangeAspect="1" noMove="1" noResize="1" noEditPoints="1" noAdjustHandles="1" noChangeArrowheads="1" noChangeShapeType="1" noTextEdit="1"/>
              </p:cNvSpPr>
              <p:nvPr/>
            </p:nvSpPr>
            <p:spPr bwMode="auto">
              <a:xfrm>
                <a:off x="4106771" y="1499012"/>
                <a:ext cx="866743" cy="523220"/>
              </a:xfrm>
              <a:prstGeom prst="rect">
                <a:avLst/>
              </a:prstGeom>
              <a:blipFill>
                <a:blip r:embed="rId6"/>
                <a:stretch>
                  <a:fillRect r="-633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 Box 28">
                <a:extLst>
                  <a:ext uri="{FF2B5EF4-FFF2-40B4-BE49-F238E27FC236}">
                    <a16:creationId xmlns:a16="http://schemas.microsoft.com/office/drawing/2014/main" id="{926A63B4-E20C-4D71-A4D3-A7B17F0779EA}"/>
                  </a:ext>
                </a:extLst>
              </p:cNvPr>
              <p:cNvSpPr txBox="1">
                <a:spLocks noChangeArrowheads="1"/>
              </p:cNvSpPr>
              <p:nvPr/>
            </p:nvSpPr>
            <p:spPr bwMode="auto">
              <a:xfrm>
                <a:off x="4612122" y="2197351"/>
                <a:ext cx="866743"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0" hangingPunct="0">
                  <a:spcBef>
                    <a:spcPct val="50000"/>
                  </a:spcBef>
                </a:pPr>
                <a14:m>
                  <m:oMathPara xmlns:m="http://schemas.openxmlformats.org/officeDocument/2006/math">
                    <m:oMathParaPr>
                      <m:jc m:val="left"/>
                    </m:oMathParaPr>
                    <m:oMath xmlns:m="http://schemas.openxmlformats.org/officeDocument/2006/math">
                      <m:r>
                        <a:rPr lang="en-US" altLang="en-US" sz="2800" b="1" i="1" smtClean="0">
                          <a:solidFill>
                            <a:srgbClr val="002060"/>
                          </a:solidFill>
                          <a:latin typeface="Cambria Math" panose="02040503050406030204" pitchFamily="18" charset="0"/>
                        </a:rPr>
                        <m:t>𝟎</m:t>
                      </m:r>
                    </m:oMath>
                  </m:oMathPara>
                </a14:m>
                <a:endParaRPr lang="en-US" altLang="en-US" sz="2800" b="1" dirty="0">
                  <a:solidFill>
                    <a:srgbClr val="002060"/>
                  </a:solidFill>
                  <a:latin typeface="Times New Roman" panose="02020603050405020304" pitchFamily="18" charset="0"/>
                </a:endParaRPr>
              </a:p>
            </p:txBody>
          </p:sp>
        </mc:Choice>
        <mc:Fallback xmlns="">
          <p:sp>
            <p:nvSpPr>
              <p:cNvPr id="19" name="Text Box 28">
                <a:extLst>
                  <a:ext uri="{FF2B5EF4-FFF2-40B4-BE49-F238E27FC236}">
                    <a16:creationId xmlns:a16="http://schemas.microsoft.com/office/drawing/2014/main" id="{926A63B4-E20C-4D71-A4D3-A7B17F0779EA}"/>
                  </a:ext>
                </a:extLst>
              </p:cNvPr>
              <p:cNvSpPr txBox="1">
                <a:spLocks noRot="1" noChangeAspect="1" noMove="1" noResize="1" noEditPoints="1" noAdjustHandles="1" noChangeArrowheads="1" noChangeShapeType="1" noTextEdit="1"/>
              </p:cNvSpPr>
              <p:nvPr/>
            </p:nvSpPr>
            <p:spPr bwMode="auto">
              <a:xfrm>
                <a:off x="4612122" y="2197351"/>
                <a:ext cx="866743" cy="523220"/>
              </a:xfrm>
              <a:prstGeom prst="rect">
                <a:avLst/>
              </a:prstGeom>
              <a:blipFill>
                <a:blip r:embed="rId7"/>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1BE38BFA-AF94-4F06-B015-23032C601CD7}"/>
              </a:ext>
            </a:extLst>
          </p:cNvPr>
          <p:cNvGrpSpPr/>
          <p:nvPr/>
        </p:nvGrpSpPr>
        <p:grpSpPr>
          <a:xfrm>
            <a:off x="2357448" y="2934632"/>
            <a:ext cx="2578851" cy="523649"/>
            <a:chOff x="2357448" y="2934632"/>
            <a:chExt cx="2578851" cy="523649"/>
          </a:xfrm>
        </p:grpSpPr>
        <mc:AlternateContent xmlns:mc="http://schemas.openxmlformats.org/markup-compatibility/2006" xmlns:a14="http://schemas.microsoft.com/office/drawing/2010/main">
          <mc:Choice Requires="a14">
            <p:sp>
              <p:nvSpPr>
                <p:cNvPr id="20" name="Text Box 28">
                  <a:extLst>
                    <a:ext uri="{FF2B5EF4-FFF2-40B4-BE49-F238E27FC236}">
                      <a16:creationId xmlns:a16="http://schemas.microsoft.com/office/drawing/2014/main" id="{8274AD8A-9DDA-4FF6-9D0A-F7F06AD31958}"/>
                    </a:ext>
                  </a:extLst>
                </p:cNvPr>
                <p:cNvSpPr txBox="1">
                  <a:spLocks noChangeArrowheads="1"/>
                </p:cNvSpPr>
                <p:nvPr/>
              </p:nvSpPr>
              <p:spPr bwMode="auto">
                <a:xfrm>
                  <a:off x="2357448" y="2934632"/>
                  <a:ext cx="2331972"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0" hangingPunct="0">
                    <a:spcBef>
                      <a:spcPct val="50000"/>
                    </a:spcBef>
                  </a:pPr>
                  <a14:m>
                    <m:oMathPara xmlns:m="http://schemas.openxmlformats.org/officeDocument/2006/math">
                      <m:oMathParaPr>
                        <m:jc m:val="left"/>
                      </m:oMathParaPr>
                      <m:oMath xmlns:m="http://schemas.openxmlformats.org/officeDocument/2006/math">
                        <m:r>
                          <a:rPr lang="en-US" altLang="en-US" sz="2800" b="1" i="1" dirty="0" smtClean="0">
                            <a:solidFill>
                              <a:srgbClr val="002060"/>
                            </a:solidFill>
                            <a:latin typeface="Cambria Math" panose="02040503050406030204" pitchFamily="18" charset="0"/>
                          </a:rPr>
                          <m:t>𝟒</m:t>
                        </m:r>
                        <m:r>
                          <a:rPr lang="en-US" altLang="en-US" sz="2800" b="1" i="1" dirty="0" smtClean="0">
                            <a:solidFill>
                              <a:srgbClr val="002060"/>
                            </a:solidFill>
                            <a:latin typeface="Cambria Math" panose="02040503050406030204" pitchFamily="18" charset="0"/>
                          </a:rPr>
                          <m:t> –</m:t>
                        </m:r>
                        <m:r>
                          <a:rPr lang="en-US" altLang="en-US" sz="2800" b="1" i="1" smtClean="0">
                            <a:solidFill>
                              <a:srgbClr val="002060"/>
                            </a:solidFill>
                            <a:latin typeface="Cambria Math" panose="02040503050406030204" pitchFamily="18" charset="0"/>
                          </a:rPr>
                          <m:t>𝟏𝟑</m:t>
                        </m:r>
                        <m:r>
                          <a:rPr lang="en-US" altLang="en-US" sz="2800" b="1" i="1">
                            <a:solidFill>
                              <a:srgbClr val="002060"/>
                            </a:solidFill>
                            <a:latin typeface="Cambria Math" panose="02040503050406030204" pitchFamily="18" charset="0"/>
                          </a:rPr>
                          <m:t> </m:t>
                        </m:r>
                        <m:r>
                          <a:rPr lang="en-US" altLang="en-US" sz="2800" b="1" i="1" smtClean="0">
                            <a:solidFill>
                              <a:srgbClr val="002060"/>
                            </a:solidFill>
                            <a:latin typeface="Cambria Math" panose="02040503050406030204" pitchFamily="18" charset="0"/>
                          </a:rPr>
                          <m:t>=</m:t>
                        </m:r>
                      </m:oMath>
                    </m:oMathPara>
                  </a14:m>
                  <a:endParaRPr lang="en-US" altLang="en-US" sz="2800" b="1" dirty="0">
                    <a:solidFill>
                      <a:srgbClr val="002060"/>
                    </a:solidFill>
                    <a:latin typeface="Times New Roman" panose="02020603050405020304" pitchFamily="18" charset="0"/>
                  </a:endParaRPr>
                </a:p>
              </p:txBody>
            </p:sp>
          </mc:Choice>
          <mc:Fallback xmlns="">
            <p:sp>
              <p:nvSpPr>
                <p:cNvPr id="20" name="Text Box 28">
                  <a:extLst>
                    <a:ext uri="{FF2B5EF4-FFF2-40B4-BE49-F238E27FC236}">
                      <a16:creationId xmlns:a16="http://schemas.microsoft.com/office/drawing/2014/main" id="{8274AD8A-9DDA-4FF6-9D0A-F7F06AD31958}"/>
                    </a:ext>
                  </a:extLst>
                </p:cNvPr>
                <p:cNvSpPr txBox="1">
                  <a:spLocks noRot="1" noChangeAspect="1" noMove="1" noResize="1" noEditPoints="1" noAdjustHandles="1" noChangeArrowheads="1" noChangeShapeType="1" noTextEdit="1"/>
                </p:cNvSpPr>
                <p:nvPr/>
              </p:nvSpPr>
              <p:spPr bwMode="auto">
                <a:xfrm>
                  <a:off x="2357448" y="2934632"/>
                  <a:ext cx="2331972" cy="523220"/>
                </a:xfrm>
                <a:prstGeom prst="rect">
                  <a:avLst/>
                </a:prstGeom>
                <a:blipFill>
                  <a:blip r:embed="rId8"/>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 Box 28">
                  <a:extLst>
                    <a:ext uri="{FF2B5EF4-FFF2-40B4-BE49-F238E27FC236}">
                      <a16:creationId xmlns:a16="http://schemas.microsoft.com/office/drawing/2014/main" id="{41F70AE5-1499-4C65-ABF9-3BC9E9647FC9}"/>
                    </a:ext>
                  </a:extLst>
                </p:cNvPr>
                <p:cNvSpPr txBox="1">
                  <a:spLocks noChangeArrowheads="1"/>
                </p:cNvSpPr>
                <p:nvPr/>
              </p:nvSpPr>
              <p:spPr bwMode="auto">
                <a:xfrm>
                  <a:off x="4069556" y="2935061"/>
                  <a:ext cx="866743"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ctr" eaLnBrk="0" hangingPunct="0">
                    <a:spcBef>
                      <a:spcPct val="50000"/>
                    </a:spcBef>
                  </a:pPr>
                  <a14:m>
                    <m:oMathPara xmlns:m="http://schemas.openxmlformats.org/officeDocument/2006/math">
                      <m:oMathParaPr>
                        <m:jc m:val="center"/>
                      </m:oMathParaPr>
                      <m:oMath xmlns:m="http://schemas.openxmlformats.org/officeDocument/2006/math">
                        <m:r>
                          <a:rPr lang="en-US" altLang="en-US" sz="2800" b="1" i="1" dirty="0" smtClean="0">
                            <a:solidFill>
                              <a:srgbClr val="FF0000"/>
                            </a:solidFill>
                            <a:latin typeface="Cambria Math" panose="02040503050406030204" pitchFamily="18" charset="0"/>
                          </a:rPr>
                          <m:t>?</m:t>
                        </m:r>
                      </m:oMath>
                    </m:oMathPara>
                  </a14:m>
                  <a:endParaRPr lang="en-US" altLang="en-US" sz="2800" b="1" dirty="0">
                    <a:solidFill>
                      <a:srgbClr val="FF0000"/>
                    </a:solidFill>
                    <a:latin typeface="Times New Roman" panose="02020603050405020304" pitchFamily="18" charset="0"/>
                  </a:endParaRPr>
                </a:p>
              </p:txBody>
            </p:sp>
          </mc:Choice>
          <mc:Fallback xmlns="">
            <p:sp>
              <p:nvSpPr>
                <p:cNvPr id="21" name="Text Box 28">
                  <a:extLst>
                    <a:ext uri="{FF2B5EF4-FFF2-40B4-BE49-F238E27FC236}">
                      <a16:creationId xmlns:a16="http://schemas.microsoft.com/office/drawing/2014/main" id="{41F70AE5-1499-4C65-ABF9-3BC9E9647FC9}"/>
                    </a:ext>
                  </a:extLst>
                </p:cNvPr>
                <p:cNvSpPr txBox="1">
                  <a:spLocks noRot="1" noChangeAspect="1" noMove="1" noResize="1" noEditPoints="1" noAdjustHandles="1" noChangeArrowheads="1" noChangeShapeType="1" noTextEdit="1"/>
                </p:cNvSpPr>
                <p:nvPr/>
              </p:nvSpPr>
              <p:spPr bwMode="auto">
                <a:xfrm>
                  <a:off x="4069556" y="2935061"/>
                  <a:ext cx="866743" cy="523220"/>
                </a:xfrm>
                <a:prstGeom prst="rect">
                  <a:avLst/>
                </a:prstGeom>
                <a:blipFill>
                  <a:blip r:embed="rId9"/>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pic>
        <p:nvPicPr>
          <p:cNvPr id="22" name="Picture 21">
            <a:extLst>
              <a:ext uri="{FF2B5EF4-FFF2-40B4-BE49-F238E27FC236}">
                <a16:creationId xmlns:a16="http://schemas.microsoft.com/office/drawing/2014/main" id="{44F823A1-B589-492D-B88C-105F0EEE387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765" y="3751344"/>
            <a:ext cx="12192000" cy="3181421"/>
          </a:xfrm>
          <a:prstGeom prst="rect">
            <a:avLst/>
          </a:prstGeom>
        </p:spPr>
      </p:pic>
      <p:sp>
        <p:nvSpPr>
          <p:cNvPr id="26" name="TextBox 25">
            <a:extLst>
              <a:ext uri="{FF2B5EF4-FFF2-40B4-BE49-F238E27FC236}">
                <a16:creationId xmlns:a16="http://schemas.microsoft.com/office/drawing/2014/main" id="{005C88C4-2964-4C00-98E1-2223101A8537}"/>
              </a:ext>
            </a:extLst>
          </p:cNvPr>
          <p:cNvSpPr txBox="1"/>
          <p:nvPr/>
        </p:nvSpPr>
        <p:spPr>
          <a:xfrm>
            <a:off x="5609863" y="497713"/>
            <a:ext cx="5885342" cy="954107"/>
          </a:xfrm>
          <a:prstGeom prst="rect">
            <a:avLst/>
          </a:prstGeom>
          <a:noFill/>
        </p:spPr>
        <p:txBody>
          <a:bodyPr wrap="square">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Điều kiện để thực hiện được phép trừ trong tập hợp số tự nhiên là gì?</a:t>
            </a:r>
            <a:endParaRPr lang="en-US" sz="2800" b="1">
              <a:solidFill>
                <a:srgbClr val="002060"/>
              </a:solidFill>
            </a:endParaRPr>
          </a:p>
        </p:txBody>
      </p:sp>
      <p:pic>
        <p:nvPicPr>
          <p:cNvPr id="33" name="Picture 32">
            <a:extLst>
              <a:ext uri="{FF2B5EF4-FFF2-40B4-BE49-F238E27FC236}">
                <a16:creationId xmlns:a16="http://schemas.microsoft.com/office/drawing/2014/main" id="{440B1292-0717-4B45-B0D3-B2FAE03E49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682150" y="1698873"/>
            <a:ext cx="7479173" cy="5223840"/>
          </a:xfrm>
          <a:prstGeom prst="rect">
            <a:avLst/>
          </a:prstGeom>
        </p:spPr>
      </p:pic>
      <p:sp>
        <p:nvSpPr>
          <p:cNvPr id="35" name="TextBox 34">
            <a:extLst>
              <a:ext uri="{FF2B5EF4-FFF2-40B4-BE49-F238E27FC236}">
                <a16:creationId xmlns:a16="http://schemas.microsoft.com/office/drawing/2014/main" id="{27C75F1E-9C53-4509-88FB-044F656E0850}"/>
              </a:ext>
            </a:extLst>
          </p:cNvPr>
          <p:cNvSpPr txBox="1"/>
          <p:nvPr/>
        </p:nvSpPr>
        <p:spPr>
          <a:xfrm>
            <a:off x="5343285" y="4617013"/>
            <a:ext cx="5461689" cy="1384995"/>
          </a:xfrm>
          <a:prstGeom prst="rect">
            <a:avLst/>
          </a:prstGeom>
          <a:noFill/>
        </p:spPr>
        <p:txBody>
          <a:bodyPr wrap="square">
            <a:spAutoFit/>
          </a:bodyPr>
          <a:lstStyle/>
          <a:p>
            <a:pPr algn="just"/>
            <a:r>
              <a:rPr lang="en-US" sz="2800" b="1">
                <a:latin typeface="Times New Roman" panose="02020603050405020304" pitchFamily="18" charset="0"/>
                <a:cs typeface="Times New Roman" panose="02020603050405020304" pitchFamily="18" charset="0"/>
              </a:rPr>
              <a:t>Trong tập hợp số tự nhiên phép trừ thực hiện được khi </a:t>
            </a:r>
            <a:r>
              <a:rPr lang="en-US" sz="2800" b="1">
                <a:solidFill>
                  <a:srgbClr val="FF0000"/>
                </a:solidFill>
                <a:latin typeface="Times New Roman" panose="02020603050405020304" pitchFamily="18" charset="0"/>
                <a:cs typeface="Times New Roman" panose="02020603050405020304" pitchFamily="18" charset="0"/>
              </a:rPr>
              <a:t>số bị trừ </a:t>
            </a:r>
            <a:r>
              <a:rPr lang="en-US" sz="2800" b="1" i="1">
                <a:solidFill>
                  <a:srgbClr val="00B0F0"/>
                </a:solidFill>
                <a:latin typeface="Times New Roman" panose="02020603050405020304" pitchFamily="18" charset="0"/>
                <a:cs typeface="Times New Roman" panose="02020603050405020304" pitchFamily="18" charset="0"/>
              </a:rPr>
              <a:t>lớn hơn hoặc bằng </a:t>
            </a:r>
            <a:r>
              <a:rPr lang="en-US" sz="2800" b="1">
                <a:solidFill>
                  <a:srgbClr val="FF0000"/>
                </a:solidFill>
                <a:latin typeface="Times New Roman" panose="02020603050405020304" pitchFamily="18" charset="0"/>
                <a:cs typeface="Times New Roman" panose="02020603050405020304" pitchFamily="18" charset="0"/>
              </a:rPr>
              <a:t>số trừ</a:t>
            </a:r>
            <a:r>
              <a:rPr lang="en-US" sz="2800" b="1">
                <a:latin typeface="Times New Roman" panose="02020603050405020304" pitchFamily="18" charset="0"/>
                <a:cs typeface="Times New Roman" panose="02020603050405020304" pitchFamily="18" charset="0"/>
              </a:rPr>
              <a:t>.</a:t>
            </a:r>
            <a:endParaRPr lang="en-US" sz="2800" b="1"/>
          </a:p>
        </p:txBody>
      </p:sp>
    </p:spTree>
    <p:extLst>
      <p:ext uri="{BB962C8B-B14F-4D97-AF65-F5344CB8AC3E}">
        <p14:creationId xmlns:p14="http://schemas.microsoft.com/office/powerpoint/2010/main" val="412680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down)">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45" dur="500"/>
                                        <p:tgtEl>
                                          <p:spTgt spid="35">
                                            <p:txEl>
                                              <p:pRg st="0" end="0"/>
                                            </p:txEl>
                                          </p:spTgt>
                                        </p:tgtEl>
                                      </p:cBhvr>
                                    </p:animEffect>
                                  </p:childTnLst>
                                </p:cTn>
                              </p:par>
                              <p:par>
                                <p:cTn id="46" presetID="1" presetClass="exit" presetSubtype="0" fill="hold" grpId="1" nodeType="withEffect">
                                  <p:stCondLst>
                                    <p:cond delay="0"/>
                                  </p:stCondLst>
                                  <p:childTnLst>
                                    <p:set>
                                      <p:cBhvr>
                                        <p:cTn id="47" dur="1" fill="hold">
                                          <p:stCondLst>
                                            <p:cond delay="0"/>
                                          </p:stCondLst>
                                        </p:cTn>
                                        <p:tgtEl>
                                          <p:spTgt spid="2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6" grpId="0"/>
      <p:bldP spid="2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E82E3E2-D658-4D56-9ACD-CF228EE1CB64}"/>
              </a:ext>
            </a:extLst>
          </p:cNvPr>
          <p:cNvSpPr txBox="1"/>
          <p:nvPr/>
        </p:nvSpPr>
        <p:spPr>
          <a:xfrm>
            <a:off x="1138178" y="155408"/>
            <a:ext cx="7066344" cy="584775"/>
          </a:xfrm>
          <a:prstGeom prst="rect">
            <a:avLst/>
          </a:prstGeom>
          <a:noFill/>
        </p:spPr>
        <p:txBody>
          <a:bodyPr wrap="square">
            <a:spAutoFit/>
          </a:bodyPr>
          <a:lstStyle/>
          <a:p>
            <a:pPr eaLnBrk="1" hangingPunct="1">
              <a:defRPr/>
            </a:pPr>
            <a:r>
              <a:rPr lang="en-US" sz="3200" b="1" dirty="0" err="1">
                <a:solidFill>
                  <a:srgbClr val="0000FF"/>
                </a:solidFill>
                <a:latin typeface="Times New Roman" panose="02020603050405020304" pitchFamily="18" charset="0"/>
                <a:cs typeface="Times New Roman" panose="02020603050405020304" pitchFamily="18" charset="0"/>
              </a:rPr>
              <a:t>Khi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người</a:t>
            </a:r>
            <a:r>
              <a:rPr lang="en-US" sz="3200" b="1" dirty="0">
                <a:solidFill>
                  <a:srgbClr val="0000FF"/>
                </a:solidFill>
                <a:latin typeface="Times New Roman" panose="02020603050405020304" pitchFamily="18" charset="0"/>
                <a:cs typeface="Times New Roman" panose="02020603050405020304" pitchFamily="18" charset="0"/>
              </a:rPr>
              <a:t> ta </a:t>
            </a:r>
            <a:r>
              <a:rPr lang="en-US" sz="3200" b="1" dirty="0" err="1">
                <a:solidFill>
                  <a:srgbClr val="0000FF"/>
                </a:solidFill>
                <a:latin typeface="Times New Roman" panose="02020603050405020304" pitchFamily="18" charset="0"/>
                <a:cs typeface="Times New Roman" panose="02020603050405020304" pitchFamily="18" charset="0"/>
              </a:rPr>
              <a:t>dùng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âm</a:t>
            </a:r>
            <a:r>
              <a:rPr lang="en-US" sz="3200" b="1" dirty="0">
                <a:solidFill>
                  <a:srgbClr val="0000FF"/>
                </a:solidFill>
                <a:latin typeface="Times New Roman" panose="02020603050405020304" pitchFamily="18" charset="0"/>
                <a:cs typeface="Times New Roman" panose="02020603050405020304" pitchFamily="18" charset="0"/>
              </a:rPr>
              <a:t>?</a:t>
            </a:r>
          </a:p>
        </p:txBody>
      </p:sp>
      <p:graphicFrame>
        <p:nvGraphicFramePr>
          <p:cNvPr id="20" name="Table 20">
            <a:extLst>
              <a:ext uri="{FF2B5EF4-FFF2-40B4-BE49-F238E27FC236}">
                <a16:creationId xmlns:a16="http://schemas.microsoft.com/office/drawing/2014/main" id="{9D26BE50-EAF5-4409-9687-D0DF7EC40884}"/>
              </a:ext>
            </a:extLst>
          </p:cNvPr>
          <p:cNvGraphicFramePr>
            <a:graphicFrameLocks noGrp="1"/>
          </p:cNvGraphicFramePr>
          <p:nvPr>
            <p:extLst>
              <p:ext uri="{D42A27DB-BD31-4B8C-83A1-F6EECF244321}">
                <p14:modId xmlns:p14="http://schemas.microsoft.com/office/powerpoint/2010/main" val="2372118630"/>
              </p:ext>
            </p:extLst>
          </p:nvPr>
        </p:nvGraphicFramePr>
        <p:xfrm>
          <a:off x="938734" y="2341328"/>
          <a:ext cx="10314532" cy="4376436"/>
        </p:xfrm>
        <a:graphic>
          <a:graphicData uri="http://schemas.openxmlformats.org/drawingml/2006/table">
            <a:tbl>
              <a:tblPr firstRow="1" bandRow="1">
                <a:tableStyleId>{5940675A-B579-460E-94D1-54222C63F5DA}</a:tableStyleId>
              </a:tblPr>
              <a:tblGrid>
                <a:gridCol w="5157266">
                  <a:extLst>
                    <a:ext uri="{9D8B030D-6E8A-4147-A177-3AD203B41FA5}">
                      <a16:colId xmlns:a16="http://schemas.microsoft.com/office/drawing/2014/main" val="1921554250"/>
                    </a:ext>
                  </a:extLst>
                </a:gridCol>
                <a:gridCol w="5157266">
                  <a:extLst>
                    <a:ext uri="{9D8B030D-6E8A-4147-A177-3AD203B41FA5}">
                      <a16:colId xmlns:a16="http://schemas.microsoft.com/office/drawing/2014/main" val="1390540219"/>
                    </a:ext>
                  </a:extLst>
                </a:gridCol>
              </a:tblGrid>
              <a:tr h="783690">
                <a:tc>
                  <a:txBody>
                    <a:bodyPr/>
                    <a:lstStyle/>
                    <a:p>
                      <a:pPr algn="ct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thị</a:t>
                      </a:r>
                      <a:endParaRPr lang="en-US" sz="2800" b="1" dirty="0">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algn="ctr"/>
                      <a:r>
                        <a:rPr lang="en-US" sz="2800" b="1">
                          <a:latin typeface="Times New Roman" panose="02020603050405020304" pitchFamily="18" charset="0"/>
                          <a:cs typeface="Times New Roman" panose="02020603050405020304" pitchFamily="18" charset="0"/>
                        </a:rPr>
                        <a:t>Số âm biểu thị</a:t>
                      </a:r>
                    </a:p>
                  </a:txBody>
                  <a:tcPr anchor="ctr">
                    <a:solidFill>
                      <a:schemeClr val="accent6">
                        <a:lumMod val="20000"/>
                        <a:lumOff val="80000"/>
                      </a:schemeClr>
                    </a:solidFill>
                  </a:tcPr>
                </a:tc>
                <a:extLst>
                  <a:ext uri="{0D108BD9-81ED-4DB2-BD59-A6C34878D82A}">
                    <a16:rowId xmlns:a16="http://schemas.microsoft.com/office/drawing/2014/main" val="3410857434"/>
                  </a:ext>
                </a:extLst>
              </a:tr>
              <a:tr h="598791">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05239714"/>
                  </a:ext>
                </a:extLst>
              </a:tr>
              <a:tr h="598791">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30428218"/>
                  </a:ext>
                </a:extLst>
              </a:tr>
              <a:tr h="598791">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65391509"/>
                  </a:ext>
                </a:extLst>
              </a:tr>
              <a:tr h="598791">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29912950"/>
                  </a:ext>
                </a:extLst>
              </a:tr>
              <a:tr h="598791">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86581634"/>
                  </a:ext>
                </a:extLst>
              </a:tr>
              <a:tr h="598791">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98070635"/>
                  </a:ext>
                </a:extLst>
              </a:tr>
            </a:tbl>
          </a:graphicData>
        </a:graphic>
      </p:graphicFrame>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10706DC-31BF-4457-AA6A-D5D9535B24BD}"/>
                  </a:ext>
                </a:extLst>
              </p:cNvPr>
              <p:cNvSpPr txBox="1"/>
              <p:nvPr/>
            </p:nvSpPr>
            <p:spPr>
              <a:xfrm>
                <a:off x="1138178" y="3164939"/>
                <a:ext cx="467617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 </a:t>
                </a:r>
                <a14:m>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0</m:t>
                        </m:r>
                      </m:e>
                      <m:sup>
                        <m:r>
                          <a:rPr lang="en-US" sz="2400" b="0" i="1" smtClean="0">
                            <a:latin typeface="Cambria Math" panose="02040503050406030204" pitchFamily="18" charset="0"/>
                          </a:rPr>
                          <m:t>0</m:t>
                        </m:r>
                      </m:sup>
                    </m:sSup>
                  </m:oMath>
                </a14:m>
                <a:r>
                  <a:rPr lang="en-US" sz="2400" dirty="0">
                    <a:latin typeface="Times New Roman" panose="02020603050405020304" pitchFamily="18" charset="0"/>
                    <a:cs typeface="Times New Roman" panose="02020603050405020304" pitchFamily="18" charset="0"/>
                  </a:rPr>
                  <a:t>C</a:t>
                </a:r>
              </a:p>
            </p:txBody>
          </p:sp>
        </mc:Choice>
        <mc:Fallback xmlns="">
          <p:sp>
            <p:nvSpPr>
              <p:cNvPr id="21" name="TextBox 20">
                <a:extLst>
                  <a:ext uri="{FF2B5EF4-FFF2-40B4-BE49-F238E27FC236}">
                    <a16:creationId xmlns:a16="http://schemas.microsoft.com/office/drawing/2014/main" id="{A10706DC-31BF-4457-AA6A-D5D9535B24BD}"/>
                  </a:ext>
                </a:extLst>
              </p:cNvPr>
              <p:cNvSpPr txBox="1">
                <a:spLocks noRot="1" noChangeAspect="1" noMove="1" noResize="1" noEditPoints="1" noAdjustHandles="1" noChangeArrowheads="1" noChangeShapeType="1" noTextEdit="1"/>
              </p:cNvSpPr>
              <p:nvPr/>
            </p:nvSpPr>
            <p:spPr>
              <a:xfrm>
                <a:off x="1138178" y="3164939"/>
                <a:ext cx="4676172" cy="461665"/>
              </a:xfrm>
              <a:prstGeom prst="rect">
                <a:avLst/>
              </a:prstGeom>
              <a:blipFill>
                <a:blip r:embed="rId3"/>
                <a:stretch>
                  <a:fillRect l="-2086" t="-10526" b="-28947"/>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C294A301-0D27-46AA-B22D-0282386E6DD9}"/>
              </a:ext>
            </a:extLst>
          </p:cNvPr>
          <p:cNvSpPr txBox="1"/>
          <p:nvPr/>
        </p:nvSpPr>
        <p:spPr>
          <a:xfrm>
            <a:off x="1138178" y="3732530"/>
            <a:ext cx="467617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mực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endParaRPr lang="en-US" sz="24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EDF9FFE4-CF9D-41FF-A176-97A4AD5BE2B5}"/>
              </a:ext>
            </a:extLst>
          </p:cNvPr>
          <p:cNvSpPr txBox="1"/>
          <p:nvPr/>
        </p:nvSpPr>
        <p:spPr>
          <a:xfrm>
            <a:off x="1138178" y="4383526"/>
            <a:ext cx="467617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tiền</a:t>
            </a:r>
            <a:r>
              <a:rPr lang="en-US" sz="2400" dirty="0">
                <a:latin typeface="Times New Roman" panose="02020603050405020304" pitchFamily="18" charset="0"/>
                <a:cs typeface="Times New Roman" panose="02020603050405020304" pitchFamily="18" charset="0"/>
              </a:rPr>
              <a:t> ……….</a:t>
            </a:r>
          </a:p>
        </p:txBody>
      </p:sp>
      <p:sp>
        <p:nvSpPr>
          <p:cNvPr id="24" name="TextBox 23">
            <a:extLst>
              <a:ext uri="{FF2B5EF4-FFF2-40B4-BE49-F238E27FC236}">
                <a16:creationId xmlns:a16="http://schemas.microsoft.com/office/drawing/2014/main" id="{4A45D4AB-40C1-400F-84B4-34D7A940F34F}"/>
              </a:ext>
            </a:extLst>
          </p:cNvPr>
          <p:cNvSpPr txBox="1"/>
          <p:nvPr/>
        </p:nvSpPr>
        <p:spPr>
          <a:xfrm>
            <a:off x="1138178" y="4917006"/>
            <a:ext cx="467617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tiền</a:t>
            </a:r>
            <a:r>
              <a:rPr lang="en-US" sz="2400" dirty="0">
                <a:latin typeface="Times New Roman" panose="02020603050405020304" pitchFamily="18" charset="0"/>
                <a:cs typeface="Times New Roman" panose="02020603050405020304" pitchFamily="18" charset="0"/>
              </a:rPr>
              <a:t> ……….</a:t>
            </a:r>
          </a:p>
        </p:txBody>
      </p:sp>
      <p:sp>
        <p:nvSpPr>
          <p:cNvPr id="25" name="TextBox 24">
            <a:extLst>
              <a:ext uri="{FF2B5EF4-FFF2-40B4-BE49-F238E27FC236}">
                <a16:creationId xmlns:a16="http://schemas.microsoft.com/office/drawing/2014/main" id="{F308699F-70AE-4AD4-9126-C304B668815B}"/>
              </a:ext>
            </a:extLst>
          </p:cNvPr>
          <p:cNvSpPr txBox="1"/>
          <p:nvPr/>
        </p:nvSpPr>
        <p:spPr>
          <a:xfrm>
            <a:off x="1138178" y="5509244"/>
            <a:ext cx="467617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p>
        </p:txBody>
      </p:sp>
      <p:sp>
        <p:nvSpPr>
          <p:cNvPr id="26" name="TextBox 25">
            <a:extLst>
              <a:ext uri="{FF2B5EF4-FFF2-40B4-BE49-F238E27FC236}">
                <a16:creationId xmlns:a16="http://schemas.microsoft.com/office/drawing/2014/main" id="{440D7C75-5EEE-4FEB-B606-055869640A4F}"/>
              </a:ext>
            </a:extLst>
          </p:cNvPr>
          <p:cNvSpPr txBox="1"/>
          <p:nvPr/>
        </p:nvSpPr>
        <p:spPr>
          <a:xfrm>
            <a:off x="1138178" y="6101482"/>
            <a:ext cx="467617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B54552C-AB70-435E-827C-20130AB8316D}"/>
                  </a:ext>
                </a:extLst>
              </p:cNvPr>
              <p:cNvSpPr txBox="1"/>
              <p:nvPr/>
            </p:nvSpPr>
            <p:spPr>
              <a:xfrm>
                <a:off x="6377650" y="3140292"/>
                <a:ext cx="467617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 </a:t>
                </a:r>
                <a14:m>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0</m:t>
                        </m:r>
                      </m:e>
                      <m:sup>
                        <m:r>
                          <a:rPr lang="en-US" sz="2400" b="0" i="1" smtClean="0">
                            <a:latin typeface="Cambria Math" panose="02040503050406030204" pitchFamily="18" charset="0"/>
                          </a:rPr>
                          <m:t>0</m:t>
                        </m:r>
                      </m:sup>
                    </m:sSup>
                  </m:oMath>
                </a14:m>
                <a:r>
                  <a:rPr lang="en-US" sz="2400" dirty="0">
                    <a:latin typeface="Times New Roman" panose="02020603050405020304" pitchFamily="18" charset="0"/>
                    <a:cs typeface="Times New Roman" panose="02020603050405020304" pitchFamily="18" charset="0"/>
                  </a:rPr>
                  <a:t>C</a:t>
                </a:r>
              </a:p>
            </p:txBody>
          </p:sp>
        </mc:Choice>
        <mc:Fallback xmlns="">
          <p:sp>
            <p:nvSpPr>
              <p:cNvPr id="27" name="TextBox 26">
                <a:extLst>
                  <a:ext uri="{FF2B5EF4-FFF2-40B4-BE49-F238E27FC236}">
                    <a16:creationId xmlns:a16="http://schemas.microsoft.com/office/drawing/2014/main" id="{AB54552C-AB70-435E-827C-20130AB8316D}"/>
                  </a:ext>
                </a:extLst>
              </p:cNvPr>
              <p:cNvSpPr txBox="1">
                <a:spLocks noRot="1" noChangeAspect="1" noMove="1" noResize="1" noEditPoints="1" noAdjustHandles="1" noChangeArrowheads="1" noChangeShapeType="1" noTextEdit="1"/>
              </p:cNvSpPr>
              <p:nvPr/>
            </p:nvSpPr>
            <p:spPr>
              <a:xfrm>
                <a:off x="6377650" y="3140292"/>
                <a:ext cx="4676172" cy="461665"/>
              </a:xfrm>
              <a:prstGeom prst="rect">
                <a:avLst/>
              </a:prstGeom>
              <a:blipFill>
                <a:blip r:embed="rId4"/>
                <a:stretch>
                  <a:fillRect l="-1956" t="-10526" b="-28947"/>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6AFA04EB-1CFA-4396-870A-69AAB6AD2D6B}"/>
              </a:ext>
            </a:extLst>
          </p:cNvPr>
          <p:cNvSpPr txBox="1"/>
          <p:nvPr/>
        </p:nvSpPr>
        <p:spPr>
          <a:xfrm>
            <a:off x="6377650" y="3732530"/>
            <a:ext cx="467617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endParaRPr lang="en-US" sz="24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20ADC8DB-0949-40F0-9B40-25F9EC7E75B8}"/>
              </a:ext>
            </a:extLst>
          </p:cNvPr>
          <p:cNvSpPr txBox="1"/>
          <p:nvPr/>
        </p:nvSpPr>
        <p:spPr>
          <a:xfrm>
            <a:off x="6377650" y="4349415"/>
            <a:ext cx="467617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tiền</a:t>
            </a:r>
            <a:r>
              <a:rPr lang="en-US" sz="2400" dirty="0">
                <a:latin typeface="Times New Roman" panose="02020603050405020304" pitchFamily="18" charset="0"/>
                <a:cs typeface="Times New Roman" panose="02020603050405020304" pitchFamily="18" charset="0"/>
              </a:rPr>
              <a:t> ………..</a:t>
            </a:r>
          </a:p>
        </p:txBody>
      </p:sp>
      <p:sp>
        <p:nvSpPr>
          <p:cNvPr id="30" name="TextBox 29">
            <a:extLst>
              <a:ext uri="{FF2B5EF4-FFF2-40B4-BE49-F238E27FC236}">
                <a16:creationId xmlns:a16="http://schemas.microsoft.com/office/drawing/2014/main" id="{EBF2826E-A854-4F8A-A52A-E02AF277F474}"/>
              </a:ext>
            </a:extLst>
          </p:cNvPr>
          <p:cNvSpPr txBox="1"/>
          <p:nvPr/>
        </p:nvSpPr>
        <p:spPr>
          <a:xfrm>
            <a:off x="6377650" y="4917006"/>
            <a:ext cx="467617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tiền</a:t>
            </a:r>
            <a:r>
              <a:rPr lang="en-US" sz="2400" dirty="0">
                <a:latin typeface="Times New Roman" panose="02020603050405020304" pitchFamily="18" charset="0"/>
                <a:cs typeface="Times New Roman" panose="02020603050405020304" pitchFamily="18" charset="0"/>
              </a:rPr>
              <a:t> …………..</a:t>
            </a:r>
          </a:p>
        </p:txBody>
      </p:sp>
      <p:sp>
        <p:nvSpPr>
          <p:cNvPr id="31" name="TextBox 30">
            <a:extLst>
              <a:ext uri="{FF2B5EF4-FFF2-40B4-BE49-F238E27FC236}">
                <a16:creationId xmlns:a16="http://schemas.microsoft.com/office/drawing/2014/main" id="{8572EC61-EA42-479B-B907-8710FFE63102}"/>
              </a:ext>
            </a:extLst>
          </p:cNvPr>
          <p:cNvSpPr txBox="1"/>
          <p:nvPr/>
        </p:nvSpPr>
        <p:spPr>
          <a:xfrm>
            <a:off x="6377650" y="5509244"/>
            <a:ext cx="467617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p>
        </p:txBody>
      </p:sp>
      <p:sp>
        <p:nvSpPr>
          <p:cNvPr id="32" name="TextBox 31">
            <a:extLst>
              <a:ext uri="{FF2B5EF4-FFF2-40B4-BE49-F238E27FC236}">
                <a16:creationId xmlns:a16="http://schemas.microsoft.com/office/drawing/2014/main" id="{DC7D0E20-E3A9-4164-83ED-0F4A8B6BD7F5}"/>
              </a:ext>
            </a:extLst>
          </p:cNvPr>
          <p:cNvSpPr txBox="1"/>
          <p:nvPr/>
        </p:nvSpPr>
        <p:spPr>
          <a:xfrm>
            <a:off x="6377650" y="6101482"/>
            <a:ext cx="467617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endParaRPr lang="en-US" sz="2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FE48301-90C8-4691-BAA9-8D4620549D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16" y="-77327"/>
            <a:ext cx="1071562" cy="1071562"/>
          </a:xfrm>
          <a:prstGeom prst="rect">
            <a:avLst/>
          </a:prstGeom>
        </p:spPr>
      </p:pic>
      <p:sp>
        <p:nvSpPr>
          <p:cNvPr id="33" name="TextBox 32">
            <a:hlinkClick r:id="" action="ppaction://macro?name=DragAndDrop"/>
            <a:extLst>
              <a:ext uri="{FF2B5EF4-FFF2-40B4-BE49-F238E27FC236}">
                <a16:creationId xmlns:a16="http://schemas.microsoft.com/office/drawing/2014/main" id="{9E9D5A0A-A71B-400E-809A-89D24A8FDFEE}"/>
              </a:ext>
            </a:extLst>
          </p:cNvPr>
          <p:cNvSpPr txBox="1"/>
          <p:nvPr/>
        </p:nvSpPr>
        <p:spPr>
          <a:xfrm>
            <a:off x="2704913" y="3135660"/>
            <a:ext cx="662361" cy="461665"/>
          </a:xfrm>
          <a:prstGeom prst="rect">
            <a:avLst/>
          </a:prstGeom>
          <a:noFill/>
        </p:spPr>
        <p:txBody>
          <a:bodyPr wrap="non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trên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4" name="TextBox 33">
            <a:hlinkClick r:id="" action="ppaction://macro?name=DragAndDrop"/>
            <a:extLst>
              <a:ext uri="{FF2B5EF4-FFF2-40B4-BE49-F238E27FC236}">
                <a16:creationId xmlns:a16="http://schemas.microsoft.com/office/drawing/2014/main" id="{3DF2AA02-FC5C-4648-B97D-354DD762DD2C}"/>
              </a:ext>
            </a:extLst>
          </p:cNvPr>
          <p:cNvSpPr txBox="1"/>
          <p:nvPr/>
        </p:nvSpPr>
        <p:spPr>
          <a:xfrm>
            <a:off x="2570968" y="3635722"/>
            <a:ext cx="662361" cy="461665"/>
          </a:xfrm>
          <a:prstGeom prst="rect">
            <a:avLst/>
          </a:prstGeom>
          <a:noFill/>
        </p:spPr>
        <p:txBody>
          <a:bodyPr wrap="non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trên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5" name="TextBox 34">
            <a:hlinkClick r:id="" action="ppaction://macro?name=DragAndDrop"/>
            <a:extLst>
              <a:ext uri="{FF2B5EF4-FFF2-40B4-BE49-F238E27FC236}">
                <a16:creationId xmlns:a16="http://schemas.microsoft.com/office/drawing/2014/main" id="{BF055B34-5C01-4149-89A0-8AA986EC647B}"/>
              </a:ext>
            </a:extLst>
          </p:cNvPr>
          <p:cNvSpPr txBox="1"/>
          <p:nvPr/>
        </p:nvSpPr>
        <p:spPr>
          <a:xfrm>
            <a:off x="2500836" y="4805511"/>
            <a:ext cx="659749"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lãi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6" name="TextBox 35">
            <a:hlinkClick r:id="" action="ppaction://macro?name=DragAndDrop"/>
            <a:extLst>
              <a:ext uri="{FF2B5EF4-FFF2-40B4-BE49-F238E27FC236}">
                <a16:creationId xmlns:a16="http://schemas.microsoft.com/office/drawing/2014/main" id="{9851E1F3-E792-4990-A9C0-CBF91893680E}"/>
              </a:ext>
            </a:extLst>
          </p:cNvPr>
          <p:cNvSpPr txBox="1"/>
          <p:nvPr/>
        </p:nvSpPr>
        <p:spPr>
          <a:xfrm>
            <a:off x="2291366" y="5439519"/>
            <a:ext cx="1114408" cy="461665"/>
          </a:xfrm>
          <a:prstGeom prst="rect">
            <a:avLst/>
          </a:prstGeom>
          <a:noFill/>
        </p:spPr>
        <p:txBody>
          <a:bodyPr wrap="non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viễn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thị</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7" name="TextBox 36">
            <a:hlinkClick r:id="" action="ppaction://macro?name=DragAndDrop"/>
            <a:extLst>
              <a:ext uri="{FF2B5EF4-FFF2-40B4-BE49-F238E27FC236}">
                <a16:creationId xmlns:a16="http://schemas.microsoft.com/office/drawing/2014/main" id="{23DC3C31-8513-4280-B3A5-3282E8DF265B}"/>
              </a:ext>
            </a:extLst>
          </p:cNvPr>
          <p:cNvSpPr txBox="1"/>
          <p:nvPr/>
        </p:nvSpPr>
        <p:spPr>
          <a:xfrm>
            <a:off x="2568912" y="6082457"/>
            <a:ext cx="595035" cy="461665"/>
          </a:xfrm>
          <a:prstGeom prst="rect">
            <a:avLst/>
          </a:prstGeom>
          <a:noFill/>
        </p:spPr>
        <p:txBody>
          <a:bodyPr wrap="non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sau</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8" name="TextBox 37">
            <a:hlinkClick r:id="" action="ppaction://macro?name=DragAndDrop"/>
            <a:extLst>
              <a:ext uri="{FF2B5EF4-FFF2-40B4-BE49-F238E27FC236}">
                <a16:creationId xmlns:a16="http://schemas.microsoft.com/office/drawing/2014/main" id="{F6F3081B-20EC-4BA1-BD5C-B45835CB10C8}"/>
              </a:ext>
            </a:extLst>
          </p:cNvPr>
          <p:cNvSpPr txBox="1"/>
          <p:nvPr/>
        </p:nvSpPr>
        <p:spPr>
          <a:xfrm>
            <a:off x="7534837" y="3073152"/>
            <a:ext cx="753732"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d</a:t>
            </a:r>
            <a:r>
              <a:rPr lang="vi-VN" sz="2400" dirty="0">
                <a:solidFill>
                  <a:srgbClr val="FF0000"/>
                </a:solidFill>
                <a:latin typeface="Times New Roman" panose="02020603050405020304" pitchFamily="18" charset="0"/>
                <a:cs typeface="Times New Roman" panose="02020603050405020304" pitchFamily="18" charset="0"/>
              </a:rPr>
              <a:t>ư</a:t>
            </a:r>
            <a:r>
              <a:rPr lang="en-US" sz="2400" dirty="0" err="1">
                <a:solidFill>
                  <a:srgbClr val="FF0000"/>
                </a:solidFill>
                <a:latin typeface="Times New Roman" panose="02020603050405020304" pitchFamily="18" charset="0"/>
                <a:cs typeface="Times New Roman" panose="02020603050405020304" pitchFamily="18" charset="0"/>
              </a:rPr>
              <a:t>ới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9" name="TextBox 38">
            <a:hlinkClick r:id="" action="ppaction://macro?name=DragAndDrop"/>
            <a:extLst>
              <a:ext uri="{FF2B5EF4-FFF2-40B4-BE49-F238E27FC236}">
                <a16:creationId xmlns:a16="http://schemas.microsoft.com/office/drawing/2014/main" id="{C3178575-B49B-4D66-B32B-B0134172D003}"/>
              </a:ext>
            </a:extLst>
          </p:cNvPr>
          <p:cNvSpPr txBox="1"/>
          <p:nvPr/>
        </p:nvSpPr>
        <p:spPr>
          <a:xfrm flipH="1">
            <a:off x="7568916" y="4930527"/>
            <a:ext cx="846308"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lỗ</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0" name="TextBox 39">
            <a:hlinkClick r:id="" action="ppaction://macro?name=DragAndDrop"/>
            <a:extLst>
              <a:ext uri="{FF2B5EF4-FFF2-40B4-BE49-F238E27FC236}">
                <a16:creationId xmlns:a16="http://schemas.microsoft.com/office/drawing/2014/main" id="{2D1A4A82-22FC-4501-95DF-E67A83C1A4D2}"/>
              </a:ext>
            </a:extLst>
          </p:cNvPr>
          <p:cNvSpPr txBox="1"/>
          <p:nvPr/>
        </p:nvSpPr>
        <p:spPr>
          <a:xfrm>
            <a:off x="7361147" y="5475238"/>
            <a:ext cx="1011815" cy="461665"/>
          </a:xfrm>
          <a:prstGeom prst="rect">
            <a:avLst/>
          </a:prstGeom>
          <a:noFill/>
        </p:spPr>
        <p:txBody>
          <a:bodyPr wrap="non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thị</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1" name="TextBox 40">
            <a:hlinkClick r:id="" action="ppaction://macro?name=DragAndDrop"/>
            <a:extLst>
              <a:ext uri="{FF2B5EF4-FFF2-40B4-BE49-F238E27FC236}">
                <a16:creationId xmlns:a16="http://schemas.microsoft.com/office/drawing/2014/main" id="{4161827D-3273-4E49-830E-7F9C02594CF9}"/>
              </a:ext>
            </a:extLst>
          </p:cNvPr>
          <p:cNvSpPr txBox="1"/>
          <p:nvPr/>
        </p:nvSpPr>
        <p:spPr>
          <a:xfrm>
            <a:off x="7929912" y="6091386"/>
            <a:ext cx="838691"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tr</a:t>
            </a:r>
            <a:r>
              <a:rPr lang="vi-VN" sz="2400" dirty="0">
                <a:solidFill>
                  <a:srgbClr val="FF0000"/>
                </a:solidFill>
                <a:latin typeface="Times New Roman" panose="02020603050405020304" pitchFamily="18" charset="0"/>
                <a:cs typeface="Times New Roman" panose="02020603050405020304" pitchFamily="18" charset="0"/>
              </a:rPr>
              <a:t>ư</a:t>
            </a:r>
            <a:r>
              <a:rPr lang="en-US" sz="2400" dirty="0" err="1">
                <a:solidFill>
                  <a:srgbClr val="FF0000"/>
                </a:solidFill>
                <a:latin typeface="Times New Roman" panose="02020603050405020304" pitchFamily="18" charset="0"/>
                <a:cs typeface="Times New Roman" panose="02020603050405020304" pitchFamily="18" charset="0"/>
              </a:rPr>
              <a:t>ớc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2" name="TextBox 41">
            <a:hlinkClick r:id="" action="ppaction://macro?name=DragAndDrop"/>
            <a:extLst>
              <a:ext uri="{FF2B5EF4-FFF2-40B4-BE49-F238E27FC236}">
                <a16:creationId xmlns:a16="http://schemas.microsoft.com/office/drawing/2014/main" id="{F25B5590-EEAA-415F-AAC3-C77C46E7EA08}"/>
              </a:ext>
            </a:extLst>
          </p:cNvPr>
          <p:cNvSpPr txBox="1"/>
          <p:nvPr/>
        </p:nvSpPr>
        <p:spPr>
          <a:xfrm>
            <a:off x="7606274" y="3769668"/>
            <a:ext cx="753732"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d</a:t>
            </a:r>
            <a:r>
              <a:rPr lang="vi-VN" sz="2400" dirty="0">
                <a:solidFill>
                  <a:srgbClr val="FF0000"/>
                </a:solidFill>
                <a:latin typeface="Times New Roman" panose="02020603050405020304" pitchFamily="18" charset="0"/>
                <a:cs typeface="Times New Roman" panose="02020603050405020304" pitchFamily="18" charset="0"/>
              </a:rPr>
              <a:t>ư</a:t>
            </a:r>
            <a:r>
              <a:rPr lang="en-US" sz="2400" dirty="0" err="1">
                <a:solidFill>
                  <a:srgbClr val="FF0000"/>
                </a:solidFill>
                <a:latin typeface="Times New Roman" panose="02020603050405020304" pitchFamily="18" charset="0"/>
                <a:cs typeface="Times New Roman" panose="02020603050405020304" pitchFamily="18" charset="0"/>
              </a:rPr>
              <a:t>ới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3" name="TextBox 42">
            <a:hlinkClick r:id="" action="ppaction://macro?name=DragAndDrop"/>
            <a:extLst>
              <a:ext uri="{FF2B5EF4-FFF2-40B4-BE49-F238E27FC236}">
                <a16:creationId xmlns:a16="http://schemas.microsoft.com/office/drawing/2014/main" id="{C93083FF-DBC6-46DB-B3A7-7565FAAE59D3}"/>
              </a:ext>
            </a:extLst>
          </p:cNvPr>
          <p:cNvSpPr txBox="1"/>
          <p:nvPr/>
        </p:nvSpPr>
        <p:spPr>
          <a:xfrm>
            <a:off x="2557587" y="4234011"/>
            <a:ext cx="474810" cy="461665"/>
          </a:xfrm>
          <a:prstGeom prst="rect">
            <a:avLst/>
          </a:prstGeom>
          <a:noFill/>
        </p:spPr>
        <p:txBody>
          <a:bodyPr wrap="non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có</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4" name="TextBox 43">
            <a:hlinkClick r:id="" action="ppaction://macro?name=DragAndDrop"/>
            <a:extLst>
              <a:ext uri="{FF2B5EF4-FFF2-40B4-BE49-F238E27FC236}">
                <a16:creationId xmlns:a16="http://schemas.microsoft.com/office/drawing/2014/main" id="{3D0757CF-E6C0-457E-A1A2-AA5E878E6D17}"/>
              </a:ext>
            </a:extLst>
          </p:cNvPr>
          <p:cNvSpPr txBox="1"/>
          <p:nvPr/>
        </p:nvSpPr>
        <p:spPr>
          <a:xfrm>
            <a:off x="7616024" y="4341168"/>
            <a:ext cx="502061" cy="461665"/>
          </a:xfrm>
          <a:prstGeom prst="rect">
            <a:avLst/>
          </a:prstGeom>
          <a:noFill/>
        </p:spPr>
        <p:txBody>
          <a:bodyPr wrap="non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nợ</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 name="Timer">
            <a:extLst>
              <a:ext uri="{FF2B5EF4-FFF2-40B4-BE49-F238E27FC236}">
                <a16:creationId xmlns:a16="http://schemas.microsoft.com/office/drawing/2014/main" id="{A38D10F6-AB56-4EE2-844E-63DBAE9C5C4D}"/>
              </a:ext>
            </a:extLst>
          </p:cNvPr>
          <p:cNvSpPr txBox="1"/>
          <p:nvPr/>
        </p:nvSpPr>
        <p:spPr>
          <a:xfrm>
            <a:off x="2187912" y="5968157"/>
            <a:ext cx="2414587"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063531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43">
            <a:extLst>
              <a:ext uri="{FF2B5EF4-FFF2-40B4-BE49-F238E27FC236}">
                <a16:creationId xmlns:a16="http://schemas.microsoft.com/office/drawing/2014/main" id="{D25F3319-DDF9-41E4-9A8C-BC742BBC50F4}"/>
              </a:ext>
            </a:extLst>
          </p:cNvPr>
          <p:cNvSpPr txBox="1">
            <a:spLocks noChangeArrowheads="1"/>
          </p:cNvSpPr>
          <p:nvPr/>
        </p:nvSpPr>
        <p:spPr bwMode="auto">
          <a:xfrm>
            <a:off x="1468582" y="778195"/>
            <a:ext cx="1006217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800" b="1" dirty="0" err="1">
                <a:solidFill>
                  <a:srgbClr val="0000FF"/>
                </a:solidFill>
                <a:latin typeface="Times New Roman" panose="02020603050405020304" pitchFamily="18" charset="0"/>
                <a:cs typeface="Times New Roman" panose="02020603050405020304" pitchFamily="18" charset="0"/>
              </a:rPr>
              <a:t>Số</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dương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số</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âm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được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dùng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để</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biểu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thị</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đại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lượng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lập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nhau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hoặc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có</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hướng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ngược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nhau</a:t>
            </a:r>
            <a:r>
              <a:rPr lang="en-US" sz="2800" b="1" dirty="0">
                <a:solidFill>
                  <a:srgbClr val="0000FF"/>
                </a:solidFill>
                <a:latin typeface="Times New Roman" panose="02020603050405020304" pitchFamily="18" charset="0"/>
                <a:cs typeface="Times New Roman" panose="02020603050405020304" pitchFamily="18" charset="0"/>
              </a:rPr>
              <a:t>:</a:t>
            </a:r>
          </a:p>
        </p:txBody>
      </p:sp>
      <p:graphicFrame>
        <p:nvGraphicFramePr>
          <p:cNvPr id="20" name="Table 20">
            <a:extLst>
              <a:ext uri="{FF2B5EF4-FFF2-40B4-BE49-F238E27FC236}">
                <a16:creationId xmlns:a16="http://schemas.microsoft.com/office/drawing/2014/main" id="{9D26BE50-EAF5-4409-9687-D0DF7EC40884}"/>
              </a:ext>
            </a:extLst>
          </p:cNvPr>
          <p:cNvGraphicFramePr>
            <a:graphicFrameLocks noGrp="1"/>
          </p:cNvGraphicFramePr>
          <p:nvPr/>
        </p:nvGraphicFramePr>
        <p:xfrm>
          <a:off x="866612" y="2388135"/>
          <a:ext cx="10314532" cy="4234158"/>
        </p:xfrm>
        <a:graphic>
          <a:graphicData uri="http://schemas.openxmlformats.org/drawingml/2006/table">
            <a:tbl>
              <a:tblPr firstRow="1" bandRow="1">
                <a:tableStyleId>{5940675A-B579-460E-94D1-54222C63F5DA}</a:tableStyleId>
              </a:tblPr>
              <a:tblGrid>
                <a:gridCol w="5157266">
                  <a:extLst>
                    <a:ext uri="{9D8B030D-6E8A-4147-A177-3AD203B41FA5}">
                      <a16:colId xmlns:a16="http://schemas.microsoft.com/office/drawing/2014/main" val="1921554250"/>
                    </a:ext>
                  </a:extLst>
                </a:gridCol>
                <a:gridCol w="5157266">
                  <a:extLst>
                    <a:ext uri="{9D8B030D-6E8A-4147-A177-3AD203B41FA5}">
                      <a16:colId xmlns:a16="http://schemas.microsoft.com/office/drawing/2014/main" val="1390540219"/>
                    </a:ext>
                  </a:extLst>
                </a:gridCol>
              </a:tblGrid>
              <a:tr h="641412">
                <a:tc>
                  <a:txBody>
                    <a:bodyPr/>
                    <a:lstStyle/>
                    <a:p>
                      <a:pPr algn="ctr"/>
                      <a:r>
                        <a:rPr lang="en-US" sz="2800" b="1">
                          <a:latin typeface="Times New Roman" panose="02020603050405020304" pitchFamily="18" charset="0"/>
                          <a:cs typeface="Times New Roman" panose="02020603050405020304" pitchFamily="18" charset="0"/>
                        </a:rPr>
                        <a:t>Số dương biểu thị</a:t>
                      </a:r>
                    </a:p>
                  </a:txBody>
                  <a:tcPr anchor="ctr">
                    <a:solidFill>
                      <a:schemeClr val="accent4">
                        <a:lumMod val="20000"/>
                        <a:lumOff val="80000"/>
                      </a:schemeClr>
                    </a:solidFill>
                  </a:tcPr>
                </a:tc>
                <a:tc>
                  <a:txBody>
                    <a:bodyPr/>
                    <a:lstStyle/>
                    <a:p>
                      <a:pPr algn="ctr"/>
                      <a:r>
                        <a:rPr lang="en-US" sz="2800" b="1">
                          <a:latin typeface="Times New Roman" panose="02020603050405020304" pitchFamily="18" charset="0"/>
                          <a:cs typeface="Times New Roman" panose="02020603050405020304" pitchFamily="18" charset="0"/>
                        </a:rPr>
                        <a:t>Số âm biểu thị</a:t>
                      </a:r>
                    </a:p>
                  </a:txBody>
                  <a:tcPr anchor="ctr">
                    <a:solidFill>
                      <a:schemeClr val="accent6">
                        <a:lumMod val="20000"/>
                        <a:lumOff val="80000"/>
                      </a:schemeClr>
                    </a:solidFill>
                  </a:tcPr>
                </a:tc>
                <a:extLst>
                  <a:ext uri="{0D108BD9-81ED-4DB2-BD59-A6C34878D82A}">
                    <a16:rowId xmlns:a16="http://schemas.microsoft.com/office/drawing/2014/main" val="3410857434"/>
                  </a:ext>
                </a:extLst>
              </a:tr>
              <a:tr h="598791">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05239714"/>
                  </a:ext>
                </a:extLst>
              </a:tr>
              <a:tr h="598791">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30428218"/>
                  </a:ext>
                </a:extLst>
              </a:tr>
              <a:tr h="598791">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65391509"/>
                  </a:ext>
                </a:extLst>
              </a:tr>
              <a:tr h="598791">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29912950"/>
                  </a:ext>
                </a:extLst>
              </a:tr>
              <a:tr h="598791">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86581634"/>
                  </a:ext>
                </a:extLst>
              </a:tr>
              <a:tr h="598791">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98070635"/>
                  </a:ext>
                </a:extLst>
              </a:tr>
            </a:tbl>
          </a:graphicData>
        </a:graphic>
      </p:graphicFrame>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10706DC-31BF-4457-AA6A-D5D9535B24BD}"/>
                  </a:ext>
                </a:extLst>
              </p:cNvPr>
              <p:cNvSpPr txBox="1"/>
              <p:nvPr/>
            </p:nvSpPr>
            <p:spPr>
              <a:xfrm>
                <a:off x="1138178" y="3140292"/>
                <a:ext cx="467617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Nhiệt độ </a:t>
                </a:r>
                <a:r>
                  <a:rPr lang="en-US" sz="2400" b="1">
                    <a:solidFill>
                      <a:srgbClr val="FF0000"/>
                    </a:solidFill>
                    <a:latin typeface="Times New Roman" panose="02020603050405020304" pitchFamily="18" charset="0"/>
                    <a:cs typeface="Times New Roman" panose="02020603050405020304" pitchFamily="18" charset="0"/>
                  </a:rPr>
                  <a:t>trên</a:t>
                </a:r>
                <a:r>
                  <a:rPr lang="en-US" sz="240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0</m:t>
                        </m:r>
                      </m:e>
                      <m:sup>
                        <m:r>
                          <a:rPr lang="en-US" sz="2400" b="0" i="1" smtClean="0">
                            <a:latin typeface="Cambria Math" panose="02040503050406030204" pitchFamily="18" charset="0"/>
                          </a:rPr>
                          <m:t>0</m:t>
                        </m:r>
                      </m:sup>
                    </m:sSup>
                  </m:oMath>
                </a14:m>
                <a:r>
                  <a:rPr lang="en-US" sz="2400">
                    <a:latin typeface="Times New Roman" panose="02020603050405020304" pitchFamily="18" charset="0"/>
                    <a:cs typeface="Times New Roman" panose="02020603050405020304" pitchFamily="18" charset="0"/>
                  </a:rPr>
                  <a:t>C</a:t>
                </a:r>
              </a:p>
            </p:txBody>
          </p:sp>
        </mc:Choice>
        <mc:Fallback xmlns="">
          <p:sp>
            <p:nvSpPr>
              <p:cNvPr id="21" name="TextBox 20">
                <a:extLst>
                  <a:ext uri="{FF2B5EF4-FFF2-40B4-BE49-F238E27FC236}">
                    <a16:creationId xmlns:a16="http://schemas.microsoft.com/office/drawing/2014/main" id="{A10706DC-31BF-4457-AA6A-D5D9535B24BD}"/>
                  </a:ext>
                </a:extLst>
              </p:cNvPr>
              <p:cNvSpPr txBox="1">
                <a:spLocks noRot="1" noChangeAspect="1" noMove="1" noResize="1" noEditPoints="1" noAdjustHandles="1" noChangeArrowheads="1" noChangeShapeType="1" noTextEdit="1"/>
              </p:cNvSpPr>
              <p:nvPr/>
            </p:nvSpPr>
            <p:spPr>
              <a:xfrm>
                <a:off x="1138178" y="3140292"/>
                <a:ext cx="4676172" cy="461665"/>
              </a:xfrm>
              <a:prstGeom prst="rect">
                <a:avLst/>
              </a:prstGeom>
              <a:blipFill>
                <a:blip r:embed="rId2"/>
                <a:stretch>
                  <a:fillRect l="-2086" t="-10526" b="-28947"/>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C294A301-0D27-46AA-B22D-0282386E6DD9}"/>
              </a:ext>
            </a:extLst>
          </p:cNvPr>
          <p:cNvSpPr txBox="1"/>
          <p:nvPr/>
        </p:nvSpPr>
        <p:spPr>
          <a:xfrm>
            <a:off x="1138178" y="3732530"/>
            <a:ext cx="467617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Độ cao </a:t>
            </a:r>
            <a:r>
              <a:rPr lang="en-US" sz="2400" b="1">
                <a:solidFill>
                  <a:srgbClr val="FF0000"/>
                </a:solidFill>
                <a:latin typeface="Times New Roman" panose="02020603050405020304" pitchFamily="18" charset="0"/>
                <a:cs typeface="Times New Roman" panose="02020603050405020304" pitchFamily="18" charset="0"/>
              </a:rPr>
              <a:t>trên</a:t>
            </a:r>
            <a:r>
              <a:rPr lang="en-US" sz="2400">
                <a:latin typeface="Times New Roman" panose="02020603050405020304" pitchFamily="18" charset="0"/>
                <a:cs typeface="Times New Roman" panose="02020603050405020304" pitchFamily="18" charset="0"/>
              </a:rPr>
              <a:t> mực nước biển</a:t>
            </a:r>
          </a:p>
        </p:txBody>
      </p:sp>
      <p:sp>
        <p:nvSpPr>
          <p:cNvPr id="23" name="TextBox 22">
            <a:extLst>
              <a:ext uri="{FF2B5EF4-FFF2-40B4-BE49-F238E27FC236}">
                <a16:creationId xmlns:a16="http://schemas.microsoft.com/office/drawing/2014/main" id="{EDF9FFE4-CF9D-41FF-A176-97A4AD5BE2B5}"/>
              </a:ext>
            </a:extLst>
          </p:cNvPr>
          <p:cNvSpPr txBox="1"/>
          <p:nvPr/>
        </p:nvSpPr>
        <p:spPr>
          <a:xfrm>
            <a:off x="1138178" y="4324768"/>
            <a:ext cx="467617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Số tiền </a:t>
            </a:r>
            <a:r>
              <a:rPr lang="en-US" sz="2400" b="1">
                <a:solidFill>
                  <a:srgbClr val="FF0000"/>
                </a:solidFill>
                <a:latin typeface="Times New Roman" panose="02020603050405020304" pitchFamily="18" charset="0"/>
                <a:cs typeface="Times New Roman" panose="02020603050405020304" pitchFamily="18" charset="0"/>
              </a:rPr>
              <a:t>có</a:t>
            </a:r>
          </a:p>
        </p:txBody>
      </p:sp>
      <p:sp>
        <p:nvSpPr>
          <p:cNvPr id="24" name="TextBox 23">
            <a:extLst>
              <a:ext uri="{FF2B5EF4-FFF2-40B4-BE49-F238E27FC236}">
                <a16:creationId xmlns:a16="http://schemas.microsoft.com/office/drawing/2014/main" id="{4A45D4AB-40C1-400F-84B4-34D7A940F34F}"/>
              </a:ext>
            </a:extLst>
          </p:cNvPr>
          <p:cNvSpPr txBox="1"/>
          <p:nvPr/>
        </p:nvSpPr>
        <p:spPr>
          <a:xfrm>
            <a:off x="1138178" y="4917006"/>
            <a:ext cx="467617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Số tiền </a:t>
            </a:r>
            <a:r>
              <a:rPr lang="en-US" sz="2400" b="1">
                <a:solidFill>
                  <a:srgbClr val="FF0000"/>
                </a:solidFill>
                <a:latin typeface="Times New Roman" panose="02020603050405020304" pitchFamily="18" charset="0"/>
                <a:cs typeface="Times New Roman" panose="02020603050405020304" pitchFamily="18" charset="0"/>
              </a:rPr>
              <a:t>lãi</a:t>
            </a:r>
          </a:p>
        </p:txBody>
      </p:sp>
      <p:sp>
        <p:nvSpPr>
          <p:cNvPr id="25" name="TextBox 24">
            <a:extLst>
              <a:ext uri="{FF2B5EF4-FFF2-40B4-BE49-F238E27FC236}">
                <a16:creationId xmlns:a16="http://schemas.microsoft.com/office/drawing/2014/main" id="{F308699F-70AE-4AD4-9126-C304B668815B}"/>
              </a:ext>
            </a:extLst>
          </p:cNvPr>
          <p:cNvSpPr txBox="1"/>
          <p:nvPr/>
        </p:nvSpPr>
        <p:spPr>
          <a:xfrm>
            <a:off x="1138178" y="5509244"/>
            <a:ext cx="467617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Độ </a:t>
            </a:r>
            <a:r>
              <a:rPr lang="en-US" sz="2400" b="1">
                <a:solidFill>
                  <a:srgbClr val="FF0000"/>
                </a:solidFill>
                <a:latin typeface="Times New Roman" panose="02020603050405020304" pitchFamily="18" charset="0"/>
                <a:cs typeface="Times New Roman" panose="02020603050405020304" pitchFamily="18" charset="0"/>
              </a:rPr>
              <a:t>viễn thị</a:t>
            </a:r>
          </a:p>
        </p:txBody>
      </p:sp>
      <p:sp>
        <p:nvSpPr>
          <p:cNvPr id="26" name="TextBox 25">
            <a:extLst>
              <a:ext uri="{FF2B5EF4-FFF2-40B4-BE49-F238E27FC236}">
                <a16:creationId xmlns:a16="http://schemas.microsoft.com/office/drawing/2014/main" id="{440D7C75-5EEE-4FEB-B606-055869640A4F}"/>
              </a:ext>
            </a:extLst>
          </p:cNvPr>
          <p:cNvSpPr txBox="1"/>
          <p:nvPr/>
        </p:nvSpPr>
        <p:spPr>
          <a:xfrm>
            <a:off x="1138178" y="6101482"/>
            <a:ext cx="467617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Thời gian </a:t>
            </a:r>
            <a:r>
              <a:rPr lang="en-US" sz="2400" b="1">
                <a:solidFill>
                  <a:srgbClr val="FF0000"/>
                </a:solidFill>
                <a:latin typeface="Times New Roman" panose="02020603050405020304" pitchFamily="18" charset="0"/>
                <a:cs typeface="Times New Roman" panose="02020603050405020304" pitchFamily="18" charset="0"/>
              </a:rPr>
              <a:t>sau</a:t>
            </a:r>
            <a:r>
              <a:rPr lang="en-US" sz="2400">
                <a:latin typeface="Times New Roman" panose="02020603050405020304" pitchFamily="18" charset="0"/>
                <a:cs typeface="Times New Roman" panose="02020603050405020304" pitchFamily="18" charset="0"/>
              </a:rPr>
              <a:t> Công nguyên</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B54552C-AB70-435E-827C-20130AB8316D}"/>
                  </a:ext>
                </a:extLst>
              </p:cNvPr>
              <p:cNvSpPr txBox="1"/>
              <p:nvPr/>
            </p:nvSpPr>
            <p:spPr>
              <a:xfrm>
                <a:off x="6377650" y="3140292"/>
                <a:ext cx="467617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Nhiệt độ </a:t>
                </a:r>
                <a:r>
                  <a:rPr lang="en-US" sz="2400" b="1">
                    <a:solidFill>
                      <a:srgbClr val="FF0000"/>
                    </a:solidFill>
                    <a:latin typeface="Times New Roman" panose="02020603050405020304" pitchFamily="18" charset="0"/>
                    <a:cs typeface="Times New Roman" panose="02020603050405020304" pitchFamily="18" charset="0"/>
                  </a:rPr>
                  <a:t>dưới</a:t>
                </a:r>
                <a:r>
                  <a:rPr lang="en-US" sz="240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0</m:t>
                        </m:r>
                      </m:e>
                      <m:sup>
                        <m:r>
                          <a:rPr lang="en-US" sz="2400" b="0" i="1" smtClean="0">
                            <a:latin typeface="Cambria Math" panose="02040503050406030204" pitchFamily="18" charset="0"/>
                          </a:rPr>
                          <m:t>0</m:t>
                        </m:r>
                      </m:sup>
                    </m:sSup>
                  </m:oMath>
                </a14:m>
                <a:r>
                  <a:rPr lang="en-US" sz="2400">
                    <a:latin typeface="Times New Roman" panose="02020603050405020304" pitchFamily="18" charset="0"/>
                    <a:cs typeface="Times New Roman" panose="02020603050405020304" pitchFamily="18" charset="0"/>
                  </a:rPr>
                  <a:t>C</a:t>
                </a:r>
              </a:p>
            </p:txBody>
          </p:sp>
        </mc:Choice>
        <mc:Fallback xmlns="">
          <p:sp>
            <p:nvSpPr>
              <p:cNvPr id="27" name="TextBox 26">
                <a:extLst>
                  <a:ext uri="{FF2B5EF4-FFF2-40B4-BE49-F238E27FC236}">
                    <a16:creationId xmlns:a16="http://schemas.microsoft.com/office/drawing/2014/main" id="{AB54552C-AB70-435E-827C-20130AB8316D}"/>
                  </a:ext>
                </a:extLst>
              </p:cNvPr>
              <p:cNvSpPr txBox="1">
                <a:spLocks noRot="1" noChangeAspect="1" noMove="1" noResize="1" noEditPoints="1" noAdjustHandles="1" noChangeArrowheads="1" noChangeShapeType="1" noTextEdit="1"/>
              </p:cNvSpPr>
              <p:nvPr/>
            </p:nvSpPr>
            <p:spPr>
              <a:xfrm>
                <a:off x="6377650" y="3140292"/>
                <a:ext cx="4676172" cy="461665"/>
              </a:xfrm>
              <a:prstGeom prst="rect">
                <a:avLst/>
              </a:prstGeom>
              <a:blipFill>
                <a:blip r:embed="rId3"/>
                <a:stretch>
                  <a:fillRect l="-1956" t="-10526" b="-28947"/>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6AFA04EB-1CFA-4396-870A-69AAB6AD2D6B}"/>
              </a:ext>
            </a:extLst>
          </p:cNvPr>
          <p:cNvSpPr txBox="1"/>
          <p:nvPr/>
        </p:nvSpPr>
        <p:spPr>
          <a:xfrm>
            <a:off x="6377650" y="3732530"/>
            <a:ext cx="467617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Độ cao </a:t>
            </a:r>
            <a:r>
              <a:rPr lang="en-US" sz="2400" b="1">
                <a:solidFill>
                  <a:srgbClr val="FF0000"/>
                </a:solidFill>
                <a:latin typeface="Times New Roman" panose="02020603050405020304" pitchFamily="18" charset="0"/>
                <a:cs typeface="Times New Roman" panose="02020603050405020304" pitchFamily="18" charset="0"/>
              </a:rPr>
              <a:t>dưới</a:t>
            </a:r>
            <a:r>
              <a:rPr lang="en-US" sz="2400">
                <a:latin typeface="Times New Roman" panose="02020603050405020304" pitchFamily="18" charset="0"/>
                <a:cs typeface="Times New Roman" panose="02020603050405020304" pitchFamily="18" charset="0"/>
              </a:rPr>
              <a:t> mực nước biển</a:t>
            </a:r>
          </a:p>
        </p:txBody>
      </p:sp>
      <p:sp>
        <p:nvSpPr>
          <p:cNvPr id="29" name="TextBox 28">
            <a:extLst>
              <a:ext uri="{FF2B5EF4-FFF2-40B4-BE49-F238E27FC236}">
                <a16:creationId xmlns:a16="http://schemas.microsoft.com/office/drawing/2014/main" id="{20ADC8DB-0949-40F0-9B40-25F9EC7E75B8}"/>
              </a:ext>
            </a:extLst>
          </p:cNvPr>
          <p:cNvSpPr txBox="1"/>
          <p:nvPr/>
        </p:nvSpPr>
        <p:spPr>
          <a:xfrm>
            <a:off x="6377650" y="4324768"/>
            <a:ext cx="467617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Số tiền </a:t>
            </a:r>
            <a:r>
              <a:rPr lang="en-US" sz="2400" b="1">
                <a:solidFill>
                  <a:srgbClr val="FF0000"/>
                </a:solidFill>
                <a:latin typeface="Times New Roman" panose="02020603050405020304" pitchFamily="18" charset="0"/>
                <a:cs typeface="Times New Roman" panose="02020603050405020304" pitchFamily="18" charset="0"/>
              </a:rPr>
              <a:t>nợ</a:t>
            </a:r>
          </a:p>
        </p:txBody>
      </p:sp>
      <p:sp>
        <p:nvSpPr>
          <p:cNvPr id="30" name="TextBox 29">
            <a:extLst>
              <a:ext uri="{FF2B5EF4-FFF2-40B4-BE49-F238E27FC236}">
                <a16:creationId xmlns:a16="http://schemas.microsoft.com/office/drawing/2014/main" id="{EBF2826E-A854-4F8A-A52A-E02AF277F474}"/>
              </a:ext>
            </a:extLst>
          </p:cNvPr>
          <p:cNvSpPr txBox="1"/>
          <p:nvPr/>
        </p:nvSpPr>
        <p:spPr>
          <a:xfrm>
            <a:off x="6377650" y="4917006"/>
            <a:ext cx="467617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Số tiền </a:t>
            </a:r>
            <a:r>
              <a:rPr lang="en-US" sz="2400" b="1">
                <a:solidFill>
                  <a:srgbClr val="FF0000"/>
                </a:solidFill>
                <a:latin typeface="Times New Roman" panose="02020603050405020304" pitchFamily="18" charset="0"/>
                <a:cs typeface="Times New Roman" panose="02020603050405020304" pitchFamily="18" charset="0"/>
              </a:rPr>
              <a:t>lỗ</a:t>
            </a:r>
          </a:p>
        </p:txBody>
      </p:sp>
      <p:sp>
        <p:nvSpPr>
          <p:cNvPr id="31" name="TextBox 30">
            <a:extLst>
              <a:ext uri="{FF2B5EF4-FFF2-40B4-BE49-F238E27FC236}">
                <a16:creationId xmlns:a16="http://schemas.microsoft.com/office/drawing/2014/main" id="{8572EC61-EA42-479B-B907-8710FFE63102}"/>
              </a:ext>
            </a:extLst>
          </p:cNvPr>
          <p:cNvSpPr txBox="1"/>
          <p:nvPr/>
        </p:nvSpPr>
        <p:spPr>
          <a:xfrm>
            <a:off x="6377650" y="5509244"/>
            <a:ext cx="467617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Độ </a:t>
            </a:r>
            <a:r>
              <a:rPr lang="en-US" sz="2400" b="1">
                <a:solidFill>
                  <a:srgbClr val="FF0000"/>
                </a:solidFill>
                <a:latin typeface="Times New Roman" panose="02020603050405020304" pitchFamily="18" charset="0"/>
                <a:cs typeface="Times New Roman" panose="02020603050405020304" pitchFamily="18" charset="0"/>
              </a:rPr>
              <a:t>cận thị</a:t>
            </a:r>
          </a:p>
        </p:txBody>
      </p:sp>
      <p:sp>
        <p:nvSpPr>
          <p:cNvPr id="32" name="TextBox 31">
            <a:extLst>
              <a:ext uri="{FF2B5EF4-FFF2-40B4-BE49-F238E27FC236}">
                <a16:creationId xmlns:a16="http://schemas.microsoft.com/office/drawing/2014/main" id="{DC7D0E20-E3A9-4164-83ED-0F4A8B6BD7F5}"/>
              </a:ext>
            </a:extLst>
          </p:cNvPr>
          <p:cNvSpPr txBox="1"/>
          <p:nvPr/>
        </p:nvSpPr>
        <p:spPr>
          <a:xfrm>
            <a:off x="6377650" y="6101482"/>
            <a:ext cx="467617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Thời gian </a:t>
            </a:r>
            <a:r>
              <a:rPr lang="en-US" sz="2400" b="1">
                <a:solidFill>
                  <a:srgbClr val="FF0000"/>
                </a:solidFill>
                <a:latin typeface="Times New Roman" panose="02020603050405020304" pitchFamily="18" charset="0"/>
                <a:cs typeface="Times New Roman" panose="02020603050405020304" pitchFamily="18" charset="0"/>
              </a:rPr>
              <a:t>trước</a:t>
            </a:r>
            <a:r>
              <a:rPr lang="en-US" sz="2400">
                <a:latin typeface="Times New Roman" panose="02020603050405020304" pitchFamily="18" charset="0"/>
                <a:cs typeface="Times New Roman" panose="02020603050405020304" pitchFamily="18" charset="0"/>
              </a:rPr>
              <a:t> Công nguyên</a:t>
            </a:r>
          </a:p>
        </p:txBody>
      </p:sp>
      <p:pic>
        <p:nvPicPr>
          <p:cNvPr id="3" name="Picture 2">
            <a:extLst>
              <a:ext uri="{FF2B5EF4-FFF2-40B4-BE49-F238E27FC236}">
                <a16:creationId xmlns:a16="http://schemas.microsoft.com/office/drawing/2014/main" id="{8A984C54-7294-4A2D-933D-F056700D4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076" y="-10773"/>
            <a:ext cx="2619375" cy="1743075"/>
          </a:xfrm>
          <a:prstGeom prst="rect">
            <a:avLst/>
          </a:prstGeom>
        </p:spPr>
      </p:pic>
    </p:spTree>
    <p:extLst>
      <p:ext uri="{BB962C8B-B14F-4D97-AF65-F5344CB8AC3E}">
        <p14:creationId xmlns:p14="http://schemas.microsoft.com/office/powerpoint/2010/main" val="16270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left)">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ipe(left)">
                                      <p:cBhvr>
                                        <p:cTn id="7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p:bldP spid="23" grpId="0"/>
      <p:bldP spid="24" grpId="0"/>
      <p:bldP spid="25" grpId="0"/>
      <p:bldP spid="26" grpId="0"/>
      <p:bldP spid="27" grpId="0"/>
      <p:bldP spid="28" grpId="0"/>
      <p:bldP spid="29" grpId="0"/>
      <p:bldP spid="30"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5CBF238B-A762-4194-B1AE-BB3827881989}"/>
              </a:ext>
            </a:extLst>
          </p:cNvPr>
          <p:cNvSpPr txBox="1">
            <a:spLocks noChangeArrowheads="1"/>
          </p:cNvSpPr>
          <p:nvPr/>
        </p:nvSpPr>
        <p:spPr bwMode="auto">
          <a:xfrm>
            <a:off x="1053397" y="393117"/>
            <a:ext cx="100852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3200" b="1" dirty="0">
                <a:solidFill>
                  <a:srgbClr val="0000FF"/>
                </a:solidFill>
                <a:latin typeface="Times New Roman" panose="02020603050405020304" pitchFamily="18" charset="0"/>
                <a:cs typeface="Times New Roman" panose="02020603050405020304" pitchFamily="18" charset="0"/>
              </a:rPr>
              <a:t>ĐỘ CAO THẤP Ở CÁC ĐỊA ĐIỂM TRÊN TRÁI ĐẤT</a:t>
            </a:r>
          </a:p>
        </p:txBody>
      </p:sp>
      <p:sp>
        <p:nvSpPr>
          <p:cNvPr id="5" name="Text Box 10">
            <a:extLst>
              <a:ext uri="{FF2B5EF4-FFF2-40B4-BE49-F238E27FC236}">
                <a16:creationId xmlns:a16="http://schemas.microsoft.com/office/drawing/2014/main" id="{CDC8F5BA-C281-4780-BD74-FCABFF0F6AAC}"/>
              </a:ext>
            </a:extLst>
          </p:cNvPr>
          <p:cNvSpPr txBox="1">
            <a:spLocks noChangeArrowheads="1"/>
          </p:cNvSpPr>
          <p:nvPr/>
        </p:nvSpPr>
        <p:spPr bwMode="auto">
          <a:xfrm>
            <a:off x="6624215" y="1883925"/>
            <a:ext cx="4391025"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latin typeface="Times New Roman" panose="02020603050405020304" pitchFamily="18" charset="0"/>
                <a:cs typeface="Times New Roman" panose="02020603050405020304" pitchFamily="18" charset="0"/>
              </a:rPr>
              <a:t>Độ cao </a:t>
            </a:r>
            <a:r>
              <a:rPr lang="en-US" sz="2800" b="1">
                <a:solidFill>
                  <a:srgbClr val="FF0000"/>
                </a:solidFill>
                <a:latin typeface="Times New Roman" panose="02020603050405020304" pitchFamily="18" charset="0"/>
                <a:cs typeface="Times New Roman" panose="02020603050405020304" pitchFamily="18" charset="0"/>
              </a:rPr>
              <a:t>dưới</a:t>
            </a:r>
            <a:r>
              <a:rPr lang="en-US" sz="2800">
                <a:latin typeface="Times New Roman" panose="02020603050405020304" pitchFamily="18" charset="0"/>
                <a:cs typeface="Times New Roman" panose="02020603050405020304" pitchFamily="18" charset="0"/>
              </a:rPr>
              <a:t> mực nước biển </a:t>
            </a:r>
          </a:p>
        </p:txBody>
      </p:sp>
      <p:sp>
        <p:nvSpPr>
          <p:cNvPr id="6" name="Text Box 11">
            <a:extLst>
              <a:ext uri="{FF2B5EF4-FFF2-40B4-BE49-F238E27FC236}">
                <a16:creationId xmlns:a16="http://schemas.microsoft.com/office/drawing/2014/main" id="{DA9D8D6B-2BB5-42F5-85F8-83E9D9B455C9}"/>
              </a:ext>
            </a:extLst>
          </p:cNvPr>
          <p:cNvSpPr txBox="1">
            <a:spLocks noChangeArrowheads="1"/>
          </p:cNvSpPr>
          <p:nvPr/>
        </p:nvSpPr>
        <p:spPr bwMode="auto">
          <a:xfrm>
            <a:off x="1026489" y="1883925"/>
            <a:ext cx="4176713"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p>
        </p:txBody>
      </p:sp>
      <p:pic>
        <p:nvPicPr>
          <p:cNvPr id="10242" name="Picture 2" descr="Khám phá Phan Xi Păng đỉnh núi cao nhất Việt Nam - VietTraveler.com | Blog">
            <a:extLst>
              <a:ext uri="{FF2B5EF4-FFF2-40B4-BE49-F238E27FC236}">
                <a16:creationId xmlns:a16="http://schemas.microsoft.com/office/drawing/2014/main" id="{05123960-4045-4D7D-B386-9360BEB73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38" y="2659213"/>
            <a:ext cx="4176713" cy="270964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 Box 4">
                <a:extLst>
                  <a:ext uri="{FF2B5EF4-FFF2-40B4-BE49-F238E27FC236}">
                    <a16:creationId xmlns:a16="http://schemas.microsoft.com/office/drawing/2014/main" id="{470DFD09-33B0-4A0D-BB90-0C4E5062F9EB}"/>
                  </a:ext>
                </a:extLst>
              </p:cNvPr>
              <p:cNvSpPr txBox="1">
                <a:spLocks noChangeArrowheads="1"/>
              </p:cNvSpPr>
              <p:nvPr/>
            </p:nvSpPr>
            <p:spPr bwMode="auto">
              <a:xfrm>
                <a:off x="574243" y="5528710"/>
                <a:ext cx="5081208" cy="861774"/>
              </a:xfrm>
              <a:prstGeom prst="rect">
                <a:avLst/>
              </a:prstGeom>
              <a:noFill/>
              <a:ln>
                <a:noFill/>
              </a:ln>
              <a:extLst>
                <a:ext uri="{909E8E84-426E-40DD-AFC4-6F175D3DCCD1}">
                  <a14:hiddenFill>
                    <a:gradFill rotWithShape="1">
                      <a:gsLst>
                        <a:gs pos="0">
                          <a:schemeClr val="bg1"/>
                        </a:gs>
                        <a:gs pos="100000">
                          <a:srgbClr val="66CCFF"/>
                        </a:gs>
                      </a:gsLst>
                      <a:path path="shape">
                        <a:fillToRect l="50000" t="50000" r="50000" b="50000"/>
                      </a:path>
                    </a:gradFill>
                  </a14:hiddenFill>
                </a:ext>
                <a:ext uri="{91240B29-F687-4F45-9708-019B960494DF}">
                  <a14:hiddenLine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000" b="1">
                    <a:latin typeface="Times New Roman" panose="02020603050405020304" pitchFamily="18" charset="0"/>
                    <a:cs typeface="Times New Roman" panose="02020603050405020304" pitchFamily="18" charset="0"/>
                  </a:rPr>
                  <a:t>Đỉnh Phan-xi-păng Việt Nam </a:t>
                </a:r>
              </a:p>
              <a:p>
                <a:pPr algn="ctr" eaLnBrk="1" hangingPunct="1">
                  <a:spcBef>
                    <a:spcPct val="50000"/>
                  </a:spcBef>
                </a:pPr>
                <a:r>
                  <a:rPr lang="en-US" sz="2000" b="1">
                    <a:latin typeface="Times New Roman" panose="02020603050405020304" pitchFamily="18" charset="0"/>
                    <a:cs typeface="Times New Roman" panose="02020603050405020304" pitchFamily="18" charset="0"/>
                  </a:rPr>
                  <a:t>cao khoảng: </a:t>
                </a:r>
                <a14:m>
                  <m:oMath xmlns:m="http://schemas.openxmlformats.org/officeDocument/2006/math">
                    <m:r>
                      <a:rPr lang="en-US" sz="2000" b="1" i="1" smtClean="0">
                        <a:latin typeface="Cambria Math" panose="02040503050406030204" pitchFamily="18" charset="0"/>
                        <a:cs typeface="Times New Roman" panose="02020603050405020304" pitchFamily="18" charset="0"/>
                      </a:rPr>
                      <m:t>𝟑</m:t>
                    </m:r>
                    <m:r>
                      <a:rPr lang="en-US" sz="2000" b="1" i="1" smtClean="0">
                        <a:latin typeface="Cambria Math" panose="02040503050406030204" pitchFamily="18" charset="0"/>
                        <a:cs typeface="Times New Roman" panose="02020603050405020304" pitchFamily="18" charset="0"/>
                      </a:rPr>
                      <m:t> </m:t>
                    </m:r>
                    <m:r>
                      <a:rPr lang="en-US" sz="2000" b="1" i="1" smtClean="0">
                        <a:latin typeface="Cambria Math" panose="02040503050406030204" pitchFamily="18" charset="0"/>
                        <a:cs typeface="Times New Roman" panose="02020603050405020304" pitchFamily="18" charset="0"/>
                      </a:rPr>
                      <m:t>𝟏𝟒𝟑</m:t>
                    </m:r>
                    <m:r>
                      <a:rPr lang="en-US" sz="2000" b="1" i="1" smtClean="0">
                        <a:latin typeface="Cambria Math" panose="02040503050406030204" pitchFamily="18" charset="0"/>
                        <a:cs typeface="Times New Roman" panose="02020603050405020304" pitchFamily="18" charset="0"/>
                      </a:rPr>
                      <m:t> </m:t>
                    </m:r>
                  </m:oMath>
                </a14:m>
                <a:r>
                  <a:rPr lang="en-US" sz="2000" b="1">
                    <a:latin typeface="Times New Roman" panose="02020603050405020304" pitchFamily="18" charset="0"/>
                    <a:cs typeface="Times New Roman" panose="02020603050405020304" pitchFamily="18" charset="0"/>
                  </a:rPr>
                  <a:t>m (trên mực nước biển) </a:t>
                </a:r>
              </a:p>
            </p:txBody>
          </p:sp>
        </mc:Choice>
        <mc:Fallback xmlns="">
          <p:sp>
            <p:nvSpPr>
              <p:cNvPr id="8" name="Text Box 4">
                <a:extLst>
                  <a:ext uri="{FF2B5EF4-FFF2-40B4-BE49-F238E27FC236}">
                    <a16:creationId xmlns:a16="http://schemas.microsoft.com/office/drawing/2014/main" id="{470DFD09-33B0-4A0D-BB90-0C4E5062F9EB}"/>
                  </a:ext>
                </a:extLst>
              </p:cNvPr>
              <p:cNvSpPr txBox="1">
                <a:spLocks noRot="1" noChangeAspect="1" noMove="1" noResize="1" noEditPoints="1" noAdjustHandles="1" noChangeArrowheads="1" noChangeShapeType="1" noTextEdit="1"/>
              </p:cNvSpPr>
              <p:nvPr/>
            </p:nvSpPr>
            <p:spPr bwMode="auto">
              <a:xfrm>
                <a:off x="574243" y="5528710"/>
                <a:ext cx="5081208" cy="861774"/>
              </a:xfrm>
              <a:prstGeom prst="rect">
                <a:avLst/>
              </a:prstGeom>
              <a:blipFill>
                <a:blip r:embed="rId4"/>
                <a:stretch>
                  <a:fillRect t="-4255" r="-120" b="-12057"/>
                </a:stretch>
              </a:blipFill>
              <a:ln>
                <a:noFill/>
              </a:ln>
              <a:extLst>
                <a:ext uri="{909E8E84-426E-40DD-AFC4-6F175D3DCCD1}">
                  <a14:hiddenFill xmlns:a14="http://schemas.microsoft.com/office/drawing/2010/main">
                    <a:gradFill rotWithShape="1">
                      <a:gsLst>
                        <a:gs pos="0">
                          <a:schemeClr val="bg1"/>
                        </a:gs>
                        <a:gs pos="100000">
                          <a:srgbClr val="66CCFF"/>
                        </a:gs>
                      </a:gsLst>
                      <a:path path="shape">
                        <a:fillToRect l="50000" t="50000" r="50000" b="50000"/>
                      </a:path>
                    </a:gra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4">
                <a:extLst>
                  <a:ext uri="{FF2B5EF4-FFF2-40B4-BE49-F238E27FC236}">
                    <a16:creationId xmlns:a16="http://schemas.microsoft.com/office/drawing/2014/main" id="{893E73D9-0901-4E0A-B7AA-F432A22EE324}"/>
                  </a:ext>
                </a:extLst>
              </p:cNvPr>
              <p:cNvSpPr txBox="1">
                <a:spLocks noChangeArrowheads="1"/>
              </p:cNvSpPr>
              <p:nvPr/>
            </p:nvSpPr>
            <p:spPr bwMode="auto">
              <a:xfrm>
                <a:off x="6375089" y="5575572"/>
                <a:ext cx="5081208" cy="1015663"/>
              </a:xfrm>
              <a:prstGeom prst="rect">
                <a:avLst/>
              </a:prstGeom>
              <a:noFill/>
              <a:ln>
                <a:noFill/>
              </a:ln>
              <a:extLst>
                <a:ext uri="{909E8E84-426E-40DD-AFC4-6F175D3DCCD1}">
                  <a14:hiddenFill>
                    <a:gradFill rotWithShape="1">
                      <a:gsLst>
                        <a:gs pos="0">
                          <a:schemeClr val="bg1"/>
                        </a:gs>
                        <a:gs pos="100000">
                          <a:srgbClr val="66CCFF"/>
                        </a:gs>
                      </a:gsLst>
                      <a:path path="shape">
                        <a:fillToRect l="50000" t="50000" r="50000" b="50000"/>
                      </a:path>
                    </a:gradFill>
                  </a14:hiddenFill>
                </a:ext>
                <a:ext uri="{91240B29-F687-4F45-9708-019B960494DF}">
                  <a14:hiddenLine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000" b="1">
                    <a:latin typeface="Times New Roman" panose="02020603050405020304" pitchFamily="18" charset="0"/>
                    <a:cs typeface="Times New Roman" panose="02020603050405020304" pitchFamily="18" charset="0"/>
                  </a:rPr>
                  <a:t>Độ cao của rãnh Mariana (Tây Bắc Thái Bình Dương) là </a:t>
                </a:r>
                <a14:m>
                  <m:oMath xmlns:m="http://schemas.openxmlformats.org/officeDocument/2006/math">
                    <m:r>
                      <a:rPr lang="en-US" sz="2000" b="1" i="1" smtClean="0">
                        <a:latin typeface="Cambria Math" panose="02040503050406030204" pitchFamily="18" charset="0"/>
                        <a:cs typeface="Times New Roman" panose="02020603050405020304" pitchFamily="18" charset="0"/>
                      </a:rPr>
                      <m:t>−</m:t>
                    </m:r>
                    <m:r>
                      <a:rPr lang="en-US" sz="2000" b="1" i="1" smtClean="0">
                        <a:latin typeface="Cambria Math" panose="02040503050406030204" pitchFamily="18" charset="0"/>
                        <a:cs typeface="Times New Roman" panose="02020603050405020304" pitchFamily="18" charset="0"/>
                      </a:rPr>
                      <m:t>𝟏𝟎</m:t>
                    </m:r>
                    <m:r>
                      <a:rPr lang="en-US" sz="2000" b="1" i="1" smtClean="0">
                        <a:latin typeface="Cambria Math" panose="02040503050406030204" pitchFamily="18" charset="0"/>
                        <a:cs typeface="Times New Roman" panose="02020603050405020304" pitchFamily="18" charset="0"/>
                      </a:rPr>
                      <m:t> </m:t>
                    </m:r>
                    <m:r>
                      <a:rPr lang="en-US" sz="2000" b="1" i="1" smtClean="0">
                        <a:latin typeface="Cambria Math" panose="02040503050406030204" pitchFamily="18" charset="0"/>
                        <a:cs typeface="Times New Roman" panose="02020603050405020304" pitchFamily="18" charset="0"/>
                      </a:rPr>
                      <m:t>𝟗𝟕𝟏</m:t>
                    </m:r>
                    <m:r>
                      <a:rPr lang="en-US" sz="2000" b="1" i="1" smtClean="0">
                        <a:latin typeface="Cambria Math" panose="02040503050406030204" pitchFamily="18" charset="0"/>
                        <a:cs typeface="Times New Roman" panose="02020603050405020304" pitchFamily="18" charset="0"/>
                      </a:rPr>
                      <m:t> </m:t>
                    </m:r>
                  </m:oMath>
                </a14:m>
                <a:r>
                  <a:rPr lang="en-US" sz="2000" b="1">
                    <a:latin typeface="Times New Roman" panose="02020603050405020304" pitchFamily="18" charset="0"/>
                    <a:cs typeface="Times New Roman" panose="02020603050405020304" pitchFamily="18" charset="0"/>
                  </a:rPr>
                  <a:t>m nghĩa là rãnh này sâu </a:t>
                </a:r>
                <a14:m>
                  <m:oMath xmlns:m="http://schemas.openxmlformats.org/officeDocument/2006/math">
                    <m:r>
                      <a:rPr lang="en-US" sz="2000" b="1" i="1" smtClean="0">
                        <a:latin typeface="Cambria Math" panose="02040503050406030204" pitchFamily="18" charset="0"/>
                        <a:cs typeface="Times New Roman" panose="02020603050405020304" pitchFamily="18" charset="0"/>
                      </a:rPr>
                      <m:t>𝟏𝟎</m:t>
                    </m:r>
                    <m:r>
                      <a:rPr lang="en-US" sz="2000" b="1" i="1" smtClean="0">
                        <a:latin typeface="Cambria Math" panose="02040503050406030204" pitchFamily="18" charset="0"/>
                        <a:cs typeface="Times New Roman" panose="02020603050405020304" pitchFamily="18" charset="0"/>
                      </a:rPr>
                      <m:t> </m:t>
                    </m:r>
                    <m:r>
                      <a:rPr lang="en-US" sz="2000" b="1" i="1" smtClean="0">
                        <a:latin typeface="Cambria Math" panose="02040503050406030204" pitchFamily="18" charset="0"/>
                        <a:cs typeface="Times New Roman" panose="02020603050405020304" pitchFamily="18" charset="0"/>
                      </a:rPr>
                      <m:t>𝟗𝟕𝟏</m:t>
                    </m:r>
                    <m:r>
                      <a:rPr lang="en-US" sz="2000" b="1" i="1" smtClean="0">
                        <a:latin typeface="Cambria Math" panose="02040503050406030204" pitchFamily="18" charset="0"/>
                        <a:cs typeface="Times New Roman" panose="02020603050405020304" pitchFamily="18" charset="0"/>
                      </a:rPr>
                      <m:t> </m:t>
                    </m:r>
                  </m:oMath>
                </a14:m>
                <a:r>
                  <a:rPr lang="en-US" sz="2000" b="1">
                    <a:latin typeface="Times New Roman" panose="02020603050405020304" pitchFamily="18" charset="0"/>
                    <a:cs typeface="Times New Roman" panose="02020603050405020304" pitchFamily="18" charset="0"/>
                  </a:rPr>
                  <a:t>m dưới mực nước biển.</a:t>
                </a:r>
              </a:p>
            </p:txBody>
          </p:sp>
        </mc:Choice>
        <mc:Fallback xmlns="">
          <p:sp>
            <p:nvSpPr>
              <p:cNvPr id="9" name="Text Box 4">
                <a:extLst>
                  <a:ext uri="{FF2B5EF4-FFF2-40B4-BE49-F238E27FC236}">
                    <a16:creationId xmlns:a16="http://schemas.microsoft.com/office/drawing/2014/main" id="{893E73D9-0901-4E0A-B7AA-F432A22EE324}"/>
                  </a:ext>
                </a:extLst>
              </p:cNvPr>
              <p:cNvSpPr txBox="1">
                <a:spLocks noRot="1" noChangeAspect="1" noMove="1" noResize="1" noEditPoints="1" noAdjustHandles="1" noChangeArrowheads="1" noChangeShapeType="1" noTextEdit="1"/>
              </p:cNvSpPr>
              <p:nvPr/>
            </p:nvSpPr>
            <p:spPr bwMode="auto">
              <a:xfrm>
                <a:off x="6375089" y="5575572"/>
                <a:ext cx="5081208" cy="1015663"/>
              </a:xfrm>
              <a:prstGeom prst="rect">
                <a:avLst/>
              </a:prstGeom>
              <a:blipFill>
                <a:blip r:embed="rId5"/>
                <a:stretch>
                  <a:fillRect t="-3614" b="-10241"/>
                </a:stretch>
              </a:blipFill>
              <a:ln>
                <a:noFill/>
              </a:ln>
              <a:extLst>
                <a:ext uri="{909E8E84-426E-40DD-AFC4-6F175D3DCCD1}">
                  <a14:hiddenFill xmlns:a14="http://schemas.microsoft.com/office/drawing/2010/main">
                    <a:gradFill rotWithShape="1">
                      <a:gsLst>
                        <a:gs pos="0">
                          <a:schemeClr val="bg1"/>
                        </a:gs>
                        <a:gs pos="100000">
                          <a:srgbClr val="66CCFF"/>
                        </a:gs>
                      </a:gsLst>
                      <a:path path="shape">
                        <a:fillToRect l="50000" t="50000" r="50000" b="50000"/>
                      </a:path>
                    </a:gra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0244" name="Picture 4" descr="Những sự thật có thể bạn chưa biết về rãnh Mariana, nơi sâu nhất trên Trái">
            <a:extLst>
              <a:ext uri="{FF2B5EF4-FFF2-40B4-BE49-F238E27FC236}">
                <a16:creationId xmlns:a16="http://schemas.microsoft.com/office/drawing/2014/main" id="{7F89947C-EB84-48FB-A3EA-A94D6E453C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1372" y="2659213"/>
            <a:ext cx="4176713" cy="271140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D2D6B751-814E-4963-AB51-D7A160E969AC}"/>
                  </a:ext>
                </a:extLst>
              </p:cNvPr>
              <p:cNvSpPr/>
              <p:nvPr/>
            </p:nvSpPr>
            <p:spPr>
              <a:xfrm>
                <a:off x="735703" y="1120212"/>
                <a:ext cx="10720594" cy="52322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Người ta quy ước độ cao của mực nước biển là </a:t>
                </a:r>
                <a14:m>
                  <m:oMath xmlns:m="http://schemas.openxmlformats.org/officeDocument/2006/math">
                    <m:r>
                      <a:rPr lang="en-US" sz="2400" b="1" i="1" smtClean="0">
                        <a:solidFill>
                          <a:srgbClr val="FF0000"/>
                        </a:solidFill>
                        <a:latin typeface="Cambria Math" panose="02040503050406030204" pitchFamily="18" charset="0"/>
                        <a:cs typeface="Times New Roman" panose="02020603050405020304" pitchFamily="18" charset="0"/>
                      </a:rPr>
                      <m:t>𝟎</m:t>
                    </m:r>
                    <m:r>
                      <a:rPr lang="en-US" sz="2400" b="1" i="1" smtClean="0">
                        <a:solidFill>
                          <a:srgbClr val="FF0000"/>
                        </a:solidFill>
                        <a:latin typeface="Cambria Math" panose="02040503050406030204" pitchFamily="18" charset="0"/>
                        <a:cs typeface="Times New Roman" panose="02020603050405020304" pitchFamily="18" charset="0"/>
                      </a:rPr>
                      <m:t> </m:t>
                    </m:r>
                  </m:oMath>
                </a14:m>
                <a:r>
                  <a:rPr lang="en-US" sz="2400" b="1">
                    <a:solidFill>
                      <a:srgbClr val="FF0000"/>
                    </a:solidFill>
                    <a:latin typeface="Times New Roman" panose="02020603050405020304" pitchFamily="18" charset="0"/>
                    <a:cs typeface="Times New Roman" panose="02020603050405020304" pitchFamily="18" charset="0"/>
                  </a:rPr>
                  <a:t>m</a:t>
                </a:r>
              </a:p>
            </p:txBody>
          </p:sp>
        </mc:Choice>
        <mc:Fallback xmlns="">
          <p:sp>
            <p:nvSpPr>
              <p:cNvPr id="7" name="Rectangle: Rounded Corners 6">
                <a:extLst>
                  <a:ext uri="{FF2B5EF4-FFF2-40B4-BE49-F238E27FC236}">
                    <a16:creationId xmlns:a16="http://schemas.microsoft.com/office/drawing/2014/main" id="{D2D6B751-814E-4963-AB51-D7A160E969AC}"/>
                  </a:ext>
                </a:extLst>
              </p:cNvPr>
              <p:cNvSpPr>
                <a:spLocks noRot="1" noChangeAspect="1" noMove="1" noResize="1" noEditPoints="1" noAdjustHandles="1" noChangeArrowheads="1" noChangeShapeType="1" noTextEdit="1"/>
              </p:cNvSpPr>
              <p:nvPr/>
            </p:nvSpPr>
            <p:spPr>
              <a:xfrm>
                <a:off x="735703" y="1120212"/>
                <a:ext cx="10720594" cy="523220"/>
              </a:xfrm>
              <a:prstGeom prst="roundRect">
                <a:avLst/>
              </a:prstGeom>
              <a:blipFill>
                <a:blip r:embed="rId7"/>
                <a:stretch>
                  <a:fillRect t="-2273" b="-18182"/>
                </a:stretch>
              </a:blipFill>
            </p:spPr>
            <p:txBody>
              <a:bodyPr/>
              <a:lstStyle/>
              <a:p>
                <a:r>
                  <a:rPr lang="en-US">
                    <a:noFill/>
                  </a:rPr>
                  <a:t> </a:t>
                </a:r>
              </a:p>
            </p:txBody>
          </p:sp>
        </mc:Fallback>
      </mc:AlternateContent>
    </p:spTree>
    <p:extLst>
      <p:ext uri="{BB962C8B-B14F-4D97-AF65-F5344CB8AC3E}">
        <p14:creationId xmlns:p14="http://schemas.microsoft.com/office/powerpoint/2010/main" val="384482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0242"/>
                                        </p:tgtEl>
                                        <p:attrNameLst>
                                          <p:attrName>style.visibility</p:attrName>
                                        </p:attrNameLst>
                                      </p:cBhvr>
                                      <p:to>
                                        <p:strVal val="visible"/>
                                      </p:to>
                                    </p:set>
                                    <p:animEffect transition="in" filter="wipe(up)">
                                      <p:cBhvr>
                                        <p:cTn id="20" dur="500"/>
                                        <p:tgtEl>
                                          <p:spTgt spid="10242"/>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10244"/>
                                        </p:tgtEl>
                                        <p:attrNameLst>
                                          <p:attrName>style.visibility</p:attrName>
                                        </p:attrNameLst>
                                      </p:cBhvr>
                                      <p:to>
                                        <p:strVal val="visible"/>
                                      </p:to>
                                    </p:set>
                                    <p:animEffect transition="in" filter="wipe(up)">
                                      <p:cBhvr>
                                        <p:cTn id="33" dur="500"/>
                                        <p:tgtEl>
                                          <p:spTgt spid="10244"/>
                                        </p:tgtEl>
                                      </p:cBhvr>
                                    </p:animEffect>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8" grpId="0"/>
      <p:bldP spid="9"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8471A4-6A8A-4539-93DD-2055480A56FF}"/>
              </a:ext>
            </a:extLst>
          </p:cNvPr>
          <p:cNvPicPr>
            <a:picLocks noChangeAspect="1"/>
          </p:cNvPicPr>
          <p:nvPr/>
        </p:nvPicPr>
        <p:blipFill>
          <a:blip r:embed="rId2"/>
          <a:stretch>
            <a:fillRect/>
          </a:stretch>
        </p:blipFill>
        <p:spPr>
          <a:xfrm>
            <a:off x="556601" y="549911"/>
            <a:ext cx="4096421" cy="5758177"/>
          </a:xfrm>
          <a:prstGeom prst="rect">
            <a:avLst/>
          </a:prstGeom>
        </p:spPr>
      </p:pic>
      <p:pic>
        <p:nvPicPr>
          <p:cNvPr id="14338" name="!!37" descr="Kinh nghiệm đi cáp treo Fansipan - Và du lịch Sapa 2 ngày - Agadez Niger">
            <a:extLst>
              <a:ext uri="{FF2B5EF4-FFF2-40B4-BE49-F238E27FC236}">
                <a16:creationId xmlns:a16="http://schemas.microsoft.com/office/drawing/2014/main" id="{7E511035-4A8E-4C79-8C64-F6725A6D4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167" y="867986"/>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06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5CBF238B-A762-4194-B1AE-BB3827881989}"/>
              </a:ext>
            </a:extLst>
          </p:cNvPr>
          <p:cNvSpPr txBox="1">
            <a:spLocks noChangeArrowheads="1"/>
          </p:cNvSpPr>
          <p:nvPr/>
        </p:nvSpPr>
        <p:spPr bwMode="auto">
          <a:xfrm>
            <a:off x="1053397" y="-18363"/>
            <a:ext cx="100852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sz="3200" b="1" dirty="0">
                <a:solidFill>
                  <a:srgbClr val="000099"/>
                </a:solidFill>
                <a:latin typeface="Times New Roman" panose="02020603050405020304" pitchFamily="18" charset="0"/>
                <a:cs typeface="Times New Roman" panose="02020603050405020304" pitchFamily="18" charset="0"/>
              </a:rPr>
              <a:t>CÁC TẬT CỦA MẮT</a:t>
            </a:r>
          </a:p>
        </p:txBody>
      </p:sp>
      <p:sp>
        <p:nvSpPr>
          <p:cNvPr id="6" name="Text Box 11">
            <a:extLst>
              <a:ext uri="{FF2B5EF4-FFF2-40B4-BE49-F238E27FC236}">
                <a16:creationId xmlns:a16="http://schemas.microsoft.com/office/drawing/2014/main" id="{DA9D8D6B-2BB5-42F5-85F8-83E9D9B455C9}"/>
              </a:ext>
            </a:extLst>
          </p:cNvPr>
          <p:cNvSpPr txBox="1">
            <a:spLocks noChangeArrowheads="1"/>
          </p:cNvSpPr>
          <p:nvPr/>
        </p:nvSpPr>
        <p:spPr bwMode="auto">
          <a:xfrm>
            <a:off x="954913" y="571207"/>
            <a:ext cx="4176713"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thị</a:t>
            </a:r>
            <a:endParaRPr lang="en-US" sz="2800" b="1" dirty="0">
              <a:latin typeface="Times New Roman" panose="02020603050405020304" pitchFamily="18" charset="0"/>
              <a:cs typeface="Times New Roman" panose="02020603050405020304" pitchFamily="18" charset="0"/>
            </a:endParaRPr>
          </a:p>
        </p:txBody>
      </p:sp>
      <p:sp>
        <p:nvSpPr>
          <p:cNvPr id="8" name="Text Box 4">
            <a:extLst>
              <a:ext uri="{FF2B5EF4-FFF2-40B4-BE49-F238E27FC236}">
                <a16:creationId xmlns:a16="http://schemas.microsoft.com/office/drawing/2014/main" id="{470DFD09-33B0-4A0D-BB90-0C4E5062F9EB}"/>
              </a:ext>
            </a:extLst>
          </p:cNvPr>
          <p:cNvSpPr txBox="1">
            <a:spLocks noChangeArrowheads="1"/>
          </p:cNvSpPr>
          <p:nvPr/>
        </p:nvSpPr>
        <p:spPr bwMode="auto">
          <a:xfrm>
            <a:off x="226119" y="4459540"/>
            <a:ext cx="5238891" cy="1015663"/>
          </a:xfrm>
          <a:prstGeom prst="rect">
            <a:avLst/>
          </a:prstGeom>
          <a:noFill/>
          <a:ln>
            <a:noFill/>
          </a:ln>
          <a:extLst>
            <a:ext uri="{909E8E84-426E-40DD-AFC4-6F175D3DCCD1}">
              <a14:hiddenFill xmlns:a14="http://schemas.microsoft.com/office/drawing/2010/main">
                <a:gradFill rotWithShape="1">
                  <a:gsLst>
                    <a:gs pos="0">
                      <a:schemeClr val="bg1"/>
                    </a:gs>
                    <a:gs pos="100000">
                      <a:srgbClr val="66CCFF"/>
                    </a:gs>
                  </a:gsLst>
                  <a:path path="shape">
                    <a:fillToRect l="50000" t="50000" r="50000" b="50000"/>
                  </a:path>
                </a:gra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vi-VN" sz="2000" dirty="0">
                <a:latin typeface="Times New Roman" panose="02020603050405020304" pitchFamily="18" charset="0"/>
                <a:cs typeface="Times New Roman" panose="02020603050405020304" pitchFamily="18" charset="0"/>
              </a:rPr>
              <a:t>Những người bị </a:t>
            </a:r>
            <a:r>
              <a:rPr lang="vi-VN" sz="2000" b="1" dirty="0">
                <a:latin typeface="Times New Roman" panose="02020603050405020304" pitchFamily="18" charset="0"/>
                <a:cs typeface="Times New Roman" panose="02020603050405020304" pitchFamily="18" charset="0"/>
              </a:rPr>
              <a:t>viễn thị </a:t>
            </a:r>
            <a:r>
              <a:rPr lang="vi-VN" sz="2000" dirty="0">
                <a:latin typeface="Times New Roman" panose="02020603050405020304" pitchFamily="18" charset="0"/>
                <a:cs typeface="Times New Roman" panose="02020603050405020304" pitchFamily="18" charset="0"/>
              </a:rPr>
              <a:t>có thể nhìn thấy những vật ở xa rất tốt, nhưng gặp khó khăn khi nhìn những vật ở gần</a:t>
            </a:r>
            <a:endParaRPr lang="en-US" sz="2000" b="1" dirty="0">
              <a:latin typeface="Times New Roman" panose="02020603050405020304" pitchFamily="18" charset="0"/>
              <a:cs typeface="Times New Roman" panose="02020603050405020304" pitchFamily="18" charset="0"/>
            </a:endParaRPr>
          </a:p>
        </p:txBody>
      </p:sp>
      <p:sp>
        <p:nvSpPr>
          <p:cNvPr id="9" name="Text Box 4">
            <a:extLst>
              <a:ext uri="{FF2B5EF4-FFF2-40B4-BE49-F238E27FC236}">
                <a16:creationId xmlns:a16="http://schemas.microsoft.com/office/drawing/2014/main" id="{893E73D9-0901-4E0A-B7AA-F432A22EE324}"/>
              </a:ext>
            </a:extLst>
          </p:cNvPr>
          <p:cNvSpPr txBox="1">
            <a:spLocks noChangeArrowheads="1"/>
          </p:cNvSpPr>
          <p:nvPr/>
        </p:nvSpPr>
        <p:spPr bwMode="auto">
          <a:xfrm>
            <a:off x="6333971" y="4494268"/>
            <a:ext cx="5238891" cy="707886"/>
          </a:xfrm>
          <a:prstGeom prst="rect">
            <a:avLst/>
          </a:prstGeom>
          <a:noFill/>
          <a:ln>
            <a:noFill/>
          </a:ln>
          <a:extLst>
            <a:ext uri="{909E8E84-426E-40DD-AFC4-6F175D3DCCD1}">
              <a14:hiddenFill xmlns:a14="http://schemas.microsoft.com/office/drawing/2010/main">
                <a:gradFill rotWithShape="1">
                  <a:gsLst>
                    <a:gs pos="0">
                      <a:schemeClr val="bg1"/>
                    </a:gs>
                    <a:gs pos="100000">
                      <a:srgbClr val="66CCFF"/>
                    </a:gs>
                  </a:gsLst>
                  <a:path path="shape">
                    <a:fillToRect l="50000" t="50000" r="50000" b="50000"/>
                  </a:path>
                </a:gra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vi-VN" sz="2000" dirty="0">
                <a:latin typeface="Times New Roman" panose="02020603050405020304" pitchFamily="18" charset="0"/>
                <a:cs typeface="Times New Roman" panose="02020603050405020304" pitchFamily="18" charset="0"/>
              </a:rPr>
              <a:t>Những người bị </a:t>
            </a:r>
            <a:r>
              <a:rPr lang="en-US" sz="2000" b="1" dirty="0" err="1">
                <a:latin typeface="Times New Roman" panose="02020603050405020304" pitchFamily="18" charset="0"/>
                <a:cs typeface="Times New Roman" panose="02020603050405020304" pitchFamily="18" charset="0"/>
              </a:rPr>
              <a:t>cận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thị</a:t>
            </a:r>
            <a:r>
              <a:rPr lang="vi-VN"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nhìn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xa</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nhưng có thể nhìn thấy rõ các vật ở gần</a:t>
            </a:r>
            <a:r>
              <a:rPr lang="en-US" sz="2000"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pic>
        <p:nvPicPr>
          <p:cNvPr id="15362" name="Picture 2">
            <a:extLst>
              <a:ext uri="{FF2B5EF4-FFF2-40B4-BE49-F238E27FC236}">
                <a16:creationId xmlns:a16="http://schemas.microsoft.com/office/drawing/2014/main" id="{5667DD0D-1FC9-4773-93FF-5083BF36A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547" y="1262182"/>
            <a:ext cx="2845443" cy="284544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Text Box 5">
                <a:extLst>
                  <a:ext uri="{FF2B5EF4-FFF2-40B4-BE49-F238E27FC236}">
                    <a16:creationId xmlns:a16="http://schemas.microsoft.com/office/drawing/2014/main" id="{EFC60A74-1138-4657-B0B3-AF55AC47E94E}"/>
                  </a:ext>
                </a:extLst>
              </p:cNvPr>
              <p:cNvSpPr txBox="1">
                <a:spLocks noChangeArrowheads="1"/>
              </p:cNvSpPr>
              <p:nvPr/>
            </p:nvSpPr>
            <p:spPr bwMode="auto">
              <a:xfrm>
                <a:off x="954913" y="5528592"/>
                <a:ext cx="4510097" cy="461665"/>
              </a:xfrm>
              <a:prstGeom prst="rect">
                <a:avLst/>
              </a:prstGeom>
              <a:noFill/>
              <a:ln>
                <a:noFill/>
              </a:ln>
              <a:extLst>
                <a:ext uri="{909E8E84-426E-40DD-AFC4-6F175D3DCCD1}">
                  <a14:hiddenFill>
                    <a:gradFill rotWithShape="1">
                      <a:gsLst>
                        <a:gs pos="0">
                          <a:srgbClr val="F5FBA3"/>
                        </a:gs>
                        <a:gs pos="100000">
                          <a:srgbClr val="DBB9E5"/>
                        </a:gs>
                      </a:gsLst>
                      <a:path path="shape">
                        <a:fillToRect l="50000" t="50000" r="50000" b="50000"/>
                      </a:path>
                    </a:gradFill>
                  </a14:hiddenFill>
                </a:ext>
                <a:ext uri="{91240B29-F687-4F45-9708-019B960494DF}">
                  <a14:hiddenLine w="9525" algn="ctr">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dirty="0">
                    <a:solidFill>
                      <a:srgbClr val="000099"/>
                    </a:solidFill>
                    <a:latin typeface="Times New Roman" panose="02020603050405020304" pitchFamily="18" charset="0"/>
                    <a:cs typeface="Times New Roman" panose="02020603050405020304" pitchFamily="18" charset="0"/>
                  </a:rPr>
                  <a:t>Độ </a:t>
                </a:r>
                <a:r>
                  <a:rPr lang="en-US" sz="2400" dirty="0" err="1">
                    <a:solidFill>
                      <a:srgbClr val="000099"/>
                    </a:solidFill>
                    <a:latin typeface="Times New Roman" panose="02020603050405020304" pitchFamily="18" charset="0"/>
                    <a:cs typeface="Times New Roman" panose="02020603050405020304" pitchFamily="18" charset="0"/>
                  </a:rPr>
                  <a:t>viễn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thị</a:t>
                </a:r>
                <a:r>
                  <a:rPr lang="en-US" sz="2400" dirty="0">
                    <a:solidFill>
                      <a:srgbClr val="000099"/>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000099"/>
                        </a:solidFill>
                        <a:latin typeface="Cambria Math" panose="02040503050406030204" pitchFamily="18" charset="0"/>
                        <a:cs typeface="Times New Roman" panose="02020603050405020304" pitchFamily="18" charset="0"/>
                      </a:rPr>
                      <m:t>+</m:t>
                    </m:r>
                    <m:r>
                      <a:rPr lang="en-US" sz="2400" b="0" i="1" smtClean="0">
                        <a:solidFill>
                          <a:srgbClr val="000099"/>
                        </a:solidFill>
                        <a:latin typeface="Cambria Math" panose="02040503050406030204" pitchFamily="18" charset="0"/>
                        <a:cs typeface="Times New Roman" panose="02020603050405020304" pitchFamily="18" charset="0"/>
                      </a:rPr>
                      <m:t>1</m:t>
                    </m:r>
                    <m:r>
                      <a:rPr lang="en-US" sz="2400" i="1" dirty="0">
                        <a:solidFill>
                          <a:srgbClr val="000099"/>
                        </a:solidFill>
                        <a:latin typeface="Cambria Math" panose="02040503050406030204" pitchFamily="18" charset="0"/>
                        <a:cs typeface="Times New Roman" panose="02020603050405020304" pitchFamily="18" charset="0"/>
                      </a:rPr>
                      <m:t> </m:t>
                    </m:r>
                  </m:oMath>
                </a14:m>
                <a:r>
                  <a:rPr lang="en-US" sz="2400" dirty="0">
                    <a:solidFill>
                      <a:srgbClr val="000099"/>
                    </a:solidFill>
                    <a:latin typeface="Times New Roman" panose="02020603050405020304" pitchFamily="18" charset="0"/>
                    <a:cs typeface="Times New Roman" panose="02020603050405020304" pitchFamily="18" charset="0"/>
                  </a:rPr>
                  <a:t>đi-ốp, </a:t>
                </a:r>
                <a14:m>
                  <m:oMath xmlns:m="http://schemas.openxmlformats.org/officeDocument/2006/math">
                    <m:r>
                      <a:rPr lang="en-US" sz="2400" i="1" smtClean="0">
                        <a:solidFill>
                          <a:srgbClr val="000099"/>
                        </a:solidFill>
                        <a:latin typeface="Cambria Math" panose="02040503050406030204" pitchFamily="18" charset="0"/>
                        <a:cs typeface="Times New Roman" panose="02020603050405020304" pitchFamily="18" charset="0"/>
                      </a:rPr>
                      <m:t>+</m:t>
                    </m:r>
                    <m:r>
                      <a:rPr lang="en-US" sz="2400" b="0" i="1" smtClean="0">
                        <a:solidFill>
                          <a:srgbClr val="000099"/>
                        </a:solidFill>
                        <a:latin typeface="Cambria Math" panose="02040503050406030204" pitchFamily="18" charset="0"/>
                        <a:cs typeface="Times New Roman" panose="02020603050405020304" pitchFamily="18" charset="0"/>
                      </a:rPr>
                      <m:t>2</m:t>
                    </m:r>
                    <m:r>
                      <a:rPr lang="en-US" sz="2400" i="1" dirty="0">
                        <a:solidFill>
                          <a:srgbClr val="000099"/>
                        </a:solidFill>
                        <a:latin typeface="Cambria Math" panose="02040503050406030204" pitchFamily="18" charset="0"/>
                        <a:cs typeface="Times New Roman" panose="02020603050405020304" pitchFamily="18" charset="0"/>
                      </a:rPr>
                      <m:t> </m:t>
                    </m:r>
                  </m:oMath>
                </a14:m>
                <a:r>
                  <a:rPr lang="en-US" sz="2400" dirty="0">
                    <a:solidFill>
                      <a:srgbClr val="000099"/>
                    </a:solidFill>
                    <a:latin typeface="Times New Roman" panose="02020603050405020304" pitchFamily="18" charset="0"/>
                    <a:cs typeface="Times New Roman" panose="02020603050405020304" pitchFamily="18" charset="0"/>
                  </a:rPr>
                  <a:t>đi-ốp, ...</a:t>
                </a:r>
              </a:p>
            </p:txBody>
          </p:sp>
        </mc:Choice>
        <mc:Fallback xmlns="">
          <p:sp>
            <p:nvSpPr>
              <p:cNvPr id="12" name="Text Box 5">
                <a:extLst>
                  <a:ext uri="{FF2B5EF4-FFF2-40B4-BE49-F238E27FC236}">
                    <a16:creationId xmlns="" xmlns:a16="http://schemas.microsoft.com/office/drawing/2014/main" xmlns:a14="http://schemas.microsoft.com/office/drawing/2010/main" id="{EFC60A74-1138-4657-B0B3-AF55AC47E94E}"/>
                  </a:ext>
                </a:extLst>
              </p:cNvPr>
              <p:cNvSpPr txBox="1">
                <a:spLocks noRot="1" noChangeAspect="1" noMove="1" noResize="1" noEditPoints="1" noAdjustHandles="1" noChangeArrowheads="1" noChangeShapeType="1" noTextEdit="1"/>
              </p:cNvSpPr>
              <p:nvPr/>
            </p:nvSpPr>
            <p:spPr bwMode="auto">
              <a:xfrm>
                <a:off x="954913" y="5528592"/>
                <a:ext cx="4510097" cy="461665"/>
              </a:xfrm>
              <a:prstGeom prst="rect">
                <a:avLst/>
              </a:prstGeom>
              <a:blipFill rotWithShape="0">
                <a:blip r:embed="rId4"/>
                <a:stretch>
                  <a:fillRect l="-1759" t="-10526" r="-1624" b="-28947"/>
                </a:stretch>
              </a:blipFill>
              <a:ln>
                <a:noFill/>
              </a:ln>
              <a:extLst>
                <a:ext uri="{909E8E84-426E-40DD-AFC4-6F175D3DCCD1}">
                  <a14:hiddenFill xmlns:a14="http://schemas.microsoft.com/office/drawing/2010/main">
                    <a:gradFill rotWithShape="1">
                      <a:gsLst>
                        <a:gs pos="0">
                          <a:srgbClr val="F5FBA3"/>
                        </a:gs>
                        <a:gs pos="100000">
                          <a:srgbClr val="DBB9E5"/>
                        </a:gs>
                      </a:gsLst>
                      <a:path path="shape">
                        <a:fillToRect l="50000" t="50000" r="50000" b="50000"/>
                      </a:path>
                    </a:gra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19">
                <a:extLst>
                  <a:ext uri="{FF2B5EF4-FFF2-40B4-BE49-F238E27FC236}">
                    <a16:creationId xmlns:a16="http://schemas.microsoft.com/office/drawing/2014/main" id="{7D18D731-3303-4726-85D1-48AFBF19C48D}"/>
                  </a:ext>
                </a:extLst>
              </p:cNvPr>
              <p:cNvSpPr txBox="1">
                <a:spLocks noChangeArrowheads="1"/>
              </p:cNvSpPr>
              <p:nvPr/>
            </p:nvSpPr>
            <p:spPr bwMode="auto">
              <a:xfrm>
                <a:off x="6697581" y="5504844"/>
                <a:ext cx="4687986" cy="461665"/>
              </a:xfrm>
              <a:prstGeom prst="rect">
                <a:avLst/>
              </a:prstGeom>
              <a:noFill/>
              <a:ln>
                <a:noFill/>
              </a:ln>
              <a:effectLst/>
              <a:extLst>
                <a:ext uri="{909E8E84-426E-40DD-AFC4-6F175D3DCCD1}">
                  <a14:hiddenFill>
                    <a:gradFill rotWithShape="1">
                      <a:gsLst>
                        <a:gs pos="0">
                          <a:srgbClr val="F5FBA3"/>
                        </a:gs>
                        <a:gs pos="100000">
                          <a:srgbClr val="DABBE3"/>
                        </a:gs>
                      </a:gsLst>
                      <a:path path="shape">
                        <a:fillToRect l="50000" t="50000" r="50000" b="50000"/>
                      </a:path>
                    </a:gra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r>
                  <a:rPr lang="en-US" sz="2400" dirty="0">
                    <a:solidFill>
                      <a:srgbClr val="000099"/>
                    </a:solidFill>
                    <a:latin typeface="Times New Roman" panose="02020603050405020304" pitchFamily="18" charset="0"/>
                    <a:cs typeface="Times New Roman" panose="02020603050405020304" pitchFamily="18" charset="0"/>
                  </a:rPr>
                  <a:t>Độ </a:t>
                </a:r>
                <a:r>
                  <a:rPr lang="en-US" sz="2400" dirty="0" err="1">
                    <a:solidFill>
                      <a:srgbClr val="000099"/>
                    </a:solidFill>
                    <a:latin typeface="Times New Roman" panose="02020603050405020304" pitchFamily="18" charset="0"/>
                    <a:cs typeface="Times New Roman" panose="02020603050405020304" pitchFamily="18" charset="0"/>
                  </a:rPr>
                  <a:t>cận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thị</a:t>
                </a:r>
                <a:r>
                  <a:rPr lang="en-US" sz="2400" dirty="0">
                    <a:solidFill>
                      <a:srgbClr val="000099"/>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dirty="0" smtClean="0">
                        <a:solidFill>
                          <a:srgbClr val="000099"/>
                        </a:solidFill>
                        <a:latin typeface="Cambria Math" panose="02040503050406030204" pitchFamily="18" charset="0"/>
                        <a:cs typeface="Times New Roman" panose="02020603050405020304" pitchFamily="18" charset="0"/>
                      </a:rPr>
                      <m:t>−</m:t>
                    </m:r>
                    <m:r>
                      <a:rPr lang="en-US" sz="2400" b="0" i="1" dirty="0" smtClean="0">
                        <a:solidFill>
                          <a:srgbClr val="000099"/>
                        </a:solidFill>
                        <a:latin typeface="Cambria Math" panose="02040503050406030204" pitchFamily="18" charset="0"/>
                        <a:cs typeface="Times New Roman" panose="02020603050405020304" pitchFamily="18" charset="0"/>
                      </a:rPr>
                      <m:t>1</m:t>
                    </m:r>
                  </m:oMath>
                </a14:m>
                <a:r>
                  <a:rPr lang="en-US" sz="2400" dirty="0">
                    <a:solidFill>
                      <a:srgbClr val="000099"/>
                    </a:solidFill>
                    <a:latin typeface="Times New Roman" panose="02020603050405020304" pitchFamily="18" charset="0"/>
                    <a:cs typeface="Times New Roman" panose="02020603050405020304" pitchFamily="18" charset="0"/>
                  </a:rPr>
                  <a:t> đi-ốp; </a:t>
                </a:r>
                <a14:m>
                  <m:oMath xmlns:m="http://schemas.openxmlformats.org/officeDocument/2006/math">
                    <m:r>
                      <a:rPr lang="en-US" sz="2400" i="1" dirty="0" smtClean="0">
                        <a:solidFill>
                          <a:srgbClr val="000099"/>
                        </a:solidFill>
                        <a:latin typeface="Cambria Math" panose="02040503050406030204" pitchFamily="18" charset="0"/>
                        <a:cs typeface="Times New Roman" panose="02020603050405020304" pitchFamily="18" charset="0"/>
                      </a:rPr>
                      <m:t>−</m:t>
                    </m:r>
                    <m:r>
                      <a:rPr lang="en-US" sz="2400" b="0" i="1" dirty="0" smtClean="0">
                        <a:solidFill>
                          <a:srgbClr val="000099"/>
                        </a:solidFill>
                        <a:latin typeface="Cambria Math" panose="02040503050406030204" pitchFamily="18" charset="0"/>
                        <a:cs typeface="Times New Roman" panose="02020603050405020304" pitchFamily="18" charset="0"/>
                      </a:rPr>
                      <m:t>2</m:t>
                    </m:r>
                  </m:oMath>
                </a14:m>
                <a:r>
                  <a:rPr lang="en-US" sz="2400" dirty="0">
                    <a:solidFill>
                      <a:srgbClr val="000099"/>
                    </a:solidFill>
                    <a:latin typeface="Times New Roman" panose="02020603050405020304" pitchFamily="18" charset="0"/>
                    <a:cs typeface="Times New Roman" panose="02020603050405020304" pitchFamily="18" charset="0"/>
                  </a:rPr>
                  <a:t> đi-ốp, ...</a:t>
                </a:r>
              </a:p>
            </p:txBody>
          </p:sp>
        </mc:Choice>
        <mc:Fallback xmlns="">
          <p:sp>
            <p:nvSpPr>
              <p:cNvPr id="13" name="Text Box 19">
                <a:extLst>
                  <a:ext uri="{FF2B5EF4-FFF2-40B4-BE49-F238E27FC236}">
                    <a16:creationId xmlns="" xmlns:a16="http://schemas.microsoft.com/office/drawing/2014/main" xmlns:a14="http://schemas.microsoft.com/office/drawing/2010/main" id="{7D18D731-3303-4726-85D1-48AFBF19C48D}"/>
                  </a:ext>
                </a:extLst>
              </p:cNvPr>
              <p:cNvSpPr txBox="1">
                <a:spLocks noRot="1" noChangeAspect="1" noMove="1" noResize="1" noEditPoints="1" noAdjustHandles="1" noChangeArrowheads="1" noChangeShapeType="1" noTextEdit="1"/>
              </p:cNvSpPr>
              <p:nvPr/>
            </p:nvSpPr>
            <p:spPr bwMode="auto">
              <a:xfrm>
                <a:off x="6697581" y="5504844"/>
                <a:ext cx="4687986" cy="461665"/>
              </a:xfrm>
              <a:prstGeom prst="rect">
                <a:avLst/>
              </a:prstGeom>
              <a:blipFill rotWithShape="0">
                <a:blip r:embed="rId5"/>
                <a:stretch>
                  <a:fillRect l="-2081" t="-10526" b="-28947"/>
                </a:stretch>
              </a:blipFill>
              <a:ln>
                <a:noFill/>
              </a:ln>
              <a:effectLst/>
              <a:extLst>
                <a:ext uri="{909E8E84-426E-40DD-AFC4-6F175D3DCCD1}">
                  <a14:hiddenFill xmlns:a14="http://schemas.microsoft.com/office/drawing/2010/main">
                    <a:gradFill rotWithShape="1">
                      <a:gsLst>
                        <a:gs pos="0">
                          <a:srgbClr val="F5FBA3"/>
                        </a:gs>
                        <a:gs pos="100000">
                          <a:srgbClr val="DABBE3"/>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 Box 10">
            <a:extLst>
              <a:ext uri="{FF2B5EF4-FFF2-40B4-BE49-F238E27FC236}">
                <a16:creationId xmlns:a16="http://schemas.microsoft.com/office/drawing/2014/main" id="{CDC8F5BA-C281-4780-BD74-FCABFF0F6AAC}"/>
              </a:ext>
            </a:extLst>
          </p:cNvPr>
          <p:cNvSpPr txBox="1">
            <a:spLocks noChangeArrowheads="1"/>
          </p:cNvSpPr>
          <p:nvPr/>
        </p:nvSpPr>
        <p:spPr bwMode="auto">
          <a:xfrm>
            <a:off x="6846062" y="566412"/>
            <a:ext cx="4391025"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thị</a:t>
            </a:r>
            <a:endParaRPr lang="en-US" sz="2800" b="1" dirty="0">
              <a:latin typeface="Times New Roman" panose="02020603050405020304" pitchFamily="18" charset="0"/>
              <a:cs typeface="Times New Roman" panose="02020603050405020304" pitchFamily="18" charset="0"/>
            </a:endParaRPr>
          </a:p>
        </p:txBody>
      </p:sp>
      <p:pic>
        <p:nvPicPr>
          <p:cNvPr id="14" name="Picture 4" descr="Cách điều trị cận thị nhờ tập luyện mắt bằng kỹ thuật hình ảnh">
            <a:extLst>
              <a:ext uri="{FF2B5EF4-FFF2-40B4-BE49-F238E27FC236}">
                <a16:creationId xmlns:a16="http://schemas.microsoft.com/office/drawing/2014/main" id="{7C6BAE74-2252-49D1-9F81-B1D0094550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4695" y="1260729"/>
            <a:ext cx="4353052" cy="28468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54913" y="6080583"/>
            <a:ext cx="10758116" cy="830997"/>
          </a:xfrm>
          <a:prstGeom prst="rect">
            <a:avLst/>
          </a:prstGeom>
        </p:spPr>
        <p:txBody>
          <a:bodyPr wrap="square">
            <a:spAutoFit/>
          </a:bodyPr>
          <a:lstStyle/>
          <a:p>
            <a:pPr algn="ctr"/>
            <a:r>
              <a:rPr lang="vi-VN" sz="2400" dirty="0">
                <a:solidFill>
                  <a:srgbClr val="FF0000"/>
                </a:solidFill>
                <a:latin typeface="#9Slide05 Fourth Medium" panose="00000600000000000000" pitchFamily="2" charset="0"/>
              </a:rPr>
              <a:t>Đi-</a:t>
            </a:r>
            <a:r>
              <a:rPr lang="en-US" sz="2400" dirty="0">
                <a:solidFill>
                  <a:srgbClr val="FF0000"/>
                </a:solidFill>
                <a:latin typeface="#9Slide05 Fourth Medium" panose="00000600000000000000" pitchFamily="2" charset="0"/>
                <a:cs typeface="Times New Roman" panose="02020603050405020304" pitchFamily="18" charset="0"/>
              </a:rPr>
              <a:t>ố</a:t>
            </a:r>
            <a:r>
              <a:rPr lang="vi-VN" sz="2400" dirty="0">
                <a:solidFill>
                  <a:srgbClr val="FF0000"/>
                </a:solidFill>
                <a:latin typeface="#9Slide05 Fourth Medium" panose="00000600000000000000" pitchFamily="2" charset="0"/>
              </a:rPr>
              <a:t>p</a:t>
            </a:r>
            <a:r>
              <a:rPr lang="en-US" sz="2400" dirty="0">
                <a:solidFill>
                  <a:srgbClr val="FF0000"/>
                </a:solidFill>
                <a:latin typeface="#9Slide05 Fourth Medium" panose="00000600000000000000" pitchFamily="2" charset="0"/>
              </a:rPr>
              <a:t> </a:t>
            </a:r>
            <a:r>
              <a:rPr lang="en-US" sz="2400" dirty="0" err="1">
                <a:solidFill>
                  <a:srgbClr val="FF0000"/>
                </a:solidFill>
                <a:latin typeface="#9Slide05 Fourth Medium" panose="00000600000000000000" pitchFamily="2" charset="0"/>
                <a:cs typeface="Times New Roman" panose="02020603050405020304" pitchFamily="18" charset="0"/>
              </a:rPr>
              <a:t>kí</a:t>
            </a:r>
            <a:r>
              <a:rPr lang="en-US" sz="2400" dirty="0">
                <a:solidFill>
                  <a:srgbClr val="FF0000"/>
                </a:solidFill>
                <a:latin typeface="#9Slide05 Fourth Medium" panose="00000600000000000000" pitchFamily="2" charset="0"/>
                <a:cs typeface="Times New Roman" panose="02020603050405020304" pitchFamily="18" charset="0"/>
              </a:rPr>
              <a:t> </a:t>
            </a:r>
            <a:r>
              <a:rPr lang="en-US" sz="2400" dirty="0" err="1">
                <a:solidFill>
                  <a:srgbClr val="FF0000"/>
                </a:solidFill>
                <a:latin typeface="#9Slide05 Fourth Medium" panose="00000600000000000000" pitchFamily="2" charset="0"/>
                <a:cs typeface="Times New Roman" panose="02020603050405020304" pitchFamily="18" charset="0"/>
              </a:rPr>
              <a:t>hiệu</a:t>
            </a:r>
            <a:r>
              <a:rPr lang="en-US" sz="2400" dirty="0">
                <a:solidFill>
                  <a:srgbClr val="FF0000"/>
                </a:solidFill>
                <a:latin typeface="#9Slide05 Fourth Medium" panose="00000600000000000000" pitchFamily="2" charset="0"/>
                <a:cs typeface="Times New Roman" panose="02020603050405020304" pitchFamily="18" charset="0"/>
              </a:rPr>
              <a:t> </a:t>
            </a:r>
            <a:r>
              <a:rPr lang="en-US" sz="2400" dirty="0" err="1">
                <a:solidFill>
                  <a:srgbClr val="FF0000"/>
                </a:solidFill>
                <a:latin typeface="#9Slide05 Fourth Medium" panose="00000600000000000000" pitchFamily="2" charset="0"/>
                <a:cs typeface="Times New Roman" panose="02020603050405020304" pitchFamily="18" charset="0"/>
              </a:rPr>
              <a:t>là</a:t>
            </a:r>
            <a:r>
              <a:rPr lang="en-US" sz="2400" dirty="0">
                <a:solidFill>
                  <a:srgbClr val="FF0000"/>
                </a:solidFill>
                <a:latin typeface="#9Slide05 Fourth Medium" panose="00000600000000000000" pitchFamily="2" charset="0"/>
                <a:cs typeface="Times New Roman" panose="02020603050405020304" pitchFamily="18" charset="0"/>
              </a:rPr>
              <a:t> D</a:t>
            </a:r>
            <a:r>
              <a:rPr lang="vi-VN" sz="2400" dirty="0">
                <a:solidFill>
                  <a:srgbClr val="FF0000"/>
                </a:solidFill>
                <a:latin typeface="#9Slide05 Fourth Medium" panose="00000600000000000000" pitchFamily="2" charset="0"/>
              </a:rPr>
              <a:t>, là đơn vị đo độ cong của mắt kính. </a:t>
            </a:r>
            <a:r>
              <a:rPr lang="en-US" sz="2400" dirty="0">
                <a:solidFill>
                  <a:srgbClr val="FF0000"/>
                </a:solidFill>
                <a:latin typeface="#9Slide05 Fourth Medium" panose="00000600000000000000" pitchFamily="2" charset="0"/>
                <a:cs typeface="Times New Roman" panose="02020603050405020304" pitchFamily="18" charset="0"/>
              </a:rPr>
              <a:t>Đ</a:t>
            </a:r>
            <a:r>
              <a:rPr lang="vi-VN" sz="2400" dirty="0">
                <a:solidFill>
                  <a:srgbClr val="FF0000"/>
                </a:solidFill>
                <a:latin typeface="#9Slide05 Fourth Medium" panose="00000600000000000000" pitchFamily="2" charset="0"/>
                <a:cs typeface="Times New Roman" panose="02020603050405020304" pitchFamily="18" charset="0"/>
              </a:rPr>
              <a:t>i</a:t>
            </a:r>
            <a:r>
              <a:rPr lang="en-US" sz="2400" dirty="0">
                <a:solidFill>
                  <a:srgbClr val="FF0000"/>
                </a:solidFill>
                <a:latin typeface="#9Slide05 Fourth Medium" panose="00000600000000000000" pitchFamily="2" charset="0"/>
                <a:cs typeface="Times New Roman" panose="02020603050405020304" pitchFamily="18" charset="0"/>
              </a:rPr>
              <a:t>-</a:t>
            </a:r>
            <a:r>
              <a:rPr lang="vi-VN" sz="2400" dirty="0">
                <a:solidFill>
                  <a:srgbClr val="FF0000"/>
                </a:solidFill>
                <a:latin typeface="#9Slide05 Fourth Medium" panose="00000600000000000000" pitchFamily="2" charset="0"/>
                <a:cs typeface="Times New Roman" panose="02020603050405020304" pitchFamily="18" charset="0"/>
              </a:rPr>
              <a:t>ốp </a:t>
            </a:r>
            <a:r>
              <a:rPr lang="en-US" sz="2400" dirty="0" err="1">
                <a:solidFill>
                  <a:srgbClr val="FF0000"/>
                </a:solidFill>
                <a:latin typeface="#9Slide05 Fourth Medium" panose="00000600000000000000" pitchFamily="2" charset="0"/>
                <a:cs typeface="Times New Roman" panose="02020603050405020304" pitchFamily="18" charset="0"/>
              </a:rPr>
              <a:t>càng</a:t>
            </a:r>
            <a:r>
              <a:rPr lang="en-US" sz="2400" dirty="0">
                <a:solidFill>
                  <a:srgbClr val="FF0000"/>
                </a:solidFill>
                <a:latin typeface="#9Slide05 Fourth Medium" panose="00000600000000000000" pitchFamily="2" charset="0"/>
                <a:cs typeface="Times New Roman" panose="02020603050405020304" pitchFamily="18" charset="0"/>
              </a:rPr>
              <a:t> </a:t>
            </a:r>
            <a:r>
              <a:rPr lang="en-US" sz="2400" dirty="0" err="1">
                <a:solidFill>
                  <a:srgbClr val="FF0000"/>
                </a:solidFill>
                <a:latin typeface="#9Slide05 Fourth Medium" panose="00000600000000000000" pitchFamily="2" charset="0"/>
                <a:cs typeface="Times New Roman" panose="02020603050405020304" pitchFamily="18" charset="0"/>
              </a:rPr>
              <a:t>lớn</a:t>
            </a:r>
            <a:r>
              <a:rPr lang="en-US" sz="2400" dirty="0">
                <a:solidFill>
                  <a:srgbClr val="FF0000"/>
                </a:solidFill>
                <a:latin typeface="#9Slide05 Fourth Medium" panose="00000600000000000000" pitchFamily="2" charset="0"/>
                <a:cs typeface="Times New Roman" panose="02020603050405020304" pitchFamily="18" charset="0"/>
              </a:rPr>
              <a:t> </a:t>
            </a:r>
            <a:r>
              <a:rPr lang="en-US" sz="2400" dirty="0" err="1">
                <a:solidFill>
                  <a:srgbClr val="FF0000"/>
                </a:solidFill>
                <a:latin typeface="#9Slide05 Fourth Medium" panose="00000600000000000000" pitchFamily="2" charset="0"/>
                <a:cs typeface="Times New Roman" panose="02020603050405020304" pitchFamily="18" charset="0"/>
              </a:rPr>
              <a:t>biểu</a:t>
            </a:r>
            <a:r>
              <a:rPr lang="en-US" sz="2400" dirty="0">
                <a:solidFill>
                  <a:srgbClr val="FF0000"/>
                </a:solidFill>
                <a:latin typeface="#9Slide05 Fourth Medium" panose="00000600000000000000" pitchFamily="2" charset="0"/>
                <a:cs typeface="Times New Roman" panose="02020603050405020304" pitchFamily="18" charset="0"/>
              </a:rPr>
              <a:t> </a:t>
            </a:r>
            <a:r>
              <a:rPr lang="en-US" sz="2400" dirty="0" err="1">
                <a:solidFill>
                  <a:srgbClr val="FF0000"/>
                </a:solidFill>
                <a:latin typeface="#9Slide05 Fourth Medium" panose="00000600000000000000" pitchFamily="2" charset="0"/>
                <a:cs typeface="Times New Roman" panose="02020603050405020304" pitchFamily="18" charset="0"/>
              </a:rPr>
              <a:t>hiện</a:t>
            </a:r>
            <a:r>
              <a:rPr lang="en-US" sz="2400" dirty="0">
                <a:solidFill>
                  <a:srgbClr val="FF0000"/>
                </a:solidFill>
                <a:latin typeface="#9Slide05 Fourth Medium" panose="00000600000000000000" pitchFamily="2" charset="0"/>
                <a:cs typeface="Times New Roman" panose="02020603050405020304" pitchFamily="18" charset="0"/>
              </a:rPr>
              <a:t> </a:t>
            </a:r>
            <a:r>
              <a:rPr lang="en-US" sz="2400" dirty="0" err="1">
                <a:solidFill>
                  <a:srgbClr val="FF0000"/>
                </a:solidFill>
                <a:latin typeface="#9Slide05 Fourth Medium" panose="00000600000000000000" pitchFamily="2" charset="0"/>
                <a:cs typeface="Times New Roman" panose="02020603050405020304" pitchFamily="18" charset="0"/>
              </a:rPr>
              <a:t>tình</a:t>
            </a:r>
            <a:r>
              <a:rPr lang="en-US" sz="2400" dirty="0">
                <a:solidFill>
                  <a:srgbClr val="FF0000"/>
                </a:solidFill>
                <a:latin typeface="#9Slide05 Fourth Medium" panose="00000600000000000000" pitchFamily="2" charset="0"/>
                <a:cs typeface="Times New Roman" panose="02020603050405020304" pitchFamily="18" charset="0"/>
              </a:rPr>
              <a:t> </a:t>
            </a:r>
            <a:r>
              <a:rPr lang="en-US" sz="2400" dirty="0" err="1">
                <a:solidFill>
                  <a:srgbClr val="FF0000"/>
                </a:solidFill>
                <a:latin typeface="#9Slide05 Fourth Medium" panose="00000600000000000000" pitchFamily="2" charset="0"/>
                <a:cs typeface="Times New Roman" panose="02020603050405020304" pitchFamily="18" charset="0"/>
              </a:rPr>
              <a:t>trạng</a:t>
            </a:r>
            <a:r>
              <a:rPr lang="en-US" sz="2400" dirty="0">
                <a:solidFill>
                  <a:srgbClr val="FF0000"/>
                </a:solidFill>
                <a:latin typeface="#9Slide05 Fourth Medium" panose="00000600000000000000" pitchFamily="2" charset="0"/>
                <a:cs typeface="Times New Roman" panose="02020603050405020304" pitchFamily="18" charset="0"/>
              </a:rPr>
              <a:t> </a:t>
            </a:r>
            <a:r>
              <a:rPr lang="en-US" sz="2400" dirty="0" err="1">
                <a:solidFill>
                  <a:srgbClr val="FF0000"/>
                </a:solidFill>
                <a:latin typeface="#9Slide05 Fourth Medium" panose="00000600000000000000" pitchFamily="2" charset="0"/>
                <a:cs typeface="Times New Roman" panose="02020603050405020304" pitchFamily="18" charset="0"/>
              </a:rPr>
              <a:t>bệnh</a:t>
            </a:r>
            <a:r>
              <a:rPr lang="en-US" sz="2400" dirty="0">
                <a:solidFill>
                  <a:srgbClr val="FF0000"/>
                </a:solidFill>
                <a:latin typeface="#9Slide05 Fourth Medium" panose="00000600000000000000" pitchFamily="2" charset="0"/>
                <a:cs typeface="Times New Roman" panose="02020603050405020304" pitchFamily="18" charset="0"/>
              </a:rPr>
              <a:t> </a:t>
            </a:r>
            <a:r>
              <a:rPr lang="en-US" sz="2400" dirty="0" err="1">
                <a:solidFill>
                  <a:srgbClr val="0000FF"/>
                </a:solidFill>
                <a:latin typeface="#9Slide05 Fourth Medium" panose="00000600000000000000" pitchFamily="2" charset="0"/>
                <a:cs typeface="Times New Roman" panose="02020603050405020304" pitchFamily="18" charset="0"/>
              </a:rPr>
              <a:t>cận</a:t>
            </a:r>
            <a:r>
              <a:rPr lang="en-US" sz="2400" dirty="0">
                <a:solidFill>
                  <a:srgbClr val="0000FF"/>
                </a:solidFill>
                <a:latin typeface="#9Slide05 Fourth Medium" panose="00000600000000000000" pitchFamily="2" charset="0"/>
                <a:cs typeface="Times New Roman" panose="02020603050405020304" pitchFamily="18" charset="0"/>
              </a:rPr>
              <a:t> </a:t>
            </a:r>
            <a:r>
              <a:rPr lang="en-US" sz="2400" dirty="0" err="1">
                <a:solidFill>
                  <a:srgbClr val="0000FF"/>
                </a:solidFill>
                <a:latin typeface="#9Slide05 Fourth Medium" panose="00000600000000000000" pitchFamily="2" charset="0"/>
                <a:cs typeface="Times New Roman" panose="02020603050405020304" pitchFamily="18" charset="0"/>
              </a:rPr>
              <a:t>thị</a:t>
            </a:r>
            <a:r>
              <a:rPr lang="en-US" sz="2400" dirty="0">
                <a:solidFill>
                  <a:srgbClr val="0000FF"/>
                </a:solidFill>
                <a:latin typeface="#9Slide05 Fourth Medium" panose="00000600000000000000" pitchFamily="2" charset="0"/>
                <a:cs typeface="Times New Roman" panose="02020603050405020304" pitchFamily="18" charset="0"/>
              </a:rPr>
              <a:t> </a:t>
            </a:r>
            <a:r>
              <a:rPr lang="en-US" sz="2400" dirty="0" err="1">
                <a:solidFill>
                  <a:srgbClr val="FF0000"/>
                </a:solidFill>
                <a:latin typeface="#9Slide05 Fourth Medium" panose="00000600000000000000" pitchFamily="2" charset="0"/>
                <a:cs typeface="Times New Roman" panose="02020603050405020304" pitchFamily="18" charset="0"/>
              </a:rPr>
              <a:t>càng</a:t>
            </a:r>
            <a:r>
              <a:rPr lang="en-US" sz="2400" dirty="0">
                <a:solidFill>
                  <a:srgbClr val="FF0000"/>
                </a:solidFill>
                <a:latin typeface="#9Slide05 Fourth Medium" panose="00000600000000000000" pitchFamily="2" charset="0"/>
                <a:cs typeface="Times New Roman" panose="02020603050405020304" pitchFamily="18" charset="0"/>
              </a:rPr>
              <a:t> </a:t>
            </a:r>
            <a:r>
              <a:rPr lang="en-US" sz="2400" dirty="0" err="1">
                <a:solidFill>
                  <a:srgbClr val="FF0000"/>
                </a:solidFill>
                <a:latin typeface="#9Slide05 Fourth Medium" panose="00000600000000000000" pitchFamily="2" charset="0"/>
                <a:cs typeface="Times New Roman" panose="02020603050405020304" pitchFamily="18" charset="0"/>
              </a:rPr>
              <a:t>nặng</a:t>
            </a:r>
            <a:r>
              <a:rPr lang="en-US" sz="2400" dirty="0">
                <a:solidFill>
                  <a:srgbClr val="FF0000"/>
                </a:solidFill>
                <a:latin typeface="#9Slide05 Fourth Medium" panose="00000600000000000000" pitchFamily="2" charset="0"/>
                <a:cs typeface="Times New Roman" panose="02020603050405020304" pitchFamily="18" charset="0"/>
              </a:rPr>
              <a:t>, </a:t>
            </a:r>
            <a:r>
              <a:rPr lang="en-US" sz="2400" dirty="0" err="1">
                <a:solidFill>
                  <a:srgbClr val="FF0000"/>
                </a:solidFill>
                <a:latin typeface="#9Slide05 Fourth Medium" panose="00000600000000000000" pitchFamily="2" charset="0"/>
                <a:cs typeface="Times New Roman" panose="02020603050405020304" pitchFamily="18" charset="0"/>
              </a:rPr>
              <a:t>và</a:t>
            </a:r>
            <a:r>
              <a:rPr lang="en-US" sz="2400" dirty="0">
                <a:solidFill>
                  <a:srgbClr val="FF0000"/>
                </a:solidFill>
                <a:latin typeface="#9Slide05 Fourth Medium" panose="00000600000000000000" pitchFamily="2" charset="0"/>
                <a:cs typeface="Times New Roman" panose="02020603050405020304" pitchFamily="18" charset="0"/>
              </a:rPr>
              <a:t> </a:t>
            </a:r>
            <a:r>
              <a:rPr lang="en-US" sz="2400" dirty="0" err="1">
                <a:solidFill>
                  <a:srgbClr val="FF0000"/>
                </a:solidFill>
                <a:latin typeface="#9Slide05 Fourth Medium" panose="00000600000000000000" pitchFamily="2" charset="0"/>
                <a:cs typeface="Times New Roman" panose="02020603050405020304" pitchFamily="18" charset="0"/>
              </a:rPr>
              <a:t>độ</a:t>
            </a:r>
            <a:r>
              <a:rPr lang="en-US" sz="2400" dirty="0">
                <a:solidFill>
                  <a:srgbClr val="FF0000"/>
                </a:solidFill>
                <a:latin typeface="#9Slide05 Fourth Medium" panose="00000600000000000000" pitchFamily="2" charset="0"/>
                <a:cs typeface="Times New Roman" panose="02020603050405020304" pitchFamily="18" charset="0"/>
              </a:rPr>
              <a:t> </a:t>
            </a:r>
            <a:r>
              <a:rPr lang="en-US" sz="2400" dirty="0" err="1">
                <a:solidFill>
                  <a:srgbClr val="FF0000"/>
                </a:solidFill>
                <a:latin typeface="#9Slide05 Fourth Medium" panose="00000600000000000000" pitchFamily="2" charset="0"/>
                <a:cs typeface="Times New Roman" panose="02020603050405020304" pitchFamily="18" charset="0"/>
              </a:rPr>
              <a:t>dày</a:t>
            </a:r>
            <a:r>
              <a:rPr lang="en-US" sz="2400" dirty="0">
                <a:solidFill>
                  <a:srgbClr val="FF0000"/>
                </a:solidFill>
                <a:latin typeface="#9Slide05 Fourth Medium" panose="00000600000000000000" pitchFamily="2" charset="0"/>
                <a:cs typeface="Times New Roman" panose="02020603050405020304" pitchFamily="18" charset="0"/>
              </a:rPr>
              <a:t> </a:t>
            </a:r>
            <a:r>
              <a:rPr lang="en-US" sz="2400" dirty="0" err="1">
                <a:solidFill>
                  <a:srgbClr val="FF0000"/>
                </a:solidFill>
                <a:latin typeface="#9Slide05 Fourth Medium" panose="00000600000000000000" pitchFamily="2" charset="0"/>
                <a:cs typeface="Times New Roman" panose="02020603050405020304" pitchFamily="18" charset="0"/>
              </a:rPr>
              <a:t>của</a:t>
            </a:r>
            <a:r>
              <a:rPr lang="en-US" sz="2400" dirty="0">
                <a:solidFill>
                  <a:srgbClr val="FF0000"/>
                </a:solidFill>
                <a:latin typeface="#9Slide05 Fourth Medium" panose="00000600000000000000" pitchFamily="2" charset="0"/>
                <a:cs typeface="Times New Roman" panose="02020603050405020304" pitchFamily="18" charset="0"/>
              </a:rPr>
              <a:t> </a:t>
            </a:r>
            <a:r>
              <a:rPr lang="en-US" sz="2400" dirty="0" err="1">
                <a:solidFill>
                  <a:srgbClr val="FF0000"/>
                </a:solidFill>
                <a:latin typeface="#9Slide05 Fourth Medium" panose="00000600000000000000" pitchFamily="2" charset="0"/>
                <a:cs typeface="Times New Roman" panose="02020603050405020304" pitchFamily="18" charset="0"/>
              </a:rPr>
              <a:t>thấu</a:t>
            </a:r>
            <a:r>
              <a:rPr lang="en-US" sz="2400" dirty="0">
                <a:solidFill>
                  <a:srgbClr val="FF0000"/>
                </a:solidFill>
                <a:latin typeface="#9Slide05 Fourth Medium" panose="00000600000000000000" pitchFamily="2" charset="0"/>
                <a:cs typeface="Times New Roman" panose="02020603050405020304" pitchFamily="18" charset="0"/>
              </a:rPr>
              <a:t> </a:t>
            </a:r>
            <a:r>
              <a:rPr lang="en-US" sz="2400" dirty="0" err="1">
                <a:solidFill>
                  <a:srgbClr val="FF0000"/>
                </a:solidFill>
                <a:latin typeface="#9Slide05 Fourth Medium" panose="00000600000000000000" pitchFamily="2" charset="0"/>
                <a:cs typeface="Times New Roman" panose="02020603050405020304" pitchFamily="18" charset="0"/>
              </a:rPr>
              <a:t>kính</a:t>
            </a:r>
            <a:r>
              <a:rPr lang="en-US" sz="2400" dirty="0">
                <a:solidFill>
                  <a:srgbClr val="FF0000"/>
                </a:solidFill>
                <a:latin typeface="#9Slide05 Fourth Medium" panose="00000600000000000000" pitchFamily="2" charset="0"/>
                <a:cs typeface="Times New Roman" panose="02020603050405020304" pitchFamily="18" charset="0"/>
              </a:rPr>
              <a:t> </a:t>
            </a:r>
            <a:r>
              <a:rPr lang="en-US" sz="2400" dirty="0" err="1">
                <a:solidFill>
                  <a:srgbClr val="FF0000"/>
                </a:solidFill>
                <a:latin typeface="#9Slide05 Fourth Medium" panose="00000600000000000000" pitchFamily="2" charset="0"/>
                <a:cs typeface="Times New Roman" panose="02020603050405020304" pitchFamily="18" charset="0"/>
              </a:rPr>
              <a:t>càng</a:t>
            </a:r>
            <a:r>
              <a:rPr lang="en-US" sz="2400" dirty="0">
                <a:solidFill>
                  <a:srgbClr val="FF0000"/>
                </a:solidFill>
                <a:latin typeface="#9Slide05 Fourth Medium" panose="00000600000000000000" pitchFamily="2" charset="0"/>
                <a:cs typeface="Times New Roman" panose="02020603050405020304" pitchFamily="18" charset="0"/>
              </a:rPr>
              <a:t> </a:t>
            </a:r>
            <a:r>
              <a:rPr lang="en-US" sz="2400" dirty="0" err="1">
                <a:solidFill>
                  <a:srgbClr val="FF0000"/>
                </a:solidFill>
                <a:latin typeface="#9Slide05 Fourth Medium" panose="00000600000000000000" pitchFamily="2" charset="0"/>
                <a:cs typeface="Times New Roman" panose="02020603050405020304" pitchFamily="18" charset="0"/>
              </a:rPr>
              <a:t>tăng</a:t>
            </a:r>
            <a:r>
              <a:rPr lang="en-US" sz="2400" dirty="0">
                <a:solidFill>
                  <a:srgbClr val="FF0000"/>
                </a:solidFill>
                <a:latin typeface="#9Slide05 Fourth Medium" panose="00000600000000000000" pitchFamily="2" charset="0"/>
                <a:cs typeface="Times New Roman" panose="02020603050405020304" pitchFamily="18" charset="0"/>
              </a:rPr>
              <a:t>.</a:t>
            </a:r>
          </a:p>
        </p:txBody>
      </p:sp>
    </p:spTree>
    <p:extLst>
      <p:ext uri="{BB962C8B-B14F-4D97-AF65-F5344CB8AC3E}">
        <p14:creationId xmlns:p14="http://schemas.microsoft.com/office/powerpoint/2010/main" val="3107859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nodeType="with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wipe(up)">
                                      <p:cBhvr>
                                        <p:cTn id="13" dur="500"/>
                                        <p:tgtEl>
                                          <p:spTgt spid="1536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circle(in)">
                                      <p:cBhvr>
                                        <p:cTn id="3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p:bldP spid="9" grpId="0"/>
      <p:bldP spid="12" grpId="0"/>
      <p:bldP spid="13" grpId="0"/>
      <p:bldP spid="11"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5CBF238B-A762-4194-B1AE-BB3827881989}"/>
              </a:ext>
            </a:extLst>
          </p:cNvPr>
          <p:cNvSpPr txBox="1">
            <a:spLocks noChangeArrowheads="1"/>
          </p:cNvSpPr>
          <p:nvPr/>
        </p:nvSpPr>
        <p:spPr bwMode="auto">
          <a:xfrm>
            <a:off x="1053397" y="393117"/>
            <a:ext cx="100852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sz="3200" b="1">
                <a:solidFill>
                  <a:srgbClr val="000099"/>
                </a:solidFill>
                <a:latin typeface="Times New Roman" panose="02020603050405020304" pitchFamily="18" charset="0"/>
                <a:cs typeface="Times New Roman" panose="02020603050405020304" pitchFamily="18" charset="0"/>
              </a:rPr>
              <a:t>NHIỆT ĐỘ</a:t>
            </a:r>
            <a:endParaRPr lang="en-US" sz="3200" b="1" dirty="0">
              <a:solidFill>
                <a:srgbClr val="000099"/>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 Box 10">
                <a:extLst>
                  <a:ext uri="{FF2B5EF4-FFF2-40B4-BE49-F238E27FC236}">
                    <a16:creationId xmlns:a16="http://schemas.microsoft.com/office/drawing/2014/main" id="{CDC8F5BA-C281-4780-BD74-FCABFF0F6AAC}"/>
                  </a:ext>
                </a:extLst>
              </p:cNvPr>
              <p:cNvSpPr txBox="1">
                <a:spLocks noChangeArrowheads="1"/>
              </p:cNvSpPr>
              <p:nvPr/>
            </p:nvSpPr>
            <p:spPr bwMode="auto">
              <a:xfrm>
                <a:off x="6552639" y="1163035"/>
                <a:ext cx="4391025" cy="523220"/>
              </a:xfrm>
              <a:prstGeom prst="rect">
                <a:avLst/>
              </a:prstGeom>
              <a:solidFill>
                <a:schemeClr val="bg1"/>
              </a:solidFill>
              <a:ln>
                <a:noFill/>
              </a:ln>
              <a:effectLst/>
              <a:extLs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lgn="ctr">
                  <a:spcBef>
                    <a:spcPct val="50000"/>
                  </a:spcBef>
                </a:pPr>
                <a:r>
                  <a:rPr lang="en-US" sz="2800">
                    <a:latin typeface="Times New Roman" panose="02020603050405020304" pitchFamily="18" charset="0"/>
                    <a:cs typeface="Times New Roman" panose="02020603050405020304" pitchFamily="18" charset="0"/>
                  </a:rPr>
                  <a:t>Nhiệt độ </a:t>
                </a:r>
                <a:r>
                  <a:rPr lang="en-US" sz="2800" b="1">
                    <a:solidFill>
                      <a:srgbClr val="FF0000"/>
                    </a:solidFill>
                    <a:latin typeface="Times New Roman" panose="02020603050405020304" pitchFamily="18" charset="0"/>
                    <a:cs typeface="Times New Roman" panose="02020603050405020304" pitchFamily="18" charset="0"/>
                  </a:rPr>
                  <a:t>dưới</a:t>
                </a:r>
                <a:r>
                  <a:rPr lang="en-US" sz="280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latin typeface="Cambria Math" panose="02040503050406030204" pitchFamily="18" charset="0"/>
                          </a:rPr>
                        </m:ctrlPr>
                      </m:sSupPr>
                      <m:e>
                        <m:r>
                          <a:rPr lang="en-US" sz="2800" i="1">
                            <a:latin typeface="Cambria Math" panose="02040503050406030204" pitchFamily="18" charset="0"/>
                          </a:rPr>
                          <m:t>0</m:t>
                        </m:r>
                      </m:e>
                      <m:sup>
                        <m:r>
                          <a:rPr lang="en-US" sz="2800" i="1">
                            <a:latin typeface="Cambria Math" panose="02040503050406030204" pitchFamily="18" charset="0"/>
                          </a:rPr>
                          <m:t>0</m:t>
                        </m:r>
                      </m:sup>
                    </m:sSup>
                  </m:oMath>
                </a14:m>
                <a:r>
                  <a:rPr lang="en-US" sz="2800">
                    <a:latin typeface="Times New Roman" panose="02020603050405020304" pitchFamily="18" charset="0"/>
                    <a:cs typeface="Times New Roman" panose="02020603050405020304" pitchFamily="18" charset="0"/>
                  </a:rPr>
                  <a:t>C </a:t>
                </a:r>
                <a:endParaRPr lang="en-US" sz="2800" b="1" dirty="0">
                  <a:latin typeface="Times New Roman" panose="02020603050405020304" pitchFamily="18" charset="0"/>
                  <a:cs typeface="Times New Roman" panose="02020603050405020304" pitchFamily="18" charset="0"/>
                </a:endParaRPr>
              </a:p>
            </p:txBody>
          </p:sp>
        </mc:Choice>
        <mc:Fallback xmlns="">
          <p:sp>
            <p:nvSpPr>
              <p:cNvPr id="5" name="Text Box 10">
                <a:extLst>
                  <a:ext uri="{FF2B5EF4-FFF2-40B4-BE49-F238E27FC236}">
                    <a16:creationId xmlns:a16="http://schemas.microsoft.com/office/drawing/2014/main" id="{CDC8F5BA-C281-4780-BD74-FCABFF0F6AAC}"/>
                  </a:ext>
                </a:extLst>
              </p:cNvPr>
              <p:cNvSpPr txBox="1">
                <a:spLocks noRot="1" noChangeAspect="1" noMove="1" noResize="1" noEditPoints="1" noAdjustHandles="1" noChangeArrowheads="1" noChangeShapeType="1" noTextEdit="1"/>
              </p:cNvSpPr>
              <p:nvPr/>
            </p:nvSpPr>
            <p:spPr bwMode="auto">
              <a:xfrm>
                <a:off x="6552639" y="1163035"/>
                <a:ext cx="4391025" cy="523220"/>
              </a:xfrm>
              <a:prstGeom prst="rect">
                <a:avLst/>
              </a:prstGeom>
              <a:blipFill>
                <a:blip r:embed="rId3"/>
                <a:stretch>
                  <a:fillRect t="-12791" b="-31395"/>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Box 11">
                <a:extLst>
                  <a:ext uri="{FF2B5EF4-FFF2-40B4-BE49-F238E27FC236}">
                    <a16:creationId xmlns:a16="http://schemas.microsoft.com/office/drawing/2014/main" id="{DA9D8D6B-2BB5-42F5-85F8-83E9D9B455C9}"/>
                  </a:ext>
                </a:extLst>
              </p:cNvPr>
              <p:cNvSpPr txBox="1">
                <a:spLocks noChangeArrowheads="1"/>
              </p:cNvSpPr>
              <p:nvPr/>
            </p:nvSpPr>
            <p:spPr bwMode="auto">
              <a:xfrm>
                <a:off x="954911" y="1163035"/>
                <a:ext cx="4176713" cy="523220"/>
              </a:xfrm>
              <a:prstGeom prst="rect">
                <a:avLst/>
              </a:prstGeom>
              <a:solidFill>
                <a:schemeClr val="bg1"/>
              </a:solidFill>
              <a:ln>
                <a:noFill/>
              </a:ln>
              <a:effectLst/>
              <a:extLs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lgn="ctr">
                  <a:spcBef>
                    <a:spcPct val="50000"/>
                  </a:spcBef>
                </a:pPr>
                <a:r>
                  <a:rPr lang="en-US" sz="2800">
                    <a:latin typeface="Times New Roman" panose="02020603050405020304" pitchFamily="18" charset="0"/>
                    <a:cs typeface="Times New Roman" panose="02020603050405020304" pitchFamily="18" charset="0"/>
                  </a:rPr>
                  <a:t>Nhiệt độ </a:t>
                </a:r>
                <a:r>
                  <a:rPr lang="en-US" sz="2800" b="1">
                    <a:solidFill>
                      <a:srgbClr val="FF0000"/>
                    </a:solidFill>
                    <a:latin typeface="Times New Roman" panose="02020603050405020304" pitchFamily="18" charset="0"/>
                    <a:cs typeface="Times New Roman" panose="02020603050405020304" pitchFamily="18" charset="0"/>
                  </a:rPr>
                  <a:t>trên</a:t>
                </a:r>
                <a:r>
                  <a:rPr lang="en-US" sz="280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latin typeface="Cambria Math" panose="02040503050406030204" pitchFamily="18" charset="0"/>
                          </a:rPr>
                        </m:ctrlPr>
                      </m:sSupPr>
                      <m:e>
                        <m:r>
                          <a:rPr lang="en-US" sz="2800" i="1">
                            <a:latin typeface="Cambria Math" panose="02040503050406030204" pitchFamily="18" charset="0"/>
                          </a:rPr>
                          <m:t>0</m:t>
                        </m:r>
                      </m:e>
                      <m:sup>
                        <m:r>
                          <a:rPr lang="en-US" sz="2800" i="1">
                            <a:latin typeface="Cambria Math" panose="02040503050406030204" pitchFamily="18" charset="0"/>
                          </a:rPr>
                          <m:t>0</m:t>
                        </m:r>
                      </m:sup>
                    </m:sSup>
                  </m:oMath>
                </a14:m>
                <a:r>
                  <a:rPr lang="en-US" sz="2800">
                    <a:latin typeface="Times New Roman" panose="02020603050405020304" pitchFamily="18" charset="0"/>
                    <a:cs typeface="Times New Roman" panose="02020603050405020304" pitchFamily="18" charset="0"/>
                  </a:rPr>
                  <a:t>C </a:t>
                </a:r>
                <a:endParaRPr lang="en-US" sz="2800" b="1" dirty="0">
                  <a:latin typeface="Times New Roman" panose="02020603050405020304" pitchFamily="18" charset="0"/>
                  <a:cs typeface="Times New Roman" panose="02020603050405020304" pitchFamily="18" charset="0"/>
                </a:endParaRPr>
              </a:p>
            </p:txBody>
          </p:sp>
        </mc:Choice>
        <mc:Fallback xmlns="">
          <p:sp>
            <p:nvSpPr>
              <p:cNvPr id="6" name="Text Box 11">
                <a:extLst>
                  <a:ext uri="{FF2B5EF4-FFF2-40B4-BE49-F238E27FC236}">
                    <a16:creationId xmlns:a16="http://schemas.microsoft.com/office/drawing/2014/main" id="{DA9D8D6B-2BB5-42F5-85F8-83E9D9B455C9}"/>
                  </a:ext>
                </a:extLst>
              </p:cNvPr>
              <p:cNvSpPr txBox="1">
                <a:spLocks noRot="1" noChangeAspect="1" noMove="1" noResize="1" noEditPoints="1" noAdjustHandles="1" noChangeArrowheads="1" noChangeShapeType="1" noTextEdit="1"/>
              </p:cNvSpPr>
              <p:nvPr/>
            </p:nvSpPr>
            <p:spPr bwMode="auto">
              <a:xfrm>
                <a:off x="954911" y="1163035"/>
                <a:ext cx="4176713" cy="523220"/>
              </a:xfrm>
              <a:prstGeom prst="rect">
                <a:avLst/>
              </a:prstGeom>
              <a:blipFill>
                <a:blip r:embed="rId4"/>
                <a:stretch>
                  <a:fillRect t="-12791" b="-31395"/>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Text Box 4">
            <a:extLst>
              <a:ext uri="{FF2B5EF4-FFF2-40B4-BE49-F238E27FC236}">
                <a16:creationId xmlns:a16="http://schemas.microsoft.com/office/drawing/2014/main" id="{470DFD09-33B0-4A0D-BB90-0C4E5062F9EB}"/>
              </a:ext>
            </a:extLst>
          </p:cNvPr>
          <p:cNvSpPr txBox="1">
            <a:spLocks noChangeArrowheads="1"/>
          </p:cNvSpPr>
          <p:nvPr/>
        </p:nvSpPr>
        <p:spPr bwMode="auto">
          <a:xfrm>
            <a:off x="490511" y="5156323"/>
            <a:ext cx="4997650" cy="707886"/>
          </a:xfrm>
          <a:prstGeom prst="rect">
            <a:avLst/>
          </a:prstGeom>
          <a:noFill/>
          <a:ln>
            <a:noFill/>
          </a:ln>
          <a:extLst>
            <a:ext uri="{909E8E84-426E-40DD-AFC4-6F175D3DCCD1}">
              <a14:hiddenFill xmlns:a14="http://schemas.microsoft.com/office/drawing/2010/main">
                <a:gradFill rotWithShape="1">
                  <a:gsLst>
                    <a:gs pos="0">
                      <a:schemeClr val="bg1"/>
                    </a:gs>
                    <a:gs pos="100000">
                      <a:srgbClr val="66CCFF"/>
                    </a:gs>
                  </a:gsLst>
                  <a:path path="shape">
                    <a:fillToRect l="50000" t="50000" r="50000" b="50000"/>
                  </a:path>
                </a:gra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sz="2000" b="1">
                <a:latin typeface="Times New Roman" panose="02020603050405020304" pitchFamily="18" charset="0"/>
                <a:cs typeface="Times New Roman" panose="02020603050405020304" pitchFamily="18" charset="0"/>
              </a:rPr>
              <a:t>N</a:t>
            </a:r>
            <a:r>
              <a:rPr lang="vi-VN" sz="2000" b="1">
                <a:latin typeface="Times New Roman" panose="02020603050405020304" pitchFamily="18" charset="0"/>
                <a:cs typeface="Times New Roman" panose="02020603050405020304" pitchFamily="18" charset="0"/>
              </a:rPr>
              <a:t>hiệt độ mặt đường</a:t>
            </a:r>
            <a:r>
              <a:rPr lang="en-US" sz="2000" b="1">
                <a:latin typeface="Times New Roman" panose="02020603050405020304" pitchFamily="18" charset="0"/>
                <a:cs typeface="Times New Roman" panose="02020603050405020304" pitchFamily="18" charset="0"/>
              </a:rPr>
              <a:t> Hà Nội</a:t>
            </a:r>
            <a:r>
              <a:rPr lang="vi-VN" sz="2000" b="1">
                <a:latin typeface="Times New Roman" panose="02020603050405020304" pitchFamily="18" charset="0"/>
                <a:cs typeface="Times New Roman" panose="02020603050405020304" pitchFamily="18" charset="0"/>
              </a:rPr>
              <a:t> gần 50</a:t>
            </a:r>
            <a:r>
              <a:rPr lang="en-US" sz="2000" b="1">
                <a:latin typeface="Times New Roman" panose="02020603050405020304" pitchFamily="18" charset="0"/>
                <a:cs typeface="Times New Roman" panose="02020603050405020304" pitchFamily="18" charset="0"/>
              </a:rPr>
              <a:t> độ</a:t>
            </a:r>
            <a:r>
              <a:rPr lang="vi-VN" sz="2000" b="1">
                <a:latin typeface="Times New Roman" panose="02020603050405020304" pitchFamily="18" charset="0"/>
                <a:cs typeface="Times New Roman" panose="02020603050405020304" pitchFamily="18" charset="0"/>
              </a:rPr>
              <a:t> C</a:t>
            </a:r>
          </a:p>
          <a:p>
            <a:pPr algn="ctr"/>
            <a:r>
              <a:rPr lang="en-US" sz="2000">
                <a:latin typeface="Times New Roman" panose="02020603050405020304" pitchFamily="18" charset="0"/>
                <a:cs typeface="Times New Roman" panose="02020603050405020304" pitchFamily="18" charset="0"/>
              </a:rPr>
              <a:t>(Nguồn: hanoimoi.com)</a:t>
            </a:r>
            <a:endParaRPr lang="en-US" sz="2000" b="1">
              <a:latin typeface="Times New Roman" panose="02020603050405020304" pitchFamily="18" charset="0"/>
              <a:cs typeface="Times New Roman" panose="02020603050405020304" pitchFamily="18" charset="0"/>
            </a:endParaRPr>
          </a:p>
        </p:txBody>
      </p:sp>
      <p:sp>
        <p:nvSpPr>
          <p:cNvPr id="9" name="Text Box 4">
            <a:extLst>
              <a:ext uri="{FF2B5EF4-FFF2-40B4-BE49-F238E27FC236}">
                <a16:creationId xmlns:a16="http://schemas.microsoft.com/office/drawing/2014/main" id="{893E73D9-0901-4E0A-B7AA-F432A22EE324}"/>
              </a:ext>
            </a:extLst>
          </p:cNvPr>
          <p:cNvSpPr txBox="1">
            <a:spLocks noChangeArrowheads="1"/>
          </p:cNvSpPr>
          <p:nvPr/>
        </p:nvSpPr>
        <p:spPr bwMode="auto">
          <a:xfrm>
            <a:off x="6508899" y="5156323"/>
            <a:ext cx="4997650" cy="707886"/>
          </a:xfrm>
          <a:prstGeom prst="rect">
            <a:avLst/>
          </a:prstGeom>
          <a:noFill/>
          <a:ln>
            <a:noFill/>
          </a:ln>
          <a:extLst>
            <a:ext uri="{909E8E84-426E-40DD-AFC4-6F175D3DCCD1}">
              <a14:hiddenFill xmlns:a14="http://schemas.microsoft.com/office/drawing/2010/main">
                <a:gradFill rotWithShape="1">
                  <a:gsLst>
                    <a:gs pos="0">
                      <a:schemeClr val="bg1"/>
                    </a:gs>
                    <a:gs pos="100000">
                      <a:srgbClr val="66CCFF"/>
                    </a:gs>
                  </a:gsLst>
                  <a:path path="shape">
                    <a:fillToRect l="50000" t="50000" r="50000" b="50000"/>
                  </a:path>
                </a:gra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r>
              <a:rPr lang="vi-VN" sz="2000" b="1">
                <a:latin typeface="Times New Roman" panose="02020603050405020304" pitchFamily="18" charset="0"/>
                <a:cs typeface="Times New Roman" panose="02020603050405020304" pitchFamily="18" charset="0"/>
              </a:rPr>
              <a:t>Trẻ em Nga vui chơi giữa trời âm 48 độ C</a:t>
            </a:r>
          </a:p>
          <a:p>
            <a:pPr algn="ctr"/>
            <a:r>
              <a:rPr lang="en-US" sz="2000">
                <a:latin typeface="Times New Roman" panose="02020603050405020304" pitchFamily="18" charset="0"/>
                <a:cs typeface="Times New Roman" panose="02020603050405020304" pitchFamily="18" charset="0"/>
              </a:rPr>
              <a:t>(Nguồn: giadinh.net.vn)</a:t>
            </a:r>
            <a:endParaRPr lang="en-US" sz="2000" b="1">
              <a:latin typeface="Times New Roman" panose="02020603050405020304" pitchFamily="18" charset="0"/>
              <a:cs typeface="Times New Roman" panose="02020603050405020304" pitchFamily="18" charset="0"/>
            </a:endParaRPr>
          </a:p>
        </p:txBody>
      </p:sp>
      <p:pic>
        <p:nvPicPr>
          <p:cNvPr id="16386" name="Picture 2" descr="Trẻ em Nga vui chơi giữa trời âm 48 độ C - Ảnh 3.">
            <a:extLst>
              <a:ext uri="{FF2B5EF4-FFF2-40B4-BE49-F238E27FC236}">
                <a16:creationId xmlns:a16="http://schemas.microsoft.com/office/drawing/2014/main" id="{4E3F56FB-34C4-4047-BDE2-CB505B49AB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9596" y="2008118"/>
            <a:ext cx="4041618" cy="284176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à Nội trong ngày nhiệt độ mặt đường gần 50 độ C - Hànộimới">
            <a:extLst>
              <a:ext uri="{FF2B5EF4-FFF2-40B4-BE49-F238E27FC236}">
                <a16:creationId xmlns:a16="http://schemas.microsoft.com/office/drawing/2014/main" id="{CA436F99-FB89-478D-82DC-677A9B75647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32093" b="15087"/>
          <a:stretch/>
        </p:blipFill>
        <p:spPr bwMode="auto">
          <a:xfrm>
            <a:off x="1201560" y="2008118"/>
            <a:ext cx="3683417" cy="284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789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6388"/>
                                        </p:tgtEl>
                                        <p:attrNameLst>
                                          <p:attrName>style.visibility</p:attrName>
                                        </p:attrNameLst>
                                      </p:cBhvr>
                                      <p:to>
                                        <p:strVal val="visible"/>
                                      </p:to>
                                    </p:set>
                                    <p:animEffect transition="in" filter="wipe(up)">
                                      <p:cBhvr>
                                        <p:cTn id="18" dur="500"/>
                                        <p:tgtEl>
                                          <p:spTgt spid="1638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6386"/>
                                        </p:tgtEl>
                                        <p:attrNameLst>
                                          <p:attrName>style.visibility</p:attrName>
                                        </p:attrNameLst>
                                      </p:cBhvr>
                                      <p:to>
                                        <p:strVal val="visible"/>
                                      </p:to>
                                    </p:set>
                                    <p:animEffect transition="in" filter="wipe(up)">
                                      <p:cBhvr>
                                        <p:cTn id="26" dur="500"/>
                                        <p:tgtEl>
                                          <p:spTgt spid="1638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81DD545-7FB1-4FC4-843C-CFA1FF61AE75}"/>
              </a:ext>
            </a:extLst>
          </p:cNvPr>
          <p:cNvSpPr txBox="1"/>
          <p:nvPr/>
        </p:nvSpPr>
        <p:spPr bwMode="auto">
          <a:xfrm>
            <a:off x="234542" y="690655"/>
            <a:ext cx="655711" cy="523220"/>
          </a:xfrm>
          <a:prstGeom prst="rect">
            <a:avLst/>
          </a:prstGeom>
          <a:solidFill>
            <a:srgbClr val="FFC000"/>
          </a:solidFill>
        </p:spPr>
        <p:style>
          <a:lnRef idx="0">
            <a:schemeClr val="accent2"/>
          </a:lnRef>
          <a:fillRef idx="3">
            <a:schemeClr val="accent2"/>
          </a:fillRef>
          <a:effectRef idx="3">
            <a:schemeClr val="accent2"/>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sz="2800" b="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117D340-A150-4965-BE30-6B2EED38D15B}"/>
              </a:ext>
            </a:extLst>
          </p:cNvPr>
          <p:cNvSpPr txBox="1"/>
          <p:nvPr/>
        </p:nvSpPr>
        <p:spPr>
          <a:xfrm>
            <a:off x="1031042" y="487455"/>
            <a:ext cx="10679875" cy="1307537"/>
          </a:xfrm>
          <a:prstGeom prst="rect">
            <a:avLst/>
          </a:prstGeom>
          <a:noFill/>
        </p:spPr>
        <p:txBody>
          <a:bodyPr wrap="square" rtlCol="0">
            <a:spAutoFit/>
          </a:bodyPr>
          <a:lstStyle/>
          <a:p>
            <a:pPr>
              <a:lnSpc>
                <a:spcPct val="150000"/>
              </a:lnSpc>
            </a:pP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túi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tớ</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còn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nghìn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F4DD9767-1859-404E-B61A-137FE5EDC79C}"/>
              </a:ext>
            </a:extLst>
          </p:cNvPr>
          <p:cNvSpPr/>
          <p:nvPr/>
        </p:nvSpPr>
        <p:spPr>
          <a:xfrm>
            <a:off x="1031042" y="3052236"/>
            <a:ext cx="7265707" cy="564257"/>
          </a:xfrm>
          <a:prstGeom prst="rect">
            <a:avLst/>
          </a:prstGeom>
        </p:spPr>
        <p:txBody>
          <a:bodyPr wrap="none">
            <a:spAutoFit/>
          </a:bodyPr>
          <a:lstStyle/>
          <a:p>
            <a:pPr algn="just">
              <a:lnSpc>
                <a:spcPct val="120000"/>
              </a:lnSpc>
              <a:spcBef>
                <a:spcPts val="600"/>
              </a:spcBef>
              <a:spcAft>
                <a:spcPts val="6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nghìn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5" name="Picture 14">
            <a:extLst>
              <a:ext uri="{FF2B5EF4-FFF2-40B4-BE49-F238E27FC236}">
                <a16:creationId xmlns:a16="http://schemas.microsoft.com/office/drawing/2014/main" id="{627431A6-292C-486B-B536-7D05678DAB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1308" y="2092960"/>
            <a:ext cx="2462224" cy="4505960"/>
          </a:xfrm>
          <a:prstGeom prst="rect">
            <a:avLst/>
          </a:prstGeom>
        </p:spPr>
      </p:pic>
    </p:spTree>
    <p:extLst>
      <p:ext uri="{BB962C8B-B14F-4D97-AF65-F5344CB8AC3E}">
        <p14:creationId xmlns:p14="http://schemas.microsoft.com/office/powerpoint/2010/main" val="203735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1FF657C-9977-4AEF-8AF1-52233D5ECC39}"/>
              </a:ext>
            </a:extLst>
          </p:cNvPr>
          <p:cNvSpPr/>
          <p:nvPr/>
        </p:nvSpPr>
        <p:spPr>
          <a:xfrm>
            <a:off x="3493912" y="3937750"/>
            <a:ext cx="4821556" cy="1794456"/>
          </a:xfrm>
          <a:prstGeom prst="round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76612C8-E545-4058-ACA2-FAD4B1278C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149"/>
            <a:ext cx="4548876" cy="6858000"/>
          </a:xfrm>
          <a:prstGeom prst="rect">
            <a:avLst/>
          </a:prstGeom>
        </p:spPr>
      </p:pic>
      <p:pic>
        <p:nvPicPr>
          <p:cNvPr id="7" name="Picture 6">
            <a:extLst>
              <a:ext uri="{FF2B5EF4-FFF2-40B4-BE49-F238E27FC236}">
                <a16:creationId xmlns:a16="http://schemas.microsoft.com/office/drawing/2014/main" id="{4E48371D-DEE4-4FD3-B20D-AD4280D42C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315469" y="3003756"/>
            <a:ext cx="3876531" cy="3876531"/>
          </a:xfrm>
          <a:prstGeom prst="rect">
            <a:avLst/>
          </a:prstGeom>
        </p:spPr>
      </p:pic>
      <p:sp>
        <p:nvSpPr>
          <p:cNvPr id="10" name="TextBox 9">
            <a:extLst>
              <a:ext uri="{FF2B5EF4-FFF2-40B4-BE49-F238E27FC236}">
                <a16:creationId xmlns:a16="http://schemas.microsoft.com/office/drawing/2014/main" id="{4E397E1E-266F-4099-A079-935B978B80CE}"/>
              </a:ext>
            </a:extLst>
          </p:cNvPr>
          <p:cNvSpPr txBox="1"/>
          <p:nvPr/>
        </p:nvSpPr>
        <p:spPr>
          <a:xfrm>
            <a:off x="3665975" y="489352"/>
            <a:ext cx="7660785" cy="1200329"/>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2019,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Nam 15 000 000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Cafe. (</a:t>
            </a:r>
            <a:r>
              <a:rPr lang="en-US" sz="2400" i="1" dirty="0" err="1">
                <a:latin typeface="Times New Roman" panose="02020603050405020304" pitchFamily="18" charset="0"/>
                <a:cs typeface="Times New Roman" panose="02020603050405020304" pitchFamily="18" charset="0"/>
              </a:rPr>
              <a:t>Anh</a:t>
            </a:r>
            <a:r>
              <a:rPr lang="en-US" sz="2400" i="1" dirty="0">
                <a:latin typeface="Times New Roman" panose="02020603050405020304" pitchFamily="18" charset="0"/>
                <a:cs typeface="Times New Roman" panose="02020603050405020304" pitchFamily="18" charset="0"/>
              </a:rPr>
              <a:t> Nam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lãi</a:t>
            </a:r>
            <a:r>
              <a:rPr lang="en-US" sz="2400" i="1"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572F9890-BECE-4D7F-A2BC-5F07032DB427}"/>
              </a:ext>
            </a:extLst>
          </p:cNvPr>
          <p:cNvSpPr txBox="1"/>
          <p:nvPr/>
        </p:nvSpPr>
        <p:spPr>
          <a:xfrm>
            <a:off x="3665975" y="1792678"/>
            <a:ext cx="7660785" cy="830997"/>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Do tình hình dịch bệnh Covid bùng phát nên trong năm, cửa hàng đã nhiều lần đóng cửa nghỉ bán. </a:t>
            </a:r>
          </a:p>
        </p:txBody>
      </p:sp>
      <p:sp>
        <p:nvSpPr>
          <p:cNvPr id="14" name="TextBox 13">
            <a:extLst>
              <a:ext uri="{FF2B5EF4-FFF2-40B4-BE49-F238E27FC236}">
                <a16:creationId xmlns:a16="http://schemas.microsoft.com/office/drawing/2014/main" id="{77E7899A-E102-4908-BE2A-34DAF392E437}"/>
              </a:ext>
            </a:extLst>
          </p:cNvPr>
          <p:cNvSpPr txBox="1"/>
          <p:nvPr/>
        </p:nvSpPr>
        <p:spPr>
          <a:xfrm>
            <a:off x="3665975" y="2737421"/>
            <a:ext cx="7336322" cy="1200329"/>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Năm 2020, anh Bình đã bán thanh lý các vật dụng của cửa hàng và bán được số tiền là 11 000 000 đồng và trả số tiền đó cho anh Nam.</a:t>
            </a:r>
          </a:p>
        </p:txBody>
      </p:sp>
      <p:sp>
        <p:nvSpPr>
          <p:cNvPr id="16" name="TextBox 15">
            <a:extLst>
              <a:ext uri="{FF2B5EF4-FFF2-40B4-BE49-F238E27FC236}">
                <a16:creationId xmlns:a16="http://schemas.microsoft.com/office/drawing/2014/main" id="{CB445C89-735F-4C2E-B291-D063C2B8E18C}"/>
              </a:ext>
            </a:extLst>
          </p:cNvPr>
          <p:cNvSpPr txBox="1"/>
          <p:nvPr/>
        </p:nvSpPr>
        <p:spPr>
          <a:xfrm>
            <a:off x="3665975" y="5091269"/>
            <a:ext cx="4649493"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Anh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tiền</a:t>
            </a:r>
            <a:r>
              <a:rPr lang="en-US" sz="2400" dirty="0">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358286E8-53A2-4A7F-8793-DB69C8A28399}"/>
              </a:ext>
            </a:extLst>
          </p:cNvPr>
          <p:cNvSpPr txBox="1"/>
          <p:nvPr/>
        </p:nvSpPr>
        <p:spPr>
          <a:xfrm>
            <a:off x="3716284" y="4188672"/>
            <a:ext cx="4599184" cy="830997"/>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Anh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Nam </a:t>
            </a:r>
          </a:p>
          <a:p>
            <a:pPr algn="just"/>
            <a:r>
              <a:rPr lang="en-US" sz="2400" dirty="0">
                <a:latin typeface="Times New Roman" panose="02020603050405020304" pitchFamily="18" charset="0"/>
                <a:cs typeface="Times New Roman" panose="02020603050405020304" pitchFamily="18" charset="0"/>
              </a:rPr>
              <a:t>4 000 000 </a:t>
            </a:r>
            <a:r>
              <a:rPr lang="en-US" sz="2400" dirty="0" err="1">
                <a:latin typeface="Times New Roman" panose="02020603050405020304" pitchFamily="18" charset="0"/>
                <a:cs typeface="Times New Roman" panose="02020603050405020304" pitchFamily="18" charset="0"/>
              </a:rPr>
              <a:t>đồng</a:t>
            </a:r>
            <a:endParaRPr lang="en-US" sz="2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966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4895CE59-D656-4F52-8345-7E019E83A810}"/>
                  </a:ext>
                </a:extLst>
              </p:cNvPr>
              <p:cNvSpPr/>
              <p:nvPr/>
            </p:nvSpPr>
            <p:spPr>
              <a:xfrm>
                <a:off x="396240" y="1057910"/>
                <a:ext cx="7874000" cy="2677656"/>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Ông </a:t>
                </a:r>
                <a:r>
                  <a:rPr lang="en-US" sz="2800" dirty="0">
                    <a:latin typeface="Times New Roman" panose="02020603050405020304" pitchFamily="18" charset="0"/>
                    <a:cs typeface="Times New Roman" panose="02020603050405020304" pitchFamily="18" charset="0"/>
                  </a:rPr>
                  <a:t>M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nhắn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a:p>
                <a:pPr lvl="0"/>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a:t>
                </a:r>
                <a:r>
                  <a:rPr lang="en-US" sz="2800" dirty="0">
                    <a:latin typeface="Times New Roman" panose="02020603050405020304" pitchFamily="18" charset="0"/>
                    <a:cs typeface="Times New Roman" panose="02020603050405020304" pitchFamily="18" charset="0"/>
                  </a:rPr>
                  <a:t> …010.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+160 000…”</m:t>
                    </m:r>
                  </m:oMath>
                </a14:m>
                <a:endParaRPr lang="en-US" sz="2800" dirty="0">
                  <a:latin typeface="Times New Roman" panose="02020603050405020304" pitchFamily="18" charset="0"/>
                  <a:cs typeface="Times New Roman" panose="02020603050405020304" pitchFamily="18" charset="0"/>
                </a:endParaRPr>
              </a:p>
              <a:p>
                <a:pPr lvl="0"/>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a:t>
                </a:r>
                <a:r>
                  <a:rPr lang="en-US" sz="2800" dirty="0">
                    <a:latin typeface="Times New Roman" panose="02020603050405020304" pitchFamily="18" charset="0"/>
                    <a:cs typeface="Times New Roman" panose="02020603050405020304" pitchFamily="18" charset="0"/>
                  </a:rPr>
                  <a:t> …010.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−4 000 000…”</m:t>
                    </m:r>
                  </m:oMath>
                </a14:m>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nhắn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a:t>
                </a:r>
              </a:p>
            </p:txBody>
          </p:sp>
        </mc:Choice>
        <mc:Fallback xmlns="">
          <p:sp>
            <p:nvSpPr>
              <p:cNvPr id="4" name="Rectangle 3">
                <a:extLst>
                  <a:ext uri="{FF2B5EF4-FFF2-40B4-BE49-F238E27FC236}">
                    <a16:creationId xmlns:a16="http://schemas.microsoft.com/office/drawing/2014/main" id="{4895CE59-D656-4F52-8345-7E019E83A810}"/>
                  </a:ext>
                </a:extLst>
              </p:cNvPr>
              <p:cNvSpPr>
                <a:spLocks noRot="1" noChangeAspect="1" noMove="1" noResize="1" noEditPoints="1" noAdjustHandles="1" noChangeArrowheads="1" noChangeShapeType="1" noTextEdit="1"/>
              </p:cNvSpPr>
              <p:nvPr/>
            </p:nvSpPr>
            <p:spPr>
              <a:xfrm>
                <a:off x="396240" y="1057910"/>
                <a:ext cx="7874000" cy="2677656"/>
              </a:xfrm>
              <a:prstGeom prst="rect">
                <a:avLst/>
              </a:prstGeom>
              <a:blipFill>
                <a:blip r:embed="rId2"/>
                <a:stretch>
                  <a:fillRect l="-1548" t="-2506" b="-5467"/>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4070D457-68DD-4D53-A3D3-8E24E1FC8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6542" y="0"/>
            <a:ext cx="4059956" cy="6364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0DBADDFA-B435-41E6-AE70-B1BBD5472537}"/>
              </a:ext>
            </a:extLst>
          </p:cNvPr>
          <p:cNvSpPr txBox="1"/>
          <p:nvPr/>
        </p:nvSpPr>
        <p:spPr bwMode="auto">
          <a:xfrm>
            <a:off x="396240" y="315092"/>
            <a:ext cx="2095793" cy="523220"/>
          </a:xfrm>
          <a:prstGeom prst="rect">
            <a:avLst/>
          </a:prstGeom>
          <a:solidFill>
            <a:srgbClr val="D32D60"/>
          </a:solidFill>
        </p:spPr>
        <p:style>
          <a:lnRef idx="0">
            <a:schemeClr val="accent2"/>
          </a:lnRef>
          <a:fillRef idx="3">
            <a:schemeClr val="accent2"/>
          </a:fillRef>
          <a:effectRef idx="3">
            <a:schemeClr val="accent2"/>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sz="2800" b="1" dirty="0" err="1">
                <a:solidFill>
                  <a:srgbClr val="FFFFFF"/>
                </a:solidFill>
                <a:latin typeface="Times New Roman" panose="02020603050405020304" pitchFamily="18" charset="0"/>
                <a:cs typeface="Times New Roman" panose="02020603050405020304" pitchFamily="18" charset="0"/>
              </a:rPr>
              <a:t>Vận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dụng</a:t>
            </a:r>
            <a:r>
              <a:rPr lang="en-US" sz="2800" b="1" dirty="0">
                <a:solidFill>
                  <a:srgbClr val="FFFFFF"/>
                </a:solidFill>
                <a:latin typeface="Times New Roman" panose="02020603050405020304" pitchFamily="18" charset="0"/>
                <a:cs typeface="Times New Roman" panose="02020603050405020304" pitchFamily="18" charset="0"/>
              </a:rPr>
              <a:t> 1</a:t>
            </a:r>
          </a:p>
        </p:txBody>
      </p:sp>
      <p:sp>
        <p:nvSpPr>
          <p:cNvPr id="7" name="Rectangle 6">
            <a:extLst>
              <a:ext uri="{FF2B5EF4-FFF2-40B4-BE49-F238E27FC236}">
                <a16:creationId xmlns:a16="http://schemas.microsoft.com/office/drawing/2014/main" id="{C3072081-DADD-4612-8F4B-6D5B02DDDE2D}"/>
              </a:ext>
            </a:extLst>
          </p:cNvPr>
          <p:cNvSpPr/>
          <p:nvPr/>
        </p:nvSpPr>
        <p:spPr>
          <a:xfrm>
            <a:off x="202878" y="4640515"/>
            <a:ext cx="8260723" cy="564257"/>
          </a:xfrm>
          <a:prstGeom prst="rect">
            <a:avLst/>
          </a:prstGeom>
        </p:spPr>
        <p:txBody>
          <a:bodyPr wrap="none">
            <a:spAutoFit/>
          </a:bodyPr>
          <a:lstStyle/>
          <a:p>
            <a:pPr algn="just">
              <a:lnSpc>
                <a:spcPct val="120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Tin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nhắn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a:effectLst/>
                <a:latin typeface="Times New Roman" panose="02020603050405020304" pitchFamily="18" charset="0"/>
                <a:ea typeface="Calibri" panose="020F0502020204030204" pitchFamily="34" charset="0"/>
                <a:cs typeface="Times New Roman" panose="02020603050405020304" pitchFamily="18" charset="0"/>
              </a:rPr>
              <a:t> 160 000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8" name="Rectangle 7">
            <a:extLst>
              <a:ext uri="{FF2B5EF4-FFF2-40B4-BE49-F238E27FC236}">
                <a16:creationId xmlns:a16="http://schemas.microsoft.com/office/drawing/2014/main" id="{F8CC1E46-A88E-426A-9386-B6EF34BD9536}"/>
              </a:ext>
            </a:extLst>
          </p:cNvPr>
          <p:cNvSpPr/>
          <p:nvPr/>
        </p:nvSpPr>
        <p:spPr>
          <a:xfrm>
            <a:off x="202878" y="5346750"/>
            <a:ext cx="7749366" cy="523220"/>
          </a:xfrm>
          <a:prstGeom prst="rect">
            <a:avLst/>
          </a:prstGeom>
        </p:spPr>
        <p:txBody>
          <a:bodyPr wrap="none">
            <a:spAutoFit/>
          </a:bodyPr>
          <a:lstStyle/>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Tin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nhắn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a:effectLst/>
                <a:latin typeface="Times New Roman" panose="02020603050405020304" pitchFamily="18" charset="0"/>
                <a:ea typeface="Calibri" panose="020F0502020204030204" pitchFamily="34" charset="0"/>
                <a:cs typeface="Times New Roman" panose="02020603050405020304" pitchFamily="18" charset="0"/>
              </a:rPr>
              <a:t> 4 000 000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FC7EBB9-05B1-43FE-A263-1AC698C1C233}"/>
              </a:ext>
            </a:extLst>
          </p:cNvPr>
          <p:cNvSpPr txBox="1"/>
          <p:nvPr/>
        </p:nvSpPr>
        <p:spPr bwMode="auto">
          <a:xfrm>
            <a:off x="3317228" y="3906874"/>
            <a:ext cx="2095793" cy="523220"/>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sz="2800" b="1">
                <a:solidFill>
                  <a:srgbClr val="FFFFFF"/>
                </a:solidFill>
                <a:latin typeface="Times New Roman" panose="02020603050405020304" pitchFamily="18" charset="0"/>
                <a:cs typeface="Times New Roman" panose="02020603050405020304" pitchFamily="18" charset="0"/>
              </a:rPr>
              <a:t>Giải</a:t>
            </a:r>
            <a:endParaRPr lang="en-US" sz="28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0582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8"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0000" b="-10000"/>
          </a:stretch>
        </a:blipFill>
        <a:effectLst/>
      </p:bgPr>
    </p:bg>
    <p:spTree>
      <p:nvGrpSpPr>
        <p:cNvPr id="1" name=""/>
        <p:cNvGrpSpPr/>
        <p:nvPr/>
      </p:nvGrpSpPr>
      <p:grpSpPr>
        <a:xfrm>
          <a:off x="0" y="0"/>
          <a:ext cx="0" cy="0"/>
          <a:chOff x="0" y="0"/>
          <a:chExt cx="0" cy="0"/>
        </a:xfrm>
      </p:grpSpPr>
      <p:pic>
        <p:nvPicPr>
          <p:cNvPr id="5" name="Trao thuong_Beethoven Virus">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842117" y="6481602"/>
            <a:ext cx="233699" cy="233699"/>
          </a:xfrm>
          <a:prstGeom prst="rect">
            <a:avLst/>
          </a:prstGeom>
        </p:spPr>
      </p:pic>
      <p:pic>
        <p:nvPicPr>
          <p:cNvPr id="2050" name="Picture 2" descr="Trạng nguyên nhí | Wikia Logos | Fandom">
            <a:extLst>
              <a:ext uri="{FF2B5EF4-FFF2-40B4-BE49-F238E27FC236}">
                <a16:creationId xmlns:a16="http://schemas.microsoft.com/office/drawing/2014/main" id="{2E298141-9BC1-4249-B834-6C370312A4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1920" y="249381"/>
            <a:ext cx="6563341" cy="36320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713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1FF657C-9977-4AEF-8AF1-52233D5ECC39}"/>
              </a:ext>
            </a:extLst>
          </p:cNvPr>
          <p:cNvSpPr/>
          <p:nvPr/>
        </p:nvSpPr>
        <p:spPr>
          <a:xfrm>
            <a:off x="3493912" y="3937750"/>
            <a:ext cx="4821556" cy="1794456"/>
          </a:xfrm>
          <a:prstGeom prst="round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76612C8-E545-4058-ACA2-FAD4B1278C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149"/>
            <a:ext cx="4548876" cy="6858000"/>
          </a:xfrm>
          <a:prstGeom prst="rect">
            <a:avLst/>
          </a:prstGeom>
        </p:spPr>
      </p:pic>
      <p:pic>
        <p:nvPicPr>
          <p:cNvPr id="7" name="Picture 6">
            <a:extLst>
              <a:ext uri="{FF2B5EF4-FFF2-40B4-BE49-F238E27FC236}">
                <a16:creationId xmlns:a16="http://schemas.microsoft.com/office/drawing/2014/main" id="{4E48371D-DEE4-4FD3-B20D-AD4280D42C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315469" y="3003756"/>
            <a:ext cx="3876531" cy="3876531"/>
          </a:xfrm>
          <a:prstGeom prst="rect">
            <a:avLst/>
          </a:prstGeom>
        </p:spPr>
      </p:pic>
      <p:sp>
        <p:nvSpPr>
          <p:cNvPr id="10" name="TextBox 9">
            <a:extLst>
              <a:ext uri="{FF2B5EF4-FFF2-40B4-BE49-F238E27FC236}">
                <a16:creationId xmlns:a16="http://schemas.microsoft.com/office/drawing/2014/main" id="{4E397E1E-266F-4099-A079-935B978B80CE}"/>
              </a:ext>
            </a:extLst>
          </p:cNvPr>
          <p:cNvSpPr txBox="1"/>
          <p:nvPr/>
        </p:nvSpPr>
        <p:spPr>
          <a:xfrm>
            <a:off x="3665975" y="489352"/>
            <a:ext cx="7660785" cy="1200329"/>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2019,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Nam 15 000 000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Cafe. (</a:t>
            </a:r>
            <a:r>
              <a:rPr lang="en-US" sz="2400" i="1" dirty="0" err="1">
                <a:latin typeface="Times New Roman" panose="02020603050405020304" pitchFamily="18" charset="0"/>
                <a:cs typeface="Times New Roman" panose="02020603050405020304" pitchFamily="18" charset="0"/>
              </a:rPr>
              <a:t>Anh</a:t>
            </a:r>
            <a:r>
              <a:rPr lang="en-US" sz="2400" i="1" dirty="0">
                <a:latin typeface="Times New Roman" panose="02020603050405020304" pitchFamily="18" charset="0"/>
                <a:cs typeface="Times New Roman" panose="02020603050405020304" pitchFamily="18" charset="0"/>
              </a:rPr>
              <a:t> Nam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lãi</a:t>
            </a:r>
            <a:r>
              <a:rPr lang="en-US" sz="2400" i="1"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572F9890-BECE-4D7F-A2BC-5F07032DB427}"/>
              </a:ext>
            </a:extLst>
          </p:cNvPr>
          <p:cNvSpPr txBox="1"/>
          <p:nvPr/>
        </p:nvSpPr>
        <p:spPr>
          <a:xfrm>
            <a:off x="3665975" y="1792678"/>
            <a:ext cx="7660785" cy="830997"/>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Do tình hình dịch bệnh Covid bùng phát nên trong năm, cửa hàng đã nhiều lần đóng cửa nghỉ bán. </a:t>
            </a:r>
          </a:p>
        </p:txBody>
      </p:sp>
      <p:sp>
        <p:nvSpPr>
          <p:cNvPr id="14" name="TextBox 13">
            <a:extLst>
              <a:ext uri="{FF2B5EF4-FFF2-40B4-BE49-F238E27FC236}">
                <a16:creationId xmlns:a16="http://schemas.microsoft.com/office/drawing/2014/main" id="{77E7899A-E102-4908-BE2A-34DAF392E437}"/>
              </a:ext>
            </a:extLst>
          </p:cNvPr>
          <p:cNvSpPr txBox="1"/>
          <p:nvPr/>
        </p:nvSpPr>
        <p:spPr>
          <a:xfrm>
            <a:off x="3665975" y="2737421"/>
            <a:ext cx="7336322" cy="1200329"/>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Năm 2020, anh Bình đã bán thanh lý các vật dụng của cửa hàng và bán được số tiền là 11 000 000 đồng và trả số tiền đó cho anh Nam.</a:t>
            </a:r>
          </a:p>
        </p:txBody>
      </p:sp>
      <p:sp>
        <p:nvSpPr>
          <p:cNvPr id="15" name="TextBox 14">
            <a:extLst>
              <a:ext uri="{FF2B5EF4-FFF2-40B4-BE49-F238E27FC236}">
                <a16:creationId xmlns:a16="http://schemas.microsoft.com/office/drawing/2014/main" id="{1742F5C0-C8F1-42E8-8390-2665C44D9897}"/>
              </a:ext>
            </a:extLst>
          </p:cNvPr>
          <p:cNvSpPr txBox="1"/>
          <p:nvPr/>
        </p:nvSpPr>
        <p:spPr>
          <a:xfrm>
            <a:off x="3665976" y="4111024"/>
            <a:ext cx="4376812" cy="830997"/>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Hỏi anh Bình còn nợ anh Nam bao nhiêu tiền?</a:t>
            </a:r>
          </a:p>
        </p:txBody>
      </p:sp>
      <p:sp>
        <p:nvSpPr>
          <p:cNvPr id="16" name="TextBox 15">
            <a:extLst>
              <a:ext uri="{FF2B5EF4-FFF2-40B4-BE49-F238E27FC236}">
                <a16:creationId xmlns:a16="http://schemas.microsoft.com/office/drawing/2014/main" id="{CB445C89-735F-4C2E-B291-D063C2B8E18C}"/>
              </a:ext>
            </a:extLst>
          </p:cNvPr>
          <p:cNvSpPr txBox="1"/>
          <p:nvPr/>
        </p:nvSpPr>
        <p:spPr>
          <a:xfrm>
            <a:off x="3665975" y="5091269"/>
            <a:ext cx="4649493"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Anh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tiền</a:t>
            </a:r>
            <a:r>
              <a:rPr lang="en-US" sz="2400" dirty="0">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358286E8-53A2-4A7F-8793-DB69C8A28399}"/>
              </a:ext>
            </a:extLst>
          </p:cNvPr>
          <p:cNvSpPr txBox="1"/>
          <p:nvPr/>
        </p:nvSpPr>
        <p:spPr>
          <a:xfrm>
            <a:off x="3665976" y="4115556"/>
            <a:ext cx="4376812" cy="830997"/>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Anh Bình còn nợ anh Nam </a:t>
            </a:r>
          </a:p>
          <a:p>
            <a:pPr algn="just"/>
            <a:r>
              <a:rPr lang="en-US" sz="2400">
                <a:latin typeface="Times New Roman" panose="02020603050405020304" pitchFamily="18" charset="0"/>
                <a:cs typeface="Times New Roman" panose="02020603050405020304" pitchFamily="18" charset="0"/>
              </a:rPr>
              <a:t>4 000 000 đồng</a:t>
            </a:r>
          </a:p>
        </p:txBody>
      </p:sp>
    </p:spTree>
    <p:custDataLst>
      <p:tags r:id="rId1"/>
    </p:custDataLst>
    <p:extLst>
      <p:ext uri="{BB962C8B-B14F-4D97-AF65-F5344CB8AC3E}">
        <p14:creationId xmlns:p14="http://schemas.microsoft.com/office/powerpoint/2010/main" val="387654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22"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par>
                                <p:cTn id="37" presetID="1" presetClass="exit"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3" grpId="0"/>
      <p:bldP spid="14" grpId="0"/>
      <p:bldP spid="15" grpId="0"/>
      <p:bldP spid="15" grpId="1"/>
      <p:bldP spid="16"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0000" b="-10000"/>
          </a:stretch>
        </a:blipFill>
        <a:effectLst/>
      </p:bgPr>
    </p:bg>
    <p:spTree>
      <p:nvGrpSpPr>
        <p:cNvPr id="1" name=""/>
        <p:cNvGrpSpPr/>
        <p:nvPr/>
      </p:nvGrpSpPr>
      <p:grpSpPr>
        <a:xfrm>
          <a:off x="0" y="0"/>
          <a:ext cx="0" cy="0"/>
          <a:chOff x="0" y="0"/>
          <a:chExt cx="0" cy="0"/>
        </a:xfrm>
      </p:grpSpPr>
      <p:cxnSp>
        <p:nvCxnSpPr>
          <p:cNvPr id="3" name="Straight Connector 2"/>
          <p:cNvCxnSpPr>
            <a:endCxn id="8" idx="1"/>
          </p:cNvCxnSpPr>
          <p:nvPr/>
        </p:nvCxnSpPr>
        <p:spPr>
          <a:xfrm>
            <a:off x="1857225"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878092"/>
            <a:ext cx="6172200" cy="309335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a:solidFill>
                  <a:prstClr val="white"/>
                </a:solidFill>
                <a:latin typeface="Arial" panose="020B0604020202020204" pitchFamily="34" charset="0"/>
                <a:cs typeface="Arial" panose="020B0604020202020204" pitchFamily="34" charset="0"/>
              </a:rPr>
              <a:t>THỬ TÀI BẠN</a:t>
            </a:r>
            <a:endParaRPr lang="en-US" sz="4800" b="1" dirty="0">
              <a:solidFill>
                <a:prstClr val="white"/>
              </a:solidFill>
              <a:latin typeface="Arial" panose="020B0604020202020204" pitchFamily="34" charset="0"/>
              <a:cs typeface="Arial" panose="020B0604020202020204" pitchFamily="34" charset="0"/>
            </a:endParaRPr>
          </a:p>
        </p:txBody>
      </p:sp>
      <p:cxnSp>
        <p:nvCxnSpPr>
          <p:cNvPr id="6" name="Straight Connector 5"/>
          <p:cNvCxnSpPr>
            <a:stCxn id="8" idx="1"/>
          </p:cNvCxnSpPr>
          <p:nvPr/>
        </p:nvCxnSpPr>
        <p:spPr>
          <a:xfrm flipH="1">
            <a:off x="1858207" y="3436088"/>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sp>
        <p:nvSpPr>
          <p:cNvPr id="9" name="Left Bracket 8"/>
          <p:cNvSpPr/>
          <p:nvPr/>
        </p:nvSpPr>
        <p:spPr>
          <a:xfrm rot="10800000">
            <a:off x="9003939" y="1815647"/>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29" name="Picture 5" descr="n3"/>
          <p:cNvPicPr>
            <a:picLocks noChangeAspect="1" noChangeArrowheads="1"/>
          </p:cNvPicPr>
          <p:nvPr/>
        </p:nvPicPr>
        <p:blipFill>
          <a:blip r:embed="rId11"/>
          <a:srcRect/>
          <a:stretch>
            <a:fillRect/>
          </a:stretch>
        </p:blipFill>
        <p:spPr bwMode="auto">
          <a:xfrm rot="10800000" flipV="1">
            <a:off x="1846925" y="305590"/>
            <a:ext cx="8475388" cy="171450"/>
          </a:xfrm>
          <a:prstGeom prst="rect">
            <a:avLst/>
          </a:prstGeom>
          <a:noFill/>
          <a:ln w="9525">
            <a:noFill/>
            <a:miter lim="800000"/>
            <a:headEnd/>
            <a:tailEnd/>
          </a:ln>
        </p:spPr>
      </p:pic>
      <p:pic>
        <p:nvPicPr>
          <p:cNvPr id="30" name="Picture 5" descr="n3"/>
          <p:cNvPicPr>
            <a:picLocks noChangeAspect="1" noChangeArrowheads="1"/>
          </p:cNvPicPr>
          <p:nvPr/>
        </p:nvPicPr>
        <p:blipFill>
          <a:blip r:embed="rId11"/>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31" name="nhacnen3">
            <a:hlinkClick r:id="" action="ppaction://media"/>
          </p:cNvPr>
          <p:cNvPicPr>
            <a:picLocks noChangeAspect="1"/>
          </p:cNvPicPr>
          <p:nvPr>
            <a:audioFile r:link="rId3"/>
            <p:extLst>
              <p:ext uri="{DAA4B4D4-6D71-4841-9C94-3DE7FCFB9230}">
                <p14:media xmlns:p14="http://schemas.microsoft.com/office/powerpoint/2010/main" r:embed="rId2">
                  <p14:bmkLst>
                    <p14:bmk name="Bookmark 1" time="0"/>
                  </p14:bmkLst>
                </p14:media>
              </p:ext>
            </p:extLst>
          </p:nvPr>
        </p:nvPicPr>
        <p:blipFill>
          <a:blip r:embed="rId12" cstate="print"/>
          <a:stretch>
            <a:fillRect/>
          </a:stretch>
        </p:blipFill>
        <p:spPr>
          <a:xfrm>
            <a:off x="12232710" y="5951838"/>
            <a:ext cx="457200" cy="457200"/>
          </a:xfrm>
          <a:prstGeom prst="rect">
            <a:avLst/>
          </a:prstGeom>
        </p:spPr>
      </p:pic>
    </p:spTree>
    <p:custDataLst>
      <p:tags r:id="rId1"/>
    </p:custDataLst>
    <p:extLst>
      <p:ext uri="{BB962C8B-B14F-4D97-AF65-F5344CB8AC3E}">
        <p14:creationId xmlns:p14="http://schemas.microsoft.com/office/powerpoint/2010/main" val="2804849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6" name="menu_toggle_tone.wav"/>
                                            </p:tgtEl>
                                          </p:cMediaNode>
                                        </p:audio>
                                      </p:sub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300"/>
                                            <p:tgtEl>
                                              <p:spTgt spid="6"/>
                                            </p:tgtEl>
                                          </p:cBhvr>
                                        </p:animEffect>
                                      </p:childTnLst>
                                    </p:cTn>
                                  </p:par>
                                  <p:par>
                                    <p:cTn id="11" presetID="22" presetClass="entr" presetSubtype="2"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300"/>
                                            <p:tgtEl>
                                              <p:spTgt spid="7"/>
                                            </p:tgtEl>
                                          </p:cBhvr>
                                        </p:animEffect>
                                      </p:childTnLst>
                                    </p:cTn>
                                  </p:par>
                                  <p:par>
                                    <p:cTn id="14" presetID="2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300"/>
                                            <p:tgtEl>
                                              <p:spTgt spid="4"/>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360"/>
                                              </p:val>
                                            </p:tav>
                                            <p:tav tm="100000">
                                              <p:val>
                                                <p:fltVal val="0"/>
                                              </p:val>
                                            </p:tav>
                                          </p:tavLst>
                                        </p:anim>
                                        <p:animEffect transition="in" filter="fade">
                                          <p:cBhvr>
                                            <p:cTn id="22" dur="3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7" name="Beep_1.wav"/>
                                            </p:tgtEl>
                                          </p:cMediaNode>
                                        </p:audio>
                                      </p:subTnLst>
                                    </p:cTn>
                                  </p:par>
                                  <p:par>
                                    <p:cTn id="23" presetID="49" presetClass="entr" presetSubtype="0" decel="10000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300" fill="hold"/>
                                            <p:tgtEl>
                                              <p:spTgt spid="13"/>
                                            </p:tgtEl>
                                            <p:attrNameLst>
                                              <p:attrName>ppt_w</p:attrName>
                                            </p:attrNameLst>
                                          </p:cBhvr>
                                          <p:tavLst>
                                            <p:tav tm="0">
                                              <p:val>
                                                <p:fltVal val="0"/>
                                              </p:val>
                                            </p:tav>
                                            <p:tav tm="100000">
                                              <p:val>
                                                <p:strVal val="#ppt_w"/>
                                              </p:val>
                                            </p:tav>
                                          </p:tavLst>
                                        </p:anim>
                                        <p:anim calcmode="lin" valueType="num">
                                          <p:cBhvr>
                                            <p:cTn id="26" dur="300" fill="hold"/>
                                            <p:tgtEl>
                                              <p:spTgt spid="13"/>
                                            </p:tgtEl>
                                            <p:attrNameLst>
                                              <p:attrName>ppt_h</p:attrName>
                                            </p:attrNameLst>
                                          </p:cBhvr>
                                          <p:tavLst>
                                            <p:tav tm="0">
                                              <p:val>
                                                <p:fltVal val="0"/>
                                              </p:val>
                                            </p:tav>
                                            <p:tav tm="100000">
                                              <p:val>
                                                <p:strVal val="#ppt_h"/>
                                              </p:val>
                                            </p:tav>
                                          </p:tavLst>
                                        </p:anim>
                                        <p:anim calcmode="lin" valueType="num">
                                          <p:cBhvr>
                                            <p:cTn id="27" dur="300" fill="hold"/>
                                            <p:tgtEl>
                                              <p:spTgt spid="13"/>
                                            </p:tgtEl>
                                            <p:attrNameLst>
                                              <p:attrName>style.rotation</p:attrName>
                                            </p:attrNameLst>
                                          </p:cBhvr>
                                          <p:tavLst>
                                            <p:tav tm="0">
                                              <p:val>
                                                <p:fltVal val="360"/>
                                              </p:val>
                                            </p:tav>
                                            <p:tav tm="100000">
                                              <p:val>
                                                <p:fltVal val="0"/>
                                              </p:val>
                                            </p:tav>
                                          </p:tavLst>
                                        </p:anim>
                                        <p:animEffect transition="in" filter="fade">
                                          <p:cBhvr>
                                            <p:cTn id="28" dur="300"/>
                                            <p:tgtEl>
                                              <p:spTgt spid="13"/>
                                            </p:tgtEl>
                                          </p:cBhvr>
                                        </p:animEffect>
                                      </p:childTnLst>
                                    </p:cTn>
                                  </p:par>
                                  <p:par>
                                    <p:cTn id="29" presetID="4" presetClass="mediacall" presetSubtype="0" fill="hold" nodeType="withEffect">
                                      <p:stCondLst>
                                        <p:cond delay="0"/>
                                      </p:stCondLst>
                                      <p:childTnLst>
                                        <p:cmd type="call" cmd="playFromBookmark(Bookmark 1)">
                                          <p:cBhvr>
                                            <p:cTn id="30" dur="9552" fill="hold"/>
                                            <p:tgtEl>
                                              <p:spTgt spid="31"/>
                                            </p:tgtEl>
                                          </p:cBhvr>
                                        </p:cmd>
                                      </p:childTnLst>
                                    </p:cTn>
                                  </p:par>
                                  <p:par>
                                    <p:cTn id="31" presetID="50" presetClass="entr" presetSubtype="0" de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strVal val="#ppt_w+.3"/>
                                              </p:val>
                                            </p:tav>
                                            <p:tav tm="100000">
                                              <p:val>
                                                <p:strVal val="#ppt_w"/>
                                              </p:val>
                                            </p:tav>
                                          </p:tavLst>
                                        </p:anim>
                                        <p:anim calcmode="lin" valueType="num">
                                          <p:cBhvr>
                                            <p:cTn id="34" dur="500" fill="hold"/>
                                            <p:tgtEl>
                                              <p:spTgt spid="9"/>
                                            </p:tgtEl>
                                            <p:attrNameLst>
                                              <p:attrName>ppt_h</p:attrName>
                                            </p:attrNameLst>
                                          </p:cBhvr>
                                          <p:tavLst>
                                            <p:tav tm="0">
                                              <p:val>
                                                <p:strVal val="#ppt_h"/>
                                              </p:val>
                                            </p:tav>
                                            <p:tav tm="100000">
                                              <p:val>
                                                <p:strVal val="#ppt_h"/>
                                              </p:val>
                                            </p:tav>
                                          </p:tavLst>
                                        </p:anim>
                                        <p:animEffect transition="in" filter="fade">
                                          <p:cBhvr>
                                            <p:cTn id="35" dur="500"/>
                                            <p:tgtEl>
                                              <p:spTgt spid="9"/>
                                            </p:tgtEl>
                                          </p:cBhvr>
                                        </p:animEffect>
                                      </p:childTnLst>
                                    </p:cTn>
                                  </p:par>
                                  <p:par>
                                    <p:cTn id="36" presetID="50" presetClass="entr" presetSubtype="0" decel="10000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700" fill="hold"/>
                                            <p:tgtEl>
                                              <p:spTgt spid="8"/>
                                            </p:tgtEl>
                                            <p:attrNameLst>
                                              <p:attrName>ppt_w</p:attrName>
                                            </p:attrNameLst>
                                          </p:cBhvr>
                                          <p:tavLst>
                                            <p:tav tm="0">
                                              <p:val>
                                                <p:strVal val="#ppt_w+.3"/>
                                              </p:val>
                                            </p:tav>
                                            <p:tav tm="100000">
                                              <p:val>
                                                <p:strVal val="#ppt_w"/>
                                              </p:val>
                                            </p:tav>
                                          </p:tavLst>
                                        </p:anim>
                                        <p:anim calcmode="lin" valueType="num">
                                          <p:cBhvr>
                                            <p:cTn id="39" dur="700" fill="hold"/>
                                            <p:tgtEl>
                                              <p:spTgt spid="8"/>
                                            </p:tgtEl>
                                            <p:attrNameLst>
                                              <p:attrName>ppt_h</p:attrName>
                                            </p:attrNameLst>
                                          </p:cBhvr>
                                          <p:tavLst>
                                            <p:tav tm="0">
                                              <p:val>
                                                <p:strVal val="#ppt_h"/>
                                              </p:val>
                                            </p:tav>
                                            <p:tav tm="100000">
                                              <p:val>
                                                <p:strVal val="#ppt_h"/>
                                              </p:val>
                                            </p:tav>
                                          </p:tavLst>
                                        </p:anim>
                                        <p:animEffect transition="in" filter="fade">
                                          <p:cBhvr>
                                            <p:cTn id="40" dur="7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8" name="suonho.wav"/>
                                            </p:tgtEl>
                                          </p:cMediaNode>
                                        </p:audio>
                                      </p:subTnLst>
                                    </p:cTn>
                                  </p:par>
                                  <p:par>
                                    <p:cTn id="41" presetID="14" presetClass="entr" presetSubtype="1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randombar(horizontal)">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9"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44" fill="hold" display="0">
                      <p:stCondLst>
                        <p:cond delay="indefinite"/>
                      </p:stCondLst>
                      <p:endCondLst>
                        <p:cond evt="onStopAudio" delay="0">
                          <p:tgtEl>
                            <p:sldTgt/>
                          </p:tgtEl>
                        </p:cond>
                      </p:endCondLst>
                    </p:cTn>
                    <p:tgtEl>
                      <p:spTgt spid="31"/>
                    </p:tgtEl>
                  </p:cMediaNode>
                </p:audio>
              </p:childTnLst>
            </p:cTn>
          </p:par>
        </p:tnLst>
        <p:bldLst>
          <p:bldP spid="5"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13" name="menu_toggle_tone.wav"/>
                                            </p:tgtEl>
                                          </p:cMediaNode>
                                        </p:audio>
                                      </p:sub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300"/>
                                            <p:tgtEl>
                                              <p:spTgt spid="6"/>
                                            </p:tgtEl>
                                          </p:cBhvr>
                                        </p:animEffect>
                                      </p:childTnLst>
                                    </p:cTn>
                                  </p:par>
                                  <p:par>
                                    <p:cTn id="11" presetID="22" presetClass="entr" presetSubtype="2"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300"/>
                                            <p:tgtEl>
                                              <p:spTgt spid="7"/>
                                            </p:tgtEl>
                                          </p:cBhvr>
                                        </p:animEffect>
                                      </p:childTnLst>
                                    </p:cTn>
                                  </p:par>
                                  <p:par>
                                    <p:cTn id="14" presetID="2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300"/>
                                            <p:tgtEl>
                                              <p:spTgt spid="4"/>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360"/>
                                              </p:val>
                                            </p:tav>
                                            <p:tav tm="100000">
                                              <p:val>
                                                <p:fltVal val="0"/>
                                              </p:val>
                                            </p:tav>
                                          </p:tavLst>
                                        </p:anim>
                                        <p:animEffect transition="in" filter="fade">
                                          <p:cBhvr>
                                            <p:cTn id="22" dur="3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14" name="Beep_1.wav"/>
                                            </p:tgtEl>
                                          </p:cMediaNode>
                                        </p:audio>
                                      </p:subTnLst>
                                    </p:cTn>
                                  </p:par>
                                  <p:par>
                                    <p:cTn id="23" presetID="49" presetClass="entr" presetSubtype="0" decel="10000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300" fill="hold"/>
                                            <p:tgtEl>
                                              <p:spTgt spid="13"/>
                                            </p:tgtEl>
                                            <p:attrNameLst>
                                              <p:attrName>ppt_w</p:attrName>
                                            </p:attrNameLst>
                                          </p:cBhvr>
                                          <p:tavLst>
                                            <p:tav tm="0">
                                              <p:val>
                                                <p:fltVal val="0"/>
                                              </p:val>
                                            </p:tav>
                                            <p:tav tm="100000">
                                              <p:val>
                                                <p:strVal val="#ppt_w"/>
                                              </p:val>
                                            </p:tav>
                                          </p:tavLst>
                                        </p:anim>
                                        <p:anim calcmode="lin" valueType="num">
                                          <p:cBhvr>
                                            <p:cTn id="26" dur="300" fill="hold"/>
                                            <p:tgtEl>
                                              <p:spTgt spid="13"/>
                                            </p:tgtEl>
                                            <p:attrNameLst>
                                              <p:attrName>ppt_h</p:attrName>
                                            </p:attrNameLst>
                                          </p:cBhvr>
                                          <p:tavLst>
                                            <p:tav tm="0">
                                              <p:val>
                                                <p:fltVal val="0"/>
                                              </p:val>
                                            </p:tav>
                                            <p:tav tm="100000">
                                              <p:val>
                                                <p:strVal val="#ppt_h"/>
                                              </p:val>
                                            </p:tav>
                                          </p:tavLst>
                                        </p:anim>
                                        <p:anim calcmode="lin" valueType="num">
                                          <p:cBhvr>
                                            <p:cTn id="27" dur="300" fill="hold"/>
                                            <p:tgtEl>
                                              <p:spTgt spid="13"/>
                                            </p:tgtEl>
                                            <p:attrNameLst>
                                              <p:attrName>style.rotation</p:attrName>
                                            </p:attrNameLst>
                                          </p:cBhvr>
                                          <p:tavLst>
                                            <p:tav tm="0">
                                              <p:val>
                                                <p:fltVal val="360"/>
                                              </p:val>
                                            </p:tav>
                                            <p:tav tm="100000">
                                              <p:val>
                                                <p:fltVal val="0"/>
                                              </p:val>
                                            </p:tav>
                                          </p:tavLst>
                                        </p:anim>
                                        <p:animEffect transition="in" filter="fade">
                                          <p:cBhvr>
                                            <p:cTn id="28" dur="300"/>
                                            <p:tgtEl>
                                              <p:spTgt spid="13"/>
                                            </p:tgtEl>
                                          </p:cBhvr>
                                        </p:animEffect>
                                      </p:childTnLst>
                                    </p:cTn>
                                  </p:par>
                                  <p:par>
                                    <p:cTn id="29" presetID="1" presetClass="mediacall" presetSubtype="0" fill="hold" nodeType="withEffect">
                                      <p:stCondLst>
                                        <p:cond delay="0"/>
                                      </p:stCondLst>
                                      <p:childTnLst>
                                        <p:cmd type="call" cmd="playFrom(0.000)">
                                          <p:cBhvr>
                                            <p:cTn id="30" dur="9552" fill="hold"/>
                                            <p:tgtEl>
                                              <p:spTgt spid="31"/>
                                            </p:tgtEl>
                                          </p:cBhvr>
                                        </p:cmd>
                                      </p:childTnLst>
                                    </p:cTn>
                                  </p:par>
                                  <p:par>
                                    <p:cTn id="31" presetID="50" presetClass="entr" presetSubtype="0" de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strVal val="#ppt_w+.3"/>
                                              </p:val>
                                            </p:tav>
                                            <p:tav tm="100000">
                                              <p:val>
                                                <p:strVal val="#ppt_w"/>
                                              </p:val>
                                            </p:tav>
                                          </p:tavLst>
                                        </p:anim>
                                        <p:anim calcmode="lin" valueType="num">
                                          <p:cBhvr>
                                            <p:cTn id="34" dur="500" fill="hold"/>
                                            <p:tgtEl>
                                              <p:spTgt spid="9"/>
                                            </p:tgtEl>
                                            <p:attrNameLst>
                                              <p:attrName>ppt_h</p:attrName>
                                            </p:attrNameLst>
                                          </p:cBhvr>
                                          <p:tavLst>
                                            <p:tav tm="0">
                                              <p:val>
                                                <p:strVal val="#ppt_h"/>
                                              </p:val>
                                            </p:tav>
                                            <p:tav tm="100000">
                                              <p:val>
                                                <p:strVal val="#ppt_h"/>
                                              </p:val>
                                            </p:tav>
                                          </p:tavLst>
                                        </p:anim>
                                        <p:animEffect transition="in" filter="fade">
                                          <p:cBhvr>
                                            <p:cTn id="35" dur="500"/>
                                            <p:tgtEl>
                                              <p:spTgt spid="9"/>
                                            </p:tgtEl>
                                          </p:cBhvr>
                                        </p:animEffect>
                                      </p:childTnLst>
                                    </p:cTn>
                                  </p:par>
                                  <p:par>
                                    <p:cTn id="36" presetID="50" presetClass="entr" presetSubtype="0" decel="10000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700" fill="hold"/>
                                            <p:tgtEl>
                                              <p:spTgt spid="8"/>
                                            </p:tgtEl>
                                            <p:attrNameLst>
                                              <p:attrName>ppt_w</p:attrName>
                                            </p:attrNameLst>
                                          </p:cBhvr>
                                          <p:tavLst>
                                            <p:tav tm="0">
                                              <p:val>
                                                <p:strVal val="#ppt_w+.3"/>
                                              </p:val>
                                            </p:tav>
                                            <p:tav tm="100000">
                                              <p:val>
                                                <p:strVal val="#ppt_w"/>
                                              </p:val>
                                            </p:tav>
                                          </p:tavLst>
                                        </p:anim>
                                        <p:anim calcmode="lin" valueType="num">
                                          <p:cBhvr>
                                            <p:cTn id="39" dur="700" fill="hold"/>
                                            <p:tgtEl>
                                              <p:spTgt spid="8"/>
                                            </p:tgtEl>
                                            <p:attrNameLst>
                                              <p:attrName>ppt_h</p:attrName>
                                            </p:attrNameLst>
                                          </p:cBhvr>
                                          <p:tavLst>
                                            <p:tav tm="0">
                                              <p:val>
                                                <p:strVal val="#ppt_h"/>
                                              </p:val>
                                            </p:tav>
                                            <p:tav tm="100000">
                                              <p:val>
                                                <p:strVal val="#ppt_h"/>
                                              </p:val>
                                            </p:tav>
                                          </p:tavLst>
                                        </p:anim>
                                        <p:animEffect transition="in" filter="fade">
                                          <p:cBhvr>
                                            <p:cTn id="40" dur="7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15" name="suonho.wav"/>
                                            </p:tgtEl>
                                          </p:cMediaNode>
                                        </p:audio>
                                      </p:subTnLst>
                                    </p:cTn>
                                  </p:par>
                                  <p:par>
                                    <p:cTn id="41" presetID="14" presetClass="entr" presetSubtype="1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randombar(horizontal)">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1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44" fill="hold" display="0">
                      <p:stCondLst>
                        <p:cond delay="indefinite"/>
                      </p:stCondLst>
                      <p:endCondLst>
                        <p:cond evt="onStopAudio" delay="0">
                          <p:tgtEl>
                            <p:sldTgt/>
                          </p:tgtEl>
                        </p:cond>
                      </p:endCondLst>
                    </p:cTn>
                    <p:tgtEl>
                      <p:spTgt spid="31"/>
                    </p:tgtEl>
                  </p:cMediaNode>
                </p:audio>
              </p:childTnLst>
            </p:cTn>
          </p:par>
        </p:tnLst>
        <p:bldLst>
          <p:bldP spid="5" grpId="0" animBg="1"/>
          <p:bldP spid="8" grpId="0" animBg="1"/>
          <p:bldP spid="9"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2327731" y="200839"/>
            <a:ext cx="8007164" cy="703381"/>
          </a:xfrm>
          <a:prstGeom prst="rect">
            <a:avLst/>
          </a:prstGeom>
          <a:solidFill>
            <a:srgbClr val="92D05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FF00"/>
                </a:solidFill>
                <a:effectLst>
                  <a:glow rad="127000">
                    <a:srgbClr val="00FF4E">
                      <a:alpha val="50000"/>
                    </a:srgbClr>
                  </a:glow>
                </a:effectLst>
                <a:latin typeface="Times New Roman" panose="02020603050405020304" pitchFamily="18" charset="0"/>
                <a:cs typeface="Times New Roman" panose="02020603050405020304" pitchFamily="18" charset="0"/>
              </a:rPr>
              <a:t>LUẬT CHƠI</a:t>
            </a:r>
            <a:endParaRPr lang="en-US" sz="3500" b="1" dirty="0">
              <a:solidFill>
                <a:srgbClr val="FFFF00"/>
              </a:solidFill>
              <a:effectLst>
                <a:glow rad="127000">
                  <a:srgbClr val="00FF4E">
                    <a:alpha val="50000"/>
                  </a:srgbClr>
                </a:glow>
              </a:effectLst>
              <a:latin typeface="Times New Roman" panose="02020603050405020304" pitchFamily="18" charset="0"/>
              <a:cs typeface="Times New Roman" panose="02020603050405020304" pitchFamily="18" charset="0"/>
            </a:endParaRPr>
          </a:p>
        </p:txBody>
      </p:sp>
      <p:pic>
        <p:nvPicPr>
          <p:cNvPr id="5" name="Picture 35"/>
          <p:cNvPicPr>
            <a:picLocks noChangeAspect="1"/>
          </p:cNvPicPr>
          <p:nvPr/>
        </p:nvPicPr>
        <p:blipFill>
          <a:blip r:embed="rId6">
            <a:extLst>
              <a:ext uri="{28A0092B-C50C-407E-A947-70E740481C1C}">
                <a14:useLocalDpi xmlns:a14="http://schemas.microsoft.com/office/drawing/2010/main" val="0"/>
              </a:ext>
            </a:extLst>
          </a:blip>
          <a:srcRect b="25397"/>
          <a:stretch>
            <a:fillRect/>
          </a:stretch>
        </p:blipFill>
        <p:spPr bwMode="auto">
          <a:xfrm>
            <a:off x="679938" y="768075"/>
            <a:ext cx="11066585" cy="608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5587EEA-713F-4547-A17D-5E92BB6F2447}"/>
              </a:ext>
            </a:extLst>
          </p:cNvPr>
          <p:cNvSpPr txBox="1"/>
          <p:nvPr/>
        </p:nvSpPr>
        <p:spPr>
          <a:xfrm>
            <a:off x="1863969" y="1661160"/>
            <a:ext cx="8886093" cy="2546338"/>
          </a:xfrm>
          <a:prstGeom prst="rect">
            <a:avLst/>
          </a:prstGeom>
          <a:noFill/>
        </p:spPr>
        <p:txBody>
          <a:bodyPr wrap="square" rtlCol="0">
            <a:spAutoFit/>
          </a:bodyPr>
          <a:lstStyle/>
          <a:p>
            <a:pPr>
              <a:lnSpc>
                <a:spcPct val="200000"/>
              </a:lnSpc>
            </a:pPr>
            <a:r>
              <a:rPr lang="en-US" sz="2800">
                <a:latin typeface="Times New Roman" panose="02020603050405020304" pitchFamily="18" charset="0"/>
                <a:cs typeface="Times New Roman" panose="02020603050405020304" pitchFamily="18" charset="0"/>
              </a:rPr>
              <a:t>Có 8 câu hỏi, mỗi câu hỏi có thời gian suy nghĩ là 10 giây</a:t>
            </a:r>
          </a:p>
          <a:p>
            <a:pPr>
              <a:lnSpc>
                <a:spcPct val="200000"/>
              </a:lnSpc>
            </a:pPr>
            <a:r>
              <a:rPr lang="en-US" sz="2800">
                <a:latin typeface="Times New Roman" panose="02020603050405020304" pitchFamily="18" charset="0"/>
                <a:cs typeface="Times New Roman" panose="02020603050405020304" pitchFamily="18" charset="0"/>
              </a:rPr>
              <a:t>Trả lời đúng mỗi câu hỏi em sẽ ghi được 10 điểm.</a:t>
            </a:r>
          </a:p>
          <a:p>
            <a:pPr>
              <a:lnSpc>
                <a:spcPct val="200000"/>
              </a:lnSpc>
            </a:pPr>
            <a:r>
              <a:rPr lang="en-US" sz="2800">
                <a:latin typeface="Times New Roman" panose="02020603050405020304" pitchFamily="18" charset="0"/>
                <a:cs typeface="Times New Roman" panose="02020603050405020304" pitchFamily="18" charset="0"/>
              </a:rPr>
              <a:t>Chúc các em chiến thắng.</a:t>
            </a:r>
          </a:p>
        </p:txBody>
      </p:sp>
    </p:spTree>
    <p:custDataLst>
      <p:tags r:id="rId1"/>
    </p:custDataLst>
    <p:extLst>
      <p:ext uri="{BB962C8B-B14F-4D97-AF65-F5344CB8AC3E}">
        <p14:creationId xmlns:p14="http://schemas.microsoft.com/office/powerpoint/2010/main" val="8381393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6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suonho.wav"/>
                                        </p:tgtEl>
                                      </p:cMediaNode>
                                    </p:audio>
                                  </p:subTnLst>
                                </p:cTn>
                              </p:par>
                            </p:childTnLst>
                          </p:cTn>
                        </p:par>
                        <p:par>
                          <p:cTn id="8" fill="hold">
                            <p:stCondLst>
                              <p:cond delay="6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0" name="Rectangle 59"/>
              <p:cNvSpPr/>
              <p:nvPr/>
            </p:nvSpPr>
            <p:spPr>
              <a:xfrm>
                <a:off x="1877059" y="701819"/>
                <a:ext cx="9801890" cy="2885460"/>
              </a:xfrm>
              <a:prstGeom prst="rect">
                <a:avLst/>
              </a:prstGeom>
              <a:solidFill>
                <a:schemeClr val="tx1">
                  <a:lumMod val="65000"/>
                  <a:lumOff val="35000"/>
                  <a:alpha val="3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14:m>
                  <m:oMath xmlns:m="http://schemas.openxmlformats.org/officeDocument/2006/math">
                    <m:r>
                      <a:rPr lang="en-US" sz="2800" b="1" i="1" smtClean="0">
                        <a:solidFill>
                          <a:srgbClr val="FFFF00"/>
                        </a:solidFill>
                        <a:latin typeface="Cambria Math" panose="02040503050406030204" pitchFamily="18" charset="0"/>
                        <a:cs typeface="Times New Roman" panose="02020603050405020304" pitchFamily="18" charset="0"/>
                      </a:rPr>
                      <m:t>−</m:t>
                    </m:r>
                    <m:r>
                      <a:rPr lang="en-US" sz="2800" b="1" i="1" smtClean="0">
                        <a:solidFill>
                          <a:srgbClr val="FFFF00"/>
                        </a:solidFill>
                        <a:latin typeface="Cambria Math" panose="02040503050406030204" pitchFamily="18" charset="0"/>
                        <a:cs typeface="Times New Roman" panose="02020603050405020304" pitchFamily="18" charset="0"/>
                      </a:rPr>
                      <m:t>𝟐𝟎𝟐𝟏</m:t>
                    </m:r>
                    <m:r>
                      <a:rPr lang="en-US" sz="2800" b="1" i="1" smtClean="0">
                        <a:solidFill>
                          <a:srgbClr val="FFFF00"/>
                        </a:solidFill>
                        <a:latin typeface="Cambria Math" panose="02040503050406030204" pitchFamily="18" charset="0"/>
                        <a:cs typeface="Times New Roman" panose="02020603050405020304" pitchFamily="18" charset="0"/>
                      </a:rPr>
                      <m:t> </m:t>
                    </m:r>
                  </m:oMath>
                </a14:m>
                <a:r>
                  <a:rPr lang="en-US" sz="2800" b="1">
                    <a:solidFill>
                      <a:srgbClr val="FFFF00"/>
                    </a:solidFill>
                    <a:latin typeface="Times New Roman" panose="02020603050405020304" pitchFamily="18" charset="0"/>
                    <a:cs typeface="Times New Roman" panose="02020603050405020304" pitchFamily="18" charset="0"/>
                  </a:rPr>
                  <a:t>đọc là gì?</a:t>
                </a:r>
                <a:endParaRPr lang="en-US" sz="2800" b="1"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60" name="Rectangle 59"/>
              <p:cNvSpPr>
                <a:spLocks noRot="1" noChangeAspect="1" noMove="1" noResize="1" noEditPoints="1" noAdjustHandles="1" noChangeArrowheads="1" noChangeShapeType="1" noTextEdit="1"/>
              </p:cNvSpPr>
              <p:nvPr/>
            </p:nvSpPr>
            <p:spPr>
              <a:xfrm>
                <a:off x="1877059" y="701819"/>
                <a:ext cx="9801890" cy="2885460"/>
              </a:xfrm>
              <a:prstGeom prst="rect">
                <a:avLst/>
              </a:prstGeom>
              <a:blipFill>
                <a:blip r:embed="rId9"/>
                <a:stretch>
                  <a:fillRect/>
                </a:stretch>
              </a:blipFill>
              <a:ln>
                <a:solidFill>
                  <a:srgbClr val="0070C0"/>
                </a:solidFill>
              </a:ln>
            </p:spPr>
            <p:txBody>
              <a:bodyPr/>
              <a:lstStyle/>
              <a:p>
                <a:r>
                  <a:rPr lang="en-US">
                    <a:noFill/>
                  </a:rPr>
                  <a:t> </a:t>
                </a:r>
              </a:p>
            </p:txBody>
          </p:sp>
        </mc:Fallback>
      </mc:AlternateContent>
      <p:grpSp>
        <p:nvGrpSpPr>
          <p:cNvPr id="61" name="Group 60"/>
          <p:cNvGrpSpPr/>
          <p:nvPr/>
        </p:nvGrpSpPr>
        <p:grpSpPr>
          <a:xfrm>
            <a:off x="1570195" y="631462"/>
            <a:ext cx="418373" cy="3124609"/>
            <a:chOff x="1291993" y="181189"/>
            <a:chExt cx="418373" cy="2666783"/>
          </a:xfrm>
        </p:grpSpPr>
        <p:grpSp>
          <p:nvGrpSpPr>
            <p:cNvPr id="53" name="Group 52"/>
            <p:cNvGrpSpPr/>
            <p:nvPr/>
          </p:nvGrpSpPr>
          <p:grpSpPr>
            <a:xfrm>
              <a:off x="1291993" y="1375078"/>
              <a:ext cx="329331" cy="286946"/>
              <a:chOff x="474434" y="3657835"/>
              <a:chExt cx="329331" cy="286946"/>
            </a:xfrm>
          </p:grpSpPr>
          <p:sp>
            <p:nvSpPr>
              <p:cNvPr id="54" name="Oval 53"/>
              <p:cNvSpPr/>
              <p:nvPr/>
            </p:nvSpPr>
            <p:spPr>
              <a:xfrm>
                <a:off x="474434" y="3657835"/>
                <a:ext cx="329331"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68743" y="3736459"/>
                <a:ext cx="144000"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1671973" y="638236"/>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697813" y="1374967"/>
            <a:ext cx="455948" cy="3255188"/>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865234" y="3920591"/>
            <a:ext cx="8179374" cy="2654675"/>
            <a:chOff x="560434" y="3549113"/>
            <a:chExt cx="9207491" cy="2654675"/>
          </a:xfrm>
        </p:grpSpPr>
        <p:grpSp>
          <p:nvGrpSpPr>
            <p:cNvPr id="23" name="Group 22"/>
            <p:cNvGrpSpPr/>
            <p:nvPr/>
          </p:nvGrpSpPr>
          <p:grpSpPr>
            <a:xfrm>
              <a:off x="620986" y="3549113"/>
              <a:ext cx="9146939" cy="2654675"/>
              <a:chOff x="1139780" y="2611241"/>
              <a:chExt cx="5699135" cy="2462475"/>
            </a:xfrm>
          </p:grpSpPr>
          <p:sp>
            <p:nvSpPr>
              <p:cNvPr id="18" name="Parallelogram 17"/>
              <p:cNvSpPr/>
              <p:nvPr/>
            </p:nvSpPr>
            <p:spPr>
              <a:xfrm>
                <a:off x="1139780" y="3102581"/>
                <a:ext cx="5699135"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693284" cy="604079"/>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cxnSpLocks/>
              <a:stCxn id="15" idx="3"/>
              <a:endCxn id="15" idx="1"/>
            </p:cNvCxnSpPr>
            <p:nvPr/>
          </p:nvCxnSpPr>
          <p:spPr>
            <a:xfrm>
              <a:off x="394123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9207491" cy="2067626"/>
            </a:xfrm>
            <a:prstGeom prst="parallelogram">
              <a:avLst/>
            </a:prstGeom>
            <a:solidFill>
              <a:schemeClr val="tx1">
                <a:lumMod val="65000"/>
                <a:lumOff val="3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a:solidFill>
                    <a:prstClr val="white"/>
                  </a:solidFill>
                  <a:latin typeface="Times New Roman" panose="02020603050405020304" pitchFamily="18" charset="0"/>
                  <a:cs typeface="Times New Roman" panose="02020603050405020304" pitchFamily="18" charset="0"/>
                </a:rPr>
                <a:t>Âm hai nghìn không trăm  hai mươi mốt</a:t>
              </a:r>
            </a:p>
          </p:txBody>
        </p:sp>
        <p:pic>
          <p:nvPicPr>
            <p:cNvPr id="15" name="Picture 14"/>
            <p:cNvPicPr>
              <a:picLocks noChangeAspect="1"/>
            </p:cNvPicPr>
            <p:nvPr/>
          </p:nvPicPr>
          <p:blipFill>
            <a:blip r:embed="rId10"/>
            <a:stretch>
              <a:fillRect/>
            </a:stretch>
          </p:blipFill>
          <p:spPr>
            <a:xfrm rot="10800000">
              <a:off x="3941231" y="3879674"/>
              <a:ext cx="4997003" cy="303750"/>
            </a:xfrm>
            <a:prstGeom prst="rect">
              <a:avLst/>
            </a:prstGeom>
          </p:spPr>
        </p:pic>
      </p:grpSp>
      <p:grpSp>
        <p:nvGrpSpPr>
          <p:cNvPr id="28" name="Group 27"/>
          <p:cNvGrpSpPr/>
          <p:nvPr/>
        </p:nvGrpSpPr>
        <p:grpSpPr>
          <a:xfrm>
            <a:off x="402976" y="304396"/>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11"/>
            <a:stretch>
              <a:fillRect/>
            </a:stretch>
          </p:blipFill>
          <p:spPr>
            <a:xfrm>
              <a:off x="83662" y="159259"/>
              <a:ext cx="1082288" cy="1082288"/>
            </a:xfrm>
            <a:prstGeom prst="rect">
              <a:avLst/>
            </a:prstGeom>
          </p:spPr>
        </p:pic>
        <p:pic>
          <p:nvPicPr>
            <p:cNvPr id="33" name="Picture 32"/>
            <p:cNvPicPr>
              <a:picLocks noChangeAspect="1"/>
            </p:cNvPicPr>
            <p:nvPr/>
          </p:nvPicPr>
          <p:blipFill>
            <a:blip r:embed="rId12"/>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pic>
        <p:nvPicPr>
          <p:cNvPr id="38"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0617" y="2148281"/>
            <a:ext cx="1069317" cy="123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10</a:t>
            </a:r>
          </a:p>
        </p:txBody>
      </p:sp>
      <p:sp>
        <p:nvSpPr>
          <p:cNvPr id="45"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9</a:t>
            </a:r>
          </a:p>
        </p:txBody>
      </p:sp>
      <p:sp>
        <p:nvSpPr>
          <p:cNvPr id="4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8</a:t>
            </a:r>
          </a:p>
        </p:txBody>
      </p:sp>
      <p:sp>
        <p:nvSpPr>
          <p:cNvPr id="47"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7</a:t>
            </a:r>
          </a:p>
        </p:txBody>
      </p:sp>
      <p:sp>
        <p:nvSpPr>
          <p:cNvPr id="48"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6</a:t>
            </a:r>
          </a:p>
        </p:txBody>
      </p:sp>
      <p:sp>
        <p:nvSpPr>
          <p:cNvPr id="4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5</a:t>
            </a:r>
          </a:p>
        </p:txBody>
      </p:sp>
      <p:sp>
        <p:nvSpPr>
          <p:cNvPr id="50"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4</a:t>
            </a:r>
          </a:p>
        </p:txBody>
      </p:sp>
      <p:sp>
        <p:nvSpPr>
          <p:cNvPr id="51"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3</a:t>
            </a:r>
          </a:p>
        </p:txBody>
      </p:sp>
      <p:sp>
        <p:nvSpPr>
          <p:cNvPr id="52"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2</a:t>
            </a:r>
          </a:p>
        </p:txBody>
      </p:sp>
      <p:sp>
        <p:nvSpPr>
          <p:cNvPr id="5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a:t>
            </a:r>
          </a:p>
        </p:txBody>
      </p:sp>
      <p:sp>
        <p:nvSpPr>
          <p:cNvPr id="5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3600" b="1" dirty="0">
                <a:solidFill>
                  <a:srgbClr val="DC2608"/>
                </a:solidFill>
                <a:latin typeface="Times New Roman" panose="02020603050405020304" pitchFamily="18" charset="0"/>
                <a:cs typeface="Times New Roman" panose="02020603050405020304" pitchFamily="18" charset="0"/>
              </a:rPr>
              <a:t>0</a:t>
            </a:r>
          </a:p>
        </p:txBody>
      </p:sp>
    </p:spTree>
    <p:custDataLst>
      <p:tags r:id="rId1"/>
    </p:custDataLst>
    <p:extLst>
      <p:ext uri="{BB962C8B-B14F-4D97-AF65-F5344CB8AC3E}">
        <p14:creationId xmlns:p14="http://schemas.microsoft.com/office/powerpoint/2010/main" val="296746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60" name="Rectangle 59"/>
          <p:cNvSpPr/>
          <p:nvPr/>
        </p:nvSpPr>
        <p:spPr>
          <a:xfrm>
            <a:off x="1796034" y="701819"/>
            <a:ext cx="9801890" cy="2885460"/>
          </a:xfrm>
          <a:prstGeom prst="rect">
            <a:avLst/>
          </a:prstGeom>
          <a:solidFill>
            <a:schemeClr val="tx1">
              <a:lumMod val="65000"/>
              <a:lumOff val="35000"/>
              <a:alpha val="3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200" b="1">
                <a:solidFill>
                  <a:srgbClr val="FFFF00"/>
                </a:solidFill>
                <a:latin typeface="Times New Roman" panose="02020603050405020304" pitchFamily="18" charset="0"/>
                <a:cs typeface="Times New Roman" panose="02020603050405020304" pitchFamily="18" charset="0"/>
              </a:rPr>
              <a:t>	Hãy viết số: âm ba trăm linh tám.</a:t>
            </a:r>
            <a:endParaRPr lang="en-US" sz="3200" b="1" dirty="0">
              <a:solidFill>
                <a:srgbClr val="FFFF00"/>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1570195" y="631462"/>
            <a:ext cx="418373" cy="3124609"/>
            <a:chOff x="1291993" y="181189"/>
            <a:chExt cx="418373" cy="2666783"/>
          </a:xfrm>
        </p:grpSpPr>
        <p:grpSp>
          <p:nvGrpSpPr>
            <p:cNvPr id="53" name="Group 52"/>
            <p:cNvGrpSpPr/>
            <p:nvPr/>
          </p:nvGrpSpPr>
          <p:grpSpPr>
            <a:xfrm>
              <a:off x="1291993" y="1375078"/>
              <a:ext cx="329331" cy="286946"/>
              <a:chOff x="474434" y="3657835"/>
              <a:chExt cx="329331" cy="286946"/>
            </a:xfrm>
          </p:grpSpPr>
          <p:sp>
            <p:nvSpPr>
              <p:cNvPr id="54" name="Oval 53"/>
              <p:cNvSpPr/>
              <p:nvPr/>
            </p:nvSpPr>
            <p:spPr>
              <a:xfrm>
                <a:off x="474434" y="3657835"/>
                <a:ext cx="329331"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68743" y="3736459"/>
                <a:ext cx="144000"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1671973" y="638236"/>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697813" y="1374967"/>
            <a:ext cx="455948" cy="3255188"/>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865234" y="3920591"/>
            <a:ext cx="9721486" cy="2654675"/>
            <a:chOff x="560434" y="3549113"/>
            <a:chExt cx="10943441" cy="2654675"/>
          </a:xfrm>
        </p:grpSpPr>
        <p:grpSp>
          <p:nvGrpSpPr>
            <p:cNvPr id="23" name="Group 22"/>
            <p:cNvGrpSpPr/>
            <p:nvPr/>
          </p:nvGrpSpPr>
          <p:grpSpPr>
            <a:xfrm>
              <a:off x="620986" y="3549113"/>
              <a:ext cx="10882889" cy="2654675"/>
              <a:chOff x="1139780" y="2611241"/>
              <a:chExt cx="6780744" cy="2462475"/>
            </a:xfrm>
          </p:grpSpPr>
          <p:sp>
            <p:nvSpPr>
              <p:cNvPr id="18" name="Parallelogram 17"/>
              <p:cNvSpPr/>
              <p:nvPr/>
            </p:nvSpPr>
            <p:spPr>
              <a:xfrm>
                <a:off x="1139780" y="3102581"/>
                <a:ext cx="678074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693284" cy="604079"/>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cxnSpLocks/>
              <a:stCxn id="15" idx="3"/>
              <a:endCxn id="15" idx="1"/>
            </p:cNvCxnSpPr>
            <p:nvPr/>
          </p:nvCxnSpPr>
          <p:spPr>
            <a:xfrm>
              <a:off x="394123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Parallelogram 29"/>
                <p:cNvSpPr/>
                <p:nvPr/>
              </p:nvSpPr>
              <p:spPr>
                <a:xfrm>
                  <a:off x="560434" y="4031549"/>
                  <a:ext cx="10907599" cy="2067626"/>
                </a:xfrm>
                <a:prstGeom prst="parallelogram">
                  <a:avLst/>
                </a:prstGeom>
                <a:solidFill>
                  <a:schemeClr val="tx1">
                    <a:lumMod val="65000"/>
                    <a:lumOff val="3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14:m>
                    <m:oMathPara xmlns:m="http://schemas.openxmlformats.org/officeDocument/2006/math">
                      <m:oMathParaPr>
                        <m:jc m:val="centerGroup"/>
                      </m:oMathParaPr>
                      <m:oMath xmlns:m="http://schemas.openxmlformats.org/officeDocument/2006/math">
                        <m:r>
                          <a:rPr lang="en-US" sz="3600" i="1" smtClean="0">
                            <a:solidFill>
                              <a:schemeClr val="bg1"/>
                            </a:solidFill>
                            <a:latin typeface="Cambria Math" panose="02040503050406030204" pitchFamily="18" charset="0"/>
                            <a:cs typeface="Times New Roman" panose="02020603050405020304" pitchFamily="18" charset="0"/>
                          </a:rPr>
                          <m:t>−308</m:t>
                        </m:r>
                      </m:oMath>
                    </m:oMathPara>
                  </a14:m>
                  <a:endParaRPr lang="en-US" sz="2800">
                    <a:solidFill>
                      <a:schemeClr val="bg1"/>
                    </a:solidFill>
                    <a:latin typeface="Times New Roman" panose="02020603050405020304" pitchFamily="18" charset="0"/>
                    <a:cs typeface="Times New Roman" panose="02020603050405020304" pitchFamily="18" charset="0"/>
                  </a:endParaRPr>
                </a:p>
              </p:txBody>
            </p:sp>
          </mc:Choice>
          <mc:Fallback xmlns="">
            <p:sp>
              <p:nvSpPr>
                <p:cNvPr id="30" name="Parallelogram 29"/>
                <p:cNvSpPr>
                  <a:spLocks noRot="1" noChangeAspect="1" noMove="1" noResize="1" noEditPoints="1" noAdjustHandles="1" noChangeArrowheads="1" noChangeShapeType="1" noTextEdit="1"/>
                </p:cNvSpPr>
                <p:nvPr/>
              </p:nvSpPr>
              <p:spPr>
                <a:xfrm>
                  <a:off x="560434" y="4031549"/>
                  <a:ext cx="10907599" cy="2067626"/>
                </a:xfrm>
                <a:prstGeom prst="parallelogram">
                  <a:avLst/>
                </a:prstGeom>
                <a:blipFill>
                  <a:blip r:embed="rId9"/>
                  <a:stretch>
                    <a:fillRect/>
                  </a:stretch>
                </a:blipFill>
                <a:ln>
                  <a:noFill/>
                </a:ln>
              </p:spPr>
              <p:txBody>
                <a:bodyPr/>
                <a:lstStyle/>
                <a:p>
                  <a:r>
                    <a:rPr lang="en-US">
                      <a:noFill/>
                    </a:rPr>
                    <a:t> </a:t>
                  </a:r>
                </a:p>
              </p:txBody>
            </p:sp>
          </mc:Fallback>
        </mc:AlternateContent>
        <p:pic>
          <p:nvPicPr>
            <p:cNvPr id="15" name="Picture 14"/>
            <p:cNvPicPr>
              <a:picLocks noChangeAspect="1"/>
            </p:cNvPicPr>
            <p:nvPr/>
          </p:nvPicPr>
          <p:blipFill>
            <a:blip r:embed="rId10"/>
            <a:stretch>
              <a:fillRect/>
            </a:stretch>
          </p:blipFill>
          <p:spPr>
            <a:xfrm rot="10800000">
              <a:off x="3941231" y="3879674"/>
              <a:ext cx="4997003" cy="303750"/>
            </a:xfrm>
            <a:prstGeom prst="rect">
              <a:avLst/>
            </a:prstGeom>
          </p:spPr>
        </p:pic>
      </p:grpSp>
      <p:grpSp>
        <p:nvGrpSpPr>
          <p:cNvPr id="28" name="Group 27"/>
          <p:cNvGrpSpPr/>
          <p:nvPr/>
        </p:nvGrpSpPr>
        <p:grpSpPr>
          <a:xfrm>
            <a:off x="402976" y="304396"/>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11"/>
            <a:stretch>
              <a:fillRect/>
            </a:stretch>
          </p:blipFill>
          <p:spPr>
            <a:xfrm>
              <a:off x="83662" y="159259"/>
              <a:ext cx="1082288" cy="1082288"/>
            </a:xfrm>
            <a:prstGeom prst="rect">
              <a:avLst/>
            </a:prstGeom>
          </p:spPr>
        </p:pic>
        <p:pic>
          <p:nvPicPr>
            <p:cNvPr id="33" name="Picture 32"/>
            <p:cNvPicPr>
              <a:picLocks noChangeAspect="1"/>
            </p:cNvPicPr>
            <p:nvPr/>
          </p:nvPicPr>
          <p:blipFill>
            <a:blip r:embed="rId12"/>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pic>
        <p:nvPicPr>
          <p:cNvPr id="38"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0617" y="2148281"/>
            <a:ext cx="1069317" cy="123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10</a:t>
            </a:r>
          </a:p>
        </p:txBody>
      </p:sp>
      <p:sp>
        <p:nvSpPr>
          <p:cNvPr id="45"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9</a:t>
            </a:r>
          </a:p>
        </p:txBody>
      </p:sp>
      <p:sp>
        <p:nvSpPr>
          <p:cNvPr id="4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8</a:t>
            </a:r>
          </a:p>
        </p:txBody>
      </p:sp>
      <p:sp>
        <p:nvSpPr>
          <p:cNvPr id="47"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7</a:t>
            </a:r>
          </a:p>
        </p:txBody>
      </p:sp>
      <p:sp>
        <p:nvSpPr>
          <p:cNvPr id="48"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6</a:t>
            </a:r>
          </a:p>
        </p:txBody>
      </p:sp>
      <p:sp>
        <p:nvSpPr>
          <p:cNvPr id="4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5</a:t>
            </a:r>
          </a:p>
        </p:txBody>
      </p:sp>
      <p:sp>
        <p:nvSpPr>
          <p:cNvPr id="50"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4</a:t>
            </a:r>
          </a:p>
        </p:txBody>
      </p:sp>
      <p:sp>
        <p:nvSpPr>
          <p:cNvPr id="51"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3</a:t>
            </a:r>
          </a:p>
        </p:txBody>
      </p:sp>
      <p:sp>
        <p:nvSpPr>
          <p:cNvPr id="52"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2</a:t>
            </a:r>
          </a:p>
        </p:txBody>
      </p:sp>
      <p:sp>
        <p:nvSpPr>
          <p:cNvPr id="5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a:t>
            </a:r>
          </a:p>
        </p:txBody>
      </p:sp>
      <p:sp>
        <p:nvSpPr>
          <p:cNvPr id="5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3600" b="1" dirty="0">
                <a:solidFill>
                  <a:srgbClr val="DC2608"/>
                </a:solidFill>
                <a:latin typeface="Times New Roman" panose="02020603050405020304" pitchFamily="18" charset="0"/>
                <a:cs typeface="Times New Roman" panose="02020603050405020304" pitchFamily="18" charset="0"/>
              </a:rPr>
              <a:t>0</a:t>
            </a:r>
          </a:p>
        </p:txBody>
      </p:sp>
    </p:spTree>
    <p:custDataLst>
      <p:tags r:id="rId1"/>
    </p:custDataLst>
    <p:extLst>
      <p:ext uri="{BB962C8B-B14F-4D97-AF65-F5344CB8AC3E}">
        <p14:creationId xmlns:p14="http://schemas.microsoft.com/office/powerpoint/2010/main" val="139247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60" name="Rectangle 59"/>
          <p:cNvSpPr/>
          <p:nvPr/>
        </p:nvSpPr>
        <p:spPr>
          <a:xfrm>
            <a:off x="1933113" y="730310"/>
            <a:ext cx="9801890" cy="2885460"/>
          </a:xfrm>
          <a:prstGeom prst="rect">
            <a:avLst/>
          </a:prstGeom>
          <a:solidFill>
            <a:schemeClr val="tx1">
              <a:lumMod val="65000"/>
              <a:lumOff val="35000"/>
              <a:alpha val="3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a:solidFill>
                  <a:srgbClr val="FFFF00"/>
                </a:solidFill>
                <a:latin typeface="Times New Roman" panose="02020603050405020304" pitchFamily="18" charset="0"/>
                <a:cs typeface="Times New Roman" panose="02020603050405020304" pitchFamily="18" charset="0"/>
              </a:rPr>
              <a:t>	Nhà toán học Ác – si – Mét (Archmedes) sinh năm 287 	trước Công nguyên. Vậy ông sinh năm nào?</a:t>
            </a:r>
            <a:endParaRPr lang="en-US" sz="2800" b="1" dirty="0">
              <a:solidFill>
                <a:srgbClr val="FFFF00"/>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1570195" y="631462"/>
            <a:ext cx="418373" cy="3124609"/>
            <a:chOff x="1291993" y="181189"/>
            <a:chExt cx="418373" cy="2666783"/>
          </a:xfrm>
        </p:grpSpPr>
        <p:grpSp>
          <p:nvGrpSpPr>
            <p:cNvPr id="53" name="Group 52"/>
            <p:cNvGrpSpPr/>
            <p:nvPr/>
          </p:nvGrpSpPr>
          <p:grpSpPr>
            <a:xfrm>
              <a:off x="1291993" y="1375078"/>
              <a:ext cx="329331" cy="286946"/>
              <a:chOff x="474434" y="3657835"/>
              <a:chExt cx="329331" cy="286946"/>
            </a:xfrm>
          </p:grpSpPr>
          <p:sp>
            <p:nvSpPr>
              <p:cNvPr id="54" name="Oval 53"/>
              <p:cNvSpPr/>
              <p:nvPr/>
            </p:nvSpPr>
            <p:spPr>
              <a:xfrm>
                <a:off x="474434" y="3657835"/>
                <a:ext cx="329331"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68743" y="3736459"/>
                <a:ext cx="144000"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1671973" y="638236"/>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697813" y="1374967"/>
            <a:ext cx="455948" cy="3255188"/>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865234" y="3920591"/>
            <a:ext cx="9934844" cy="2654675"/>
            <a:chOff x="560434" y="3549113"/>
            <a:chExt cx="11183618" cy="2654675"/>
          </a:xfrm>
        </p:grpSpPr>
        <p:grpSp>
          <p:nvGrpSpPr>
            <p:cNvPr id="23" name="Group 22"/>
            <p:cNvGrpSpPr/>
            <p:nvPr/>
          </p:nvGrpSpPr>
          <p:grpSpPr>
            <a:xfrm>
              <a:off x="620984" y="3549113"/>
              <a:ext cx="11123068" cy="2654675"/>
              <a:chOff x="1139779" y="2611241"/>
              <a:chExt cx="6930391" cy="2462475"/>
            </a:xfrm>
          </p:grpSpPr>
          <p:sp>
            <p:nvSpPr>
              <p:cNvPr id="18" name="Parallelogram 17"/>
              <p:cNvSpPr/>
              <p:nvPr/>
            </p:nvSpPr>
            <p:spPr>
              <a:xfrm>
                <a:off x="1139779" y="3102581"/>
                <a:ext cx="6930391"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693284" cy="604079"/>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cxnSpLocks/>
              <a:stCxn id="15" idx="3"/>
              <a:endCxn id="15" idx="1"/>
            </p:cNvCxnSpPr>
            <p:nvPr/>
          </p:nvCxnSpPr>
          <p:spPr>
            <a:xfrm>
              <a:off x="394123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Parallelogram 29"/>
                <p:cNvSpPr/>
                <p:nvPr/>
              </p:nvSpPr>
              <p:spPr>
                <a:xfrm>
                  <a:off x="560434" y="4031549"/>
                  <a:ext cx="11123068" cy="2067626"/>
                </a:xfrm>
                <a:prstGeom prst="parallelogram">
                  <a:avLst/>
                </a:prstGeom>
                <a:solidFill>
                  <a:schemeClr val="tx1">
                    <a:lumMod val="65000"/>
                    <a:lumOff val="35000"/>
                    <a:alpha val="2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200">
                      <a:solidFill>
                        <a:schemeClr val="bg1"/>
                      </a:solidFill>
                      <a:latin typeface="Times New Roman" panose="02020603050405020304" pitchFamily="18" charset="0"/>
                      <a:cs typeface="Times New Roman" panose="02020603050405020304" pitchFamily="18" charset="0"/>
                    </a:rPr>
                    <a:t>Ông Ác-si-mét sinh năm </a:t>
                  </a:r>
                  <a14:m>
                    <m:oMath xmlns:m="http://schemas.openxmlformats.org/officeDocument/2006/math">
                      <m:r>
                        <a:rPr lang="en-US" sz="3200" i="1" smtClean="0">
                          <a:solidFill>
                            <a:schemeClr val="bg1"/>
                          </a:solidFill>
                          <a:latin typeface="Cambria Math" panose="02040503050406030204" pitchFamily="18" charset="0"/>
                          <a:cs typeface="Times New Roman" panose="02020603050405020304" pitchFamily="18" charset="0"/>
                        </a:rPr>
                        <m:t>−287</m:t>
                      </m:r>
                    </m:oMath>
                  </a14:m>
                  <a:endParaRPr lang="en-US" sz="3200">
                    <a:solidFill>
                      <a:schemeClr val="bg1"/>
                    </a:solidFill>
                    <a:latin typeface="Times New Roman" panose="02020603050405020304" pitchFamily="18" charset="0"/>
                    <a:cs typeface="Times New Roman" panose="02020603050405020304" pitchFamily="18" charset="0"/>
                  </a:endParaRPr>
                </a:p>
              </p:txBody>
            </p:sp>
          </mc:Choice>
          <mc:Fallback xmlns="">
            <p:sp>
              <p:nvSpPr>
                <p:cNvPr id="30" name="Parallelogram 29"/>
                <p:cNvSpPr>
                  <a:spLocks noRot="1" noChangeAspect="1" noMove="1" noResize="1" noEditPoints="1" noAdjustHandles="1" noChangeArrowheads="1" noChangeShapeType="1" noTextEdit="1"/>
                </p:cNvSpPr>
                <p:nvPr/>
              </p:nvSpPr>
              <p:spPr>
                <a:xfrm>
                  <a:off x="560434" y="4031549"/>
                  <a:ext cx="11123068" cy="2067626"/>
                </a:xfrm>
                <a:prstGeom prst="parallelogram">
                  <a:avLst/>
                </a:prstGeom>
                <a:blipFill>
                  <a:blip r:embed="rId9"/>
                  <a:stretch>
                    <a:fillRect/>
                  </a:stretch>
                </a:blipFill>
                <a:ln>
                  <a:solidFill>
                    <a:srgbClr val="002060"/>
                  </a:solidFill>
                </a:ln>
              </p:spPr>
              <p:txBody>
                <a:bodyPr/>
                <a:lstStyle/>
                <a:p>
                  <a:r>
                    <a:rPr lang="en-US">
                      <a:noFill/>
                    </a:rPr>
                    <a:t> </a:t>
                  </a:r>
                </a:p>
              </p:txBody>
            </p:sp>
          </mc:Fallback>
        </mc:AlternateContent>
        <p:pic>
          <p:nvPicPr>
            <p:cNvPr id="15" name="Picture 14"/>
            <p:cNvPicPr>
              <a:picLocks noChangeAspect="1"/>
            </p:cNvPicPr>
            <p:nvPr/>
          </p:nvPicPr>
          <p:blipFill>
            <a:blip r:embed="rId10"/>
            <a:stretch>
              <a:fillRect/>
            </a:stretch>
          </p:blipFill>
          <p:spPr>
            <a:xfrm rot="10800000">
              <a:off x="3941231" y="3879674"/>
              <a:ext cx="4997003" cy="303750"/>
            </a:xfrm>
            <a:prstGeom prst="rect">
              <a:avLst/>
            </a:prstGeom>
          </p:spPr>
        </p:pic>
      </p:grpSp>
      <p:grpSp>
        <p:nvGrpSpPr>
          <p:cNvPr id="28" name="Group 27"/>
          <p:cNvGrpSpPr/>
          <p:nvPr/>
        </p:nvGrpSpPr>
        <p:grpSpPr>
          <a:xfrm>
            <a:off x="402976" y="304396"/>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11"/>
            <a:stretch>
              <a:fillRect/>
            </a:stretch>
          </p:blipFill>
          <p:spPr>
            <a:xfrm>
              <a:off x="83662" y="159259"/>
              <a:ext cx="1082288" cy="1082288"/>
            </a:xfrm>
            <a:prstGeom prst="rect">
              <a:avLst/>
            </a:prstGeom>
          </p:spPr>
        </p:pic>
        <p:pic>
          <p:nvPicPr>
            <p:cNvPr id="33" name="Picture 32"/>
            <p:cNvPicPr>
              <a:picLocks noChangeAspect="1"/>
            </p:cNvPicPr>
            <p:nvPr/>
          </p:nvPicPr>
          <p:blipFill>
            <a:blip r:embed="rId12"/>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pic>
        <p:nvPicPr>
          <p:cNvPr id="38"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0617" y="2148281"/>
            <a:ext cx="1069317" cy="123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10</a:t>
            </a:r>
          </a:p>
        </p:txBody>
      </p:sp>
      <p:sp>
        <p:nvSpPr>
          <p:cNvPr id="45"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9</a:t>
            </a:r>
          </a:p>
        </p:txBody>
      </p:sp>
      <p:sp>
        <p:nvSpPr>
          <p:cNvPr id="4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8</a:t>
            </a:r>
          </a:p>
        </p:txBody>
      </p:sp>
      <p:sp>
        <p:nvSpPr>
          <p:cNvPr id="47"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7</a:t>
            </a:r>
          </a:p>
        </p:txBody>
      </p:sp>
      <p:sp>
        <p:nvSpPr>
          <p:cNvPr id="48"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6</a:t>
            </a:r>
          </a:p>
        </p:txBody>
      </p:sp>
      <p:sp>
        <p:nvSpPr>
          <p:cNvPr id="4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5</a:t>
            </a:r>
          </a:p>
        </p:txBody>
      </p:sp>
      <p:sp>
        <p:nvSpPr>
          <p:cNvPr id="50"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4</a:t>
            </a:r>
          </a:p>
        </p:txBody>
      </p:sp>
      <p:sp>
        <p:nvSpPr>
          <p:cNvPr id="51"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3</a:t>
            </a:r>
          </a:p>
        </p:txBody>
      </p:sp>
      <p:sp>
        <p:nvSpPr>
          <p:cNvPr id="52"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2</a:t>
            </a:r>
          </a:p>
        </p:txBody>
      </p:sp>
      <p:sp>
        <p:nvSpPr>
          <p:cNvPr id="5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a:t>
            </a:r>
          </a:p>
        </p:txBody>
      </p:sp>
      <p:sp>
        <p:nvSpPr>
          <p:cNvPr id="5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3600" b="1" dirty="0">
                <a:solidFill>
                  <a:srgbClr val="DC2608"/>
                </a:solidFill>
                <a:latin typeface="Times New Roman" panose="02020603050405020304" pitchFamily="18" charset="0"/>
                <a:cs typeface="Times New Roman" panose="02020603050405020304" pitchFamily="18" charset="0"/>
              </a:rPr>
              <a:t>0</a:t>
            </a:r>
          </a:p>
        </p:txBody>
      </p:sp>
    </p:spTree>
    <p:custDataLst>
      <p:tags r:id="rId1"/>
    </p:custDataLst>
    <p:extLst>
      <p:ext uri="{BB962C8B-B14F-4D97-AF65-F5344CB8AC3E}">
        <p14:creationId xmlns:p14="http://schemas.microsoft.com/office/powerpoint/2010/main" val="374634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60" name="Rectangle 59"/>
          <p:cNvSpPr/>
          <p:nvPr/>
        </p:nvSpPr>
        <p:spPr>
          <a:xfrm>
            <a:off x="1952994" y="724969"/>
            <a:ext cx="9801890" cy="2885460"/>
          </a:xfrm>
          <a:prstGeom prst="rect">
            <a:avLst/>
          </a:prstGeom>
          <a:solidFill>
            <a:schemeClr val="tx1">
              <a:lumMod val="65000"/>
              <a:lumOff val="35000"/>
              <a:alpha val="3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a:solidFill>
                  <a:srgbClr val="FFFF00"/>
                </a:solidFill>
                <a:latin typeface="Times New Roman" panose="02020603050405020304" pitchFamily="18" charset="0"/>
                <a:cs typeface="Times New Roman" panose="02020603050405020304" pitchFamily="18" charset="0"/>
              </a:rPr>
              <a:t>	Cho biết nhiệt độ lúc 2 giờ, 10 giờ, 18 giờ và 22 giờ</a:t>
            </a:r>
          </a:p>
          <a:p>
            <a:pPr>
              <a:lnSpc>
                <a:spcPct val="150000"/>
              </a:lnSpc>
            </a:pPr>
            <a:endParaRPr lang="en-US" sz="2800" b="1">
              <a:solidFill>
                <a:srgbClr val="FFFF00"/>
              </a:solidFill>
              <a:latin typeface="Times New Roman" panose="02020603050405020304" pitchFamily="18" charset="0"/>
              <a:cs typeface="Times New Roman" panose="02020603050405020304" pitchFamily="18" charset="0"/>
            </a:endParaRPr>
          </a:p>
          <a:p>
            <a:pPr>
              <a:lnSpc>
                <a:spcPct val="150000"/>
              </a:lnSpc>
            </a:pPr>
            <a:endParaRPr lang="en-US" sz="2800" b="1" dirty="0">
              <a:solidFill>
                <a:srgbClr val="00FF00"/>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1570195" y="631462"/>
            <a:ext cx="418373" cy="3124609"/>
            <a:chOff x="1291993" y="181189"/>
            <a:chExt cx="418373" cy="2666783"/>
          </a:xfrm>
        </p:grpSpPr>
        <p:grpSp>
          <p:nvGrpSpPr>
            <p:cNvPr id="53" name="Group 52"/>
            <p:cNvGrpSpPr/>
            <p:nvPr/>
          </p:nvGrpSpPr>
          <p:grpSpPr>
            <a:xfrm>
              <a:off x="1291993" y="1375078"/>
              <a:ext cx="329331" cy="286946"/>
              <a:chOff x="474434" y="3657835"/>
              <a:chExt cx="329331" cy="286946"/>
            </a:xfrm>
          </p:grpSpPr>
          <p:sp>
            <p:nvSpPr>
              <p:cNvPr id="54" name="Oval 53"/>
              <p:cNvSpPr/>
              <p:nvPr/>
            </p:nvSpPr>
            <p:spPr>
              <a:xfrm>
                <a:off x="474434" y="3657835"/>
                <a:ext cx="329331"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68743" y="3736459"/>
                <a:ext cx="144000"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1671973" y="638236"/>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697813" y="1374967"/>
            <a:ext cx="455948" cy="3255188"/>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865234" y="3920591"/>
            <a:ext cx="9721486" cy="2885460"/>
            <a:chOff x="560434" y="3549113"/>
            <a:chExt cx="10943441" cy="2654675"/>
          </a:xfrm>
        </p:grpSpPr>
        <p:grpSp>
          <p:nvGrpSpPr>
            <p:cNvPr id="23" name="Group 22"/>
            <p:cNvGrpSpPr/>
            <p:nvPr/>
          </p:nvGrpSpPr>
          <p:grpSpPr>
            <a:xfrm>
              <a:off x="620986" y="3549113"/>
              <a:ext cx="10882889" cy="2654675"/>
              <a:chOff x="1139780" y="2611241"/>
              <a:chExt cx="6780744" cy="2462475"/>
            </a:xfrm>
          </p:grpSpPr>
          <p:sp>
            <p:nvSpPr>
              <p:cNvPr id="18" name="Parallelogram 17"/>
              <p:cNvSpPr/>
              <p:nvPr/>
            </p:nvSpPr>
            <p:spPr>
              <a:xfrm>
                <a:off x="1139780" y="2884673"/>
                <a:ext cx="6780744" cy="2092004"/>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693284" cy="604079"/>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cxnSpLocks/>
              <a:stCxn id="15" idx="3"/>
              <a:endCxn id="15" idx="1"/>
            </p:cNvCxnSpPr>
            <p:nvPr/>
          </p:nvCxnSpPr>
          <p:spPr>
            <a:xfrm>
              <a:off x="3990450" y="3850120"/>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147127"/>
              <a:ext cx="10907599" cy="1922379"/>
            </a:xfrm>
            <a:prstGeom prst="parallelogram">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Times New Roman" panose="02020603050405020304" pitchFamily="18" charset="0"/>
                  <a:cs typeface="Times New Roman" panose="02020603050405020304" pitchFamily="18" charset="0"/>
                </a:rPr>
                <a:t>Nhiệt độ lúc 2 giờ là âm tám độ C 	(-</a:t>
              </a:r>
              <a:r>
                <a:rPr lang="vi-VN" sz="2800">
                  <a:latin typeface="Times New Roman" panose="02020603050405020304" pitchFamily="18" charset="0"/>
                  <a:cs typeface="Times New Roman" panose="02020603050405020304" pitchFamily="18" charset="0"/>
                </a:rPr>
                <a:t>8</a:t>
              </a:r>
              <a:r>
                <a:rPr lang="vi-VN" sz="2800" baseline="30000">
                  <a:latin typeface="Times New Roman" panose="02020603050405020304" pitchFamily="18" charset="0"/>
                  <a:cs typeface="Times New Roman" panose="02020603050405020304" pitchFamily="18" charset="0"/>
                </a:rPr>
                <a:t>o</a:t>
              </a:r>
              <a:r>
                <a:rPr lang="vi-VN" sz="2800" baseline="0">
                  <a:latin typeface="Times New Roman" panose="02020603050405020304" pitchFamily="18" charset="0"/>
                  <a:cs typeface="Times New Roman" panose="02020603050405020304" pitchFamily="18" charset="0"/>
                </a:rPr>
                <a:t>C</a:t>
              </a:r>
              <a:r>
                <a:rPr lang="en-US" sz="2800" baseline="0">
                  <a:latin typeface="Times New Roman" panose="02020603050405020304" pitchFamily="18" charset="0"/>
                  <a:cs typeface="Times New Roman" panose="02020603050405020304" pitchFamily="18" charset="0"/>
                </a:rPr>
                <a:t>)</a:t>
              </a:r>
            </a:p>
            <a:p>
              <a:r>
                <a:rPr lang="en-US" sz="2800">
                  <a:latin typeface="Times New Roman" panose="02020603050405020304" pitchFamily="18" charset="0"/>
                  <a:cs typeface="Times New Roman" panose="02020603050405020304" pitchFamily="18" charset="0"/>
                </a:rPr>
                <a:t>Lúc 10 giờ là âm năm độ C 		(</a:t>
              </a:r>
              <a:r>
                <a:rPr lang="vi-VN" sz="2800" b="0">
                  <a:latin typeface="Times New Roman" panose="02020603050405020304" pitchFamily="18" charset="0"/>
                  <a:cs typeface="Times New Roman" panose="02020603050405020304" pitchFamily="18" charset="0"/>
                </a:rPr>
                <a:t>-5</a:t>
              </a:r>
              <a:r>
                <a:rPr lang="vi-VN" sz="2800" b="0" baseline="30000">
                  <a:latin typeface="Times New Roman" panose="02020603050405020304" pitchFamily="18" charset="0"/>
                  <a:cs typeface="Times New Roman" panose="02020603050405020304" pitchFamily="18" charset="0"/>
                </a:rPr>
                <a:t>o</a:t>
              </a:r>
              <a:r>
                <a:rPr lang="vi-VN" sz="2800" b="0" baseline="0">
                  <a:latin typeface="Times New Roman" panose="02020603050405020304" pitchFamily="18" charset="0"/>
                  <a:cs typeface="Times New Roman" panose="02020603050405020304" pitchFamily="18" charset="0"/>
                </a:rPr>
                <a:t>C</a:t>
              </a:r>
              <a:r>
                <a:rPr lang="en-US" sz="2800" baseline="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a:p>
              <a:r>
                <a:rPr lang="en-US" sz="2800" b="0">
                  <a:latin typeface="Times New Roman" panose="02020603050405020304" pitchFamily="18" charset="0"/>
                  <a:cs typeface="Times New Roman" panose="02020603050405020304" pitchFamily="18" charset="0"/>
                </a:rPr>
                <a:t>Lúc 18 giờ là 0 độ C 			(</a:t>
              </a:r>
              <a:r>
                <a:rPr lang="vi-VN" sz="2800" b="0" baseline="0">
                  <a:latin typeface="Times New Roman" panose="02020603050405020304" pitchFamily="18" charset="0"/>
                  <a:cs typeface="Times New Roman" panose="02020603050405020304" pitchFamily="18" charset="0"/>
                </a:rPr>
                <a:t>0</a:t>
              </a:r>
              <a:r>
                <a:rPr lang="vi-VN" sz="2800" b="0" baseline="30000">
                  <a:latin typeface="Times New Roman" panose="02020603050405020304" pitchFamily="18" charset="0"/>
                  <a:cs typeface="Times New Roman" panose="02020603050405020304" pitchFamily="18" charset="0"/>
                </a:rPr>
                <a:t>o</a:t>
              </a:r>
              <a:r>
                <a:rPr lang="vi-VN" sz="2800" b="0" baseline="0">
                  <a:latin typeface="Times New Roman" panose="02020603050405020304" pitchFamily="18" charset="0"/>
                  <a:cs typeface="Times New Roman" panose="02020603050405020304" pitchFamily="18" charset="0"/>
                </a:rPr>
                <a:t>C</a:t>
              </a:r>
              <a:r>
                <a:rPr lang="en-US" sz="2800" baseline="0">
                  <a:latin typeface="Times New Roman" panose="02020603050405020304" pitchFamily="18" charset="0"/>
                  <a:cs typeface="Times New Roman" panose="02020603050405020304" pitchFamily="18" charset="0"/>
                </a:rPr>
                <a:t>)</a:t>
              </a:r>
              <a:endParaRPr lang="en-US" sz="2800" b="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Lúc 22 giờ là âm ba độ C 		(</a:t>
              </a:r>
              <a:r>
                <a:rPr lang="vi-VN" sz="2800" b="0">
                  <a:latin typeface="Times New Roman" panose="02020603050405020304" pitchFamily="18" charset="0"/>
                  <a:cs typeface="Times New Roman" panose="02020603050405020304" pitchFamily="18" charset="0"/>
                </a:rPr>
                <a:t>-3</a:t>
              </a:r>
              <a:r>
                <a:rPr lang="vi-VN" sz="2800" b="0" baseline="30000">
                  <a:latin typeface="Times New Roman" panose="02020603050405020304" pitchFamily="18" charset="0"/>
                  <a:cs typeface="Times New Roman" panose="02020603050405020304" pitchFamily="18" charset="0"/>
                </a:rPr>
                <a:t>o</a:t>
              </a:r>
              <a:r>
                <a:rPr lang="vi-VN" sz="2800" b="0" baseline="0">
                  <a:latin typeface="Times New Roman" panose="02020603050405020304" pitchFamily="18" charset="0"/>
                  <a:cs typeface="Times New Roman" panose="02020603050405020304" pitchFamily="18" charset="0"/>
                </a:rPr>
                <a:t>C</a:t>
              </a:r>
              <a:r>
                <a:rPr lang="en-US" sz="2800" baseline="0">
                  <a:latin typeface="Times New Roman" panose="02020603050405020304" pitchFamily="18" charset="0"/>
                  <a:cs typeface="Times New Roman" panose="02020603050405020304" pitchFamily="18" charset="0"/>
                </a:rPr>
                <a:t>)</a:t>
              </a:r>
              <a:endParaRPr lang="en-US" sz="2800" b="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9"/>
            <a:stretch>
              <a:fillRect/>
            </a:stretch>
          </p:blipFill>
          <p:spPr>
            <a:xfrm rot="10800000">
              <a:off x="3990450" y="3698245"/>
              <a:ext cx="4997003" cy="303750"/>
            </a:xfrm>
            <a:prstGeom prst="rect">
              <a:avLst/>
            </a:prstGeom>
          </p:spPr>
        </p:pic>
      </p:grpSp>
      <p:grpSp>
        <p:nvGrpSpPr>
          <p:cNvPr id="28" name="Group 27"/>
          <p:cNvGrpSpPr/>
          <p:nvPr/>
        </p:nvGrpSpPr>
        <p:grpSpPr>
          <a:xfrm>
            <a:off x="402976" y="304396"/>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10"/>
            <a:stretch>
              <a:fillRect/>
            </a:stretch>
          </p:blipFill>
          <p:spPr>
            <a:xfrm>
              <a:off x="83662" y="159259"/>
              <a:ext cx="1082288" cy="1082288"/>
            </a:xfrm>
            <a:prstGeom prst="rect">
              <a:avLst/>
            </a:prstGeom>
          </p:spPr>
        </p:pic>
        <p:pic>
          <p:nvPicPr>
            <p:cNvPr id="33" name="Picture 32"/>
            <p:cNvPicPr>
              <a:picLocks noChangeAspect="1"/>
            </p:cNvPicPr>
            <p:nvPr/>
          </p:nvPicPr>
          <p:blipFill>
            <a:blip r:embed="rId11"/>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pic>
        <p:nvPicPr>
          <p:cNvPr id="38" name="Picture 115" descr="ALRMCL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0617" y="2148281"/>
            <a:ext cx="1069317" cy="123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10</a:t>
            </a:r>
          </a:p>
        </p:txBody>
      </p:sp>
      <p:sp>
        <p:nvSpPr>
          <p:cNvPr id="45"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9</a:t>
            </a:r>
          </a:p>
        </p:txBody>
      </p:sp>
      <p:sp>
        <p:nvSpPr>
          <p:cNvPr id="4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8</a:t>
            </a:r>
          </a:p>
        </p:txBody>
      </p:sp>
      <p:sp>
        <p:nvSpPr>
          <p:cNvPr id="47"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7</a:t>
            </a:r>
          </a:p>
        </p:txBody>
      </p:sp>
      <p:sp>
        <p:nvSpPr>
          <p:cNvPr id="48"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6</a:t>
            </a:r>
          </a:p>
        </p:txBody>
      </p:sp>
      <p:sp>
        <p:nvSpPr>
          <p:cNvPr id="4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5</a:t>
            </a:r>
          </a:p>
        </p:txBody>
      </p:sp>
      <p:sp>
        <p:nvSpPr>
          <p:cNvPr id="50"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4</a:t>
            </a:r>
          </a:p>
        </p:txBody>
      </p:sp>
      <p:sp>
        <p:nvSpPr>
          <p:cNvPr id="51"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3</a:t>
            </a:r>
          </a:p>
        </p:txBody>
      </p:sp>
      <p:sp>
        <p:nvSpPr>
          <p:cNvPr id="52"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2</a:t>
            </a:r>
          </a:p>
        </p:txBody>
      </p:sp>
      <p:sp>
        <p:nvSpPr>
          <p:cNvPr id="5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a:t>
            </a:r>
          </a:p>
        </p:txBody>
      </p:sp>
      <p:sp>
        <p:nvSpPr>
          <p:cNvPr id="5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3600" b="1" dirty="0">
                <a:solidFill>
                  <a:srgbClr val="DC2608"/>
                </a:solidFill>
                <a:latin typeface="Times New Roman" panose="02020603050405020304" pitchFamily="18" charset="0"/>
                <a:cs typeface="Times New Roman" panose="02020603050405020304" pitchFamily="18" charset="0"/>
              </a:rPr>
              <a:t>0</a:t>
            </a:r>
          </a:p>
        </p:txBody>
      </p:sp>
      <p:graphicFrame>
        <p:nvGraphicFramePr>
          <p:cNvPr id="42" name="Table 41">
            <a:extLst>
              <a:ext uri="{FF2B5EF4-FFF2-40B4-BE49-F238E27FC236}">
                <a16:creationId xmlns:a16="http://schemas.microsoft.com/office/drawing/2014/main" id="{92761211-C6B9-4139-8AD2-9BEBEB1AB14A}"/>
              </a:ext>
            </a:extLst>
          </p:cNvPr>
          <p:cNvGraphicFramePr>
            <a:graphicFrameLocks noGrp="1"/>
          </p:cNvGraphicFramePr>
          <p:nvPr/>
        </p:nvGraphicFramePr>
        <p:xfrm>
          <a:off x="2139080" y="2071871"/>
          <a:ext cx="9538636" cy="1357129"/>
        </p:xfrm>
        <a:graphic>
          <a:graphicData uri="http://schemas.openxmlformats.org/drawingml/2006/table">
            <a:tbl>
              <a:tblPr firstRow="1" bandRow="1">
                <a:tableStyleId>{5C22544A-7EE6-4342-B048-85BDC9FD1C3A}</a:tableStyleId>
              </a:tblPr>
              <a:tblGrid>
                <a:gridCol w="1944303">
                  <a:extLst>
                    <a:ext uri="{9D8B030D-6E8A-4147-A177-3AD203B41FA5}">
                      <a16:colId xmlns:a16="http://schemas.microsoft.com/office/drawing/2014/main" val="2352814445"/>
                    </a:ext>
                  </a:extLst>
                </a:gridCol>
                <a:gridCol w="1216451">
                  <a:extLst>
                    <a:ext uri="{9D8B030D-6E8A-4147-A177-3AD203B41FA5}">
                      <a16:colId xmlns:a16="http://schemas.microsoft.com/office/drawing/2014/main" val="1191664395"/>
                    </a:ext>
                  </a:extLst>
                </a:gridCol>
                <a:gridCol w="1161143">
                  <a:extLst>
                    <a:ext uri="{9D8B030D-6E8A-4147-A177-3AD203B41FA5}">
                      <a16:colId xmlns:a16="http://schemas.microsoft.com/office/drawing/2014/main" val="2622595179"/>
                    </a:ext>
                  </a:extLst>
                </a:gridCol>
                <a:gridCol w="1270381">
                  <a:extLst>
                    <a:ext uri="{9D8B030D-6E8A-4147-A177-3AD203B41FA5}">
                      <a16:colId xmlns:a16="http://schemas.microsoft.com/office/drawing/2014/main" val="1750848905"/>
                    </a:ext>
                  </a:extLst>
                </a:gridCol>
                <a:gridCol w="1318661">
                  <a:extLst>
                    <a:ext uri="{9D8B030D-6E8A-4147-A177-3AD203B41FA5}">
                      <a16:colId xmlns:a16="http://schemas.microsoft.com/office/drawing/2014/main" val="2475657606"/>
                    </a:ext>
                  </a:extLst>
                </a:gridCol>
                <a:gridCol w="1376412">
                  <a:extLst>
                    <a:ext uri="{9D8B030D-6E8A-4147-A177-3AD203B41FA5}">
                      <a16:colId xmlns:a16="http://schemas.microsoft.com/office/drawing/2014/main" val="908015308"/>
                    </a:ext>
                  </a:extLst>
                </a:gridCol>
                <a:gridCol w="1251285">
                  <a:extLst>
                    <a:ext uri="{9D8B030D-6E8A-4147-A177-3AD203B41FA5}">
                      <a16:colId xmlns:a16="http://schemas.microsoft.com/office/drawing/2014/main" val="952055395"/>
                    </a:ext>
                  </a:extLst>
                </a:gridCol>
              </a:tblGrid>
              <a:tr h="681376">
                <a:tc>
                  <a:txBody>
                    <a:bodyPr/>
                    <a:lstStyle/>
                    <a:p>
                      <a:r>
                        <a:rPr lang="vi-VN" sz="2800" b="1" dirty="0">
                          <a:latin typeface="Times New Roman" panose="02020603050405020304" pitchFamily="18" charset="0"/>
                          <a:cs typeface="Times New Roman" panose="02020603050405020304" pitchFamily="18" charset="0"/>
                        </a:rPr>
                        <a:t>Thời</a:t>
                      </a:r>
                      <a:r>
                        <a:rPr lang="vi-VN" sz="2800" b="1" baseline="0" dirty="0">
                          <a:latin typeface="Times New Roman" panose="02020603050405020304" pitchFamily="18" charset="0"/>
                          <a:cs typeface="Times New Roman" panose="02020603050405020304" pitchFamily="18" charset="0"/>
                        </a:rPr>
                        <a:t> điểm</a:t>
                      </a:r>
                      <a:endParaRPr lang="en-US" sz="2800" b="1" dirty="0">
                        <a:latin typeface="Times New Roman" panose="02020603050405020304" pitchFamily="18" charset="0"/>
                        <a:cs typeface="Times New Roman" panose="02020603050405020304" pitchFamily="18" charset="0"/>
                      </a:endParaRPr>
                    </a:p>
                  </a:txBody>
                  <a:tcPr/>
                </a:tc>
                <a:tc>
                  <a:txBody>
                    <a:bodyPr/>
                    <a:lstStyle/>
                    <a:p>
                      <a:pPr algn="ctr"/>
                      <a:r>
                        <a:rPr lang="vi-VN" sz="2800" b="0" dirty="0">
                          <a:latin typeface="Times New Roman" panose="02020603050405020304" pitchFamily="18" charset="0"/>
                          <a:cs typeface="Times New Roman" panose="02020603050405020304" pitchFamily="18" charset="0"/>
                        </a:rPr>
                        <a:t>2 giờ</a:t>
                      </a:r>
                      <a:endParaRPr lang="en-US" sz="2800" b="0" dirty="0">
                        <a:latin typeface="Times New Roman" panose="02020603050405020304" pitchFamily="18" charset="0"/>
                        <a:cs typeface="Times New Roman" panose="02020603050405020304" pitchFamily="18" charset="0"/>
                      </a:endParaRPr>
                    </a:p>
                  </a:txBody>
                  <a:tcPr/>
                </a:tc>
                <a:tc>
                  <a:txBody>
                    <a:bodyPr/>
                    <a:lstStyle/>
                    <a:p>
                      <a:pPr algn="ctr"/>
                      <a:r>
                        <a:rPr lang="vi-VN" sz="2800" b="0" dirty="0">
                          <a:latin typeface="Times New Roman" panose="02020603050405020304" pitchFamily="18" charset="0"/>
                          <a:cs typeface="Times New Roman" panose="02020603050405020304" pitchFamily="18" charset="0"/>
                        </a:rPr>
                        <a:t>6 giờ</a:t>
                      </a:r>
                      <a:r>
                        <a:rPr lang="vi-VN" sz="2800" b="0" baseline="0" dirty="0">
                          <a:latin typeface="Times New Roman" panose="02020603050405020304" pitchFamily="18" charset="0"/>
                          <a:cs typeface="Times New Roman" panose="02020603050405020304" pitchFamily="18" charset="0"/>
                        </a:rPr>
                        <a:t> </a:t>
                      </a:r>
                      <a:endParaRPr lang="en-US" sz="2800" b="0" dirty="0">
                        <a:latin typeface="Times New Roman" panose="02020603050405020304" pitchFamily="18" charset="0"/>
                        <a:cs typeface="Times New Roman" panose="02020603050405020304" pitchFamily="18" charset="0"/>
                      </a:endParaRPr>
                    </a:p>
                  </a:txBody>
                  <a:tcPr/>
                </a:tc>
                <a:tc>
                  <a:txBody>
                    <a:bodyPr/>
                    <a:lstStyle/>
                    <a:p>
                      <a:pPr algn="ctr"/>
                      <a:r>
                        <a:rPr lang="vi-VN" sz="2800" b="0" dirty="0">
                          <a:latin typeface="Times New Roman" panose="02020603050405020304" pitchFamily="18" charset="0"/>
                          <a:cs typeface="Times New Roman" panose="02020603050405020304" pitchFamily="18" charset="0"/>
                        </a:rPr>
                        <a:t>10 giờ</a:t>
                      </a:r>
                      <a:endParaRPr lang="en-US" sz="2800" b="0" dirty="0">
                        <a:latin typeface="Times New Roman" panose="02020603050405020304" pitchFamily="18" charset="0"/>
                        <a:cs typeface="Times New Roman" panose="02020603050405020304" pitchFamily="18" charset="0"/>
                      </a:endParaRPr>
                    </a:p>
                  </a:txBody>
                  <a:tcPr/>
                </a:tc>
                <a:tc>
                  <a:txBody>
                    <a:bodyPr/>
                    <a:lstStyle/>
                    <a:p>
                      <a:pPr algn="ctr"/>
                      <a:r>
                        <a:rPr lang="vi-VN" sz="2800" b="0" dirty="0">
                          <a:latin typeface="Times New Roman" panose="02020603050405020304" pitchFamily="18" charset="0"/>
                          <a:cs typeface="Times New Roman" panose="02020603050405020304" pitchFamily="18" charset="0"/>
                        </a:rPr>
                        <a:t>14 giờ</a:t>
                      </a:r>
                      <a:endParaRPr lang="en-US" sz="2800" b="0" dirty="0">
                        <a:latin typeface="Times New Roman" panose="02020603050405020304" pitchFamily="18" charset="0"/>
                        <a:cs typeface="Times New Roman" panose="02020603050405020304" pitchFamily="18" charset="0"/>
                      </a:endParaRPr>
                    </a:p>
                  </a:txBody>
                  <a:tcPr/>
                </a:tc>
                <a:tc>
                  <a:txBody>
                    <a:bodyPr/>
                    <a:lstStyle/>
                    <a:p>
                      <a:pPr algn="ctr"/>
                      <a:r>
                        <a:rPr lang="vi-VN" sz="2800" b="0" dirty="0">
                          <a:latin typeface="Times New Roman" panose="02020603050405020304" pitchFamily="18" charset="0"/>
                          <a:cs typeface="Times New Roman" panose="02020603050405020304" pitchFamily="18" charset="0"/>
                        </a:rPr>
                        <a:t>18 giờ</a:t>
                      </a:r>
                      <a:endParaRPr lang="en-US" sz="2800" b="0" dirty="0">
                        <a:latin typeface="Times New Roman" panose="02020603050405020304" pitchFamily="18" charset="0"/>
                        <a:cs typeface="Times New Roman" panose="02020603050405020304" pitchFamily="18" charset="0"/>
                      </a:endParaRPr>
                    </a:p>
                  </a:txBody>
                  <a:tcPr/>
                </a:tc>
                <a:tc>
                  <a:txBody>
                    <a:bodyPr/>
                    <a:lstStyle/>
                    <a:p>
                      <a:pPr algn="ctr"/>
                      <a:r>
                        <a:rPr lang="vi-VN" sz="2800" b="0" dirty="0">
                          <a:latin typeface="Times New Roman" panose="02020603050405020304" pitchFamily="18" charset="0"/>
                          <a:cs typeface="Times New Roman" panose="02020603050405020304" pitchFamily="18" charset="0"/>
                        </a:rPr>
                        <a:t>22 giờ</a:t>
                      </a:r>
                      <a:endParaRPr lang="en-US" sz="28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31032250"/>
                  </a:ext>
                </a:extLst>
              </a:tr>
              <a:tr h="675753">
                <a:tc>
                  <a:txBody>
                    <a:bodyPr/>
                    <a:lstStyle/>
                    <a:p>
                      <a:pPr algn="l"/>
                      <a:r>
                        <a:rPr lang="vi-VN" sz="2800" b="1" dirty="0">
                          <a:latin typeface="Times New Roman" panose="02020603050405020304" pitchFamily="18" charset="0"/>
                          <a:cs typeface="Times New Roman" panose="02020603050405020304" pitchFamily="18" charset="0"/>
                        </a:rPr>
                        <a:t>Nhiệt</a:t>
                      </a:r>
                      <a:r>
                        <a:rPr lang="vi-VN" sz="2800" b="1" baseline="0" dirty="0">
                          <a:latin typeface="Times New Roman" panose="02020603050405020304" pitchFamily="18" charset="0"/>
                          <a:cs typeface="Times New Roman" panose="02020603050405020304" pitchFamily="18" charset="0"/>
                        </a:rPr>
                        <a:t> độ </a:t>
                      </a:r>
                      <a:endParaRPr lang="en-US" sz="2800" b="1" dirty="0">
                        <a:latin typeface="Times New Roman" panose="02020603050405020304" pitchFamily="18" charset="0"/>
                        <a:cs typeface="Times New Roman" panose="02020603050405020304" pitchFamily="18" charset="0"/>
                      </a:endParaRPr>
                    </a:p>
                  </a:txBody>
                  <a:tcPr/>
                </a:tc>
                <a:tc>
                  <a:txBody>
                    <a:bodyPr/>
                    <a:lstStyle/>
                    <a:p>
                      <a:pPr algn="ctr"/>
                      <a:r>
                        <a:rPr lang="vi-VN" sz="2800" b="0" dirty="0">
                          <a:latin typeface="Times New Roman" panose="02020603050405020304" pitchFamily="18" charset="0"/>
                          <a:cs typeface="Times New Roman" panose="02020603050405020304" pitchFamily="18" charset="0"/>
                        </a:rPr>
                        <a:t>-8</a:t>
                      </a:r>
                      <a:r>
                        <a:rPr lang="vi-VN" sz="2800" b="0" baseline="30000" dirty="0">
                          <a:latin typeface="Times New Roman" panose="02020603050405020304" pitchFamily="18" charset="0"/>
                          <a:cs typeface="Times New Roman" panose="02020603050405020304" pitchFamily="18" charset="0"/>
                        </a:rPr>
                        <a:t>o</a:t>
                      </a:r>
                      <a:r>
                        <a:rPr lang="vi-VN" sz="2800" b="0" baseline="0" dirty="0">
                          <a:latin typeface="Times New Roman" panose="02020603050405020304" pitchFamily="18" charset="0"/>
                          <a:cs typeface="Times New Roman" panose="02020603050405020304" pitchFamily="18" charset="0"/>
                        </a:rPr>
                        <a:t>C</a:t>
                      </a:r>
                      <a:endParaRPr lang="en-US" sz="2800" b="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b="0" dirty="0">
                          <a:latin typeface="Times New Roman" panose="02020603050405020304" pitchFamily="18" charset="0"/>
                          <a:cs typeface="Times New Roman" panose="02020603050405020304" pitchFamily="18" charset="0"/>
                        </a:rPr>
                        <a:t>-10</a:t>
                      </a:r>
                      <a:r>
                        <a:rPr lang="vi-VN" sz="2800" b="0" baseline="30000" dirty="0">
                          <a:latin typeface="Times New Roman" panose="02020603050405020304" pitchFamily="18" charset="0"/>
                          <a:cs typeface="Times New Roman" panose="02020603050405020304" pitchFamily="18" charset="0"/>
                        </a:rPr>
                        <a:t>o</a:t>
                      </a:r>
                      <a:r>
                        <a:rPr lang="vi-VN" sz="2800" b="0" baseline="0" dirty="0">
                          <a:latin typeface="Times New Roman" panose="02020603050405020304" pitchFamily="18" charset="0"/>
                          <a:cs typeface="Times New Roman" panose="02020603050405020304" pitchFamily="18" charset="0"/>
                        </a:rPr>
                        <a:t>C</a:t>
                      </a:r>
                      <a:endParaRPr lang="en-US" sz="2800" b="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b="0" dirty="0">
                          <a:latin typeface="Times New Roman" panose="02020603050405020304" pitchFamily="18" charset="0"/>
                          <a:cs typeface="Times New Roman" panose="02020603050405020304" pitchFamily="18" charset="0"/>
                        </a:rPr>
                        <a:t>-5</a:t>
                      </a:r>
                      <a:r>
                        <a:rPr lang="vi-VN" sz="2800" b="0" baseline="30000" dirty="0">
                          <a:latin typeface="Times New Roman" panose="02020603050405020304" pitchFamily="18" charset="0"/>
                          <a:cs typeface="Times New Roman" panose="02020603050405020304" pitchFamily="18" charset="0"/>
                        </a:rPr>
                        <a:t>o</a:t>
                      </a:r>
                      <a:r>
                        <a:rPr lang="vi-VN" sz="2800" b="0" baseline="0" dirty="0">
                          <a:latin typeface="Times New Roman" panose="02020603050405020304" pitchFamily="18" charset="0"/>
                          <a:cs typeface="Times New Roman" panose="02020603050405020304" pitchFamily="18" charset="0"/>
                        </a:rPr>
                        <a:t>C</a:t>
                      </a:r>
                      <a:endParaRPr lang="en-US" sz="2800" b="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b="0" baseline="0" dirty="0">
                          <a:latin typeface="Times New Roman" panose="02020603050405020304" pitchFamily="18" charset="0"/>
                          <a:cs typeface="Times New Roman" panose="02020603050405020304" pitchFamily="18" charset="0"/>
                        </a:rPr>
                        <a:t>2</a:t>
                      </a:r>
                      <a:r>
                        <a:rPr lang="vi-VN" sz="2800" b="0" baseline="30000" dirty="0">
                          <a:latin typeface="Times New Roman" panose="02020603050405020304" pitchFamily="18" charset="0"/>
                          <a:cs typeface="Times New Roman" panose="02020603050405020304" pitchFamily="18" charset="0"/>
                        </a:rPr>
                        <a:t>o</a:t>
                      </a:r>
                      <a:r>
                        <a:rPr lang="vi-VN" sz="2800" b="0" baseline="0" dirty="0">
                          <a:latin typeface="Times New Roman" panose="02020603050405020304" pitchFamily="18" charset="0"/>
                          <a:cs typeface="Times New Roman" panose="02020603050405020304" pitchFamily="18" charset="0"/>
                        </a:rPr>
                        <a:t>C</a:t>
                      </a:r>
                      <a:endParaRPr lang="en-US" sz="2800" b="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b="0" baseline="0" dirty="0">
                          <a:latin typeface="Times New Roman" panose="02020603050405020304" pitchFamily="18" charset="0"/>
                          <a:cs typeface="Times New Roman" panose="02020603050405020304" pitchFamily="18" charset="0"/>
                        </a:rPr>
                        <a:t>0</a:t>
                      </a:r>
                      <a:r>
                        <a:rPr lang="vi-VN" sz="2800" b="0" baseline="30000" dirty="0">
                          <a:latin typeface="Times New Roman" panose="02020603050405020304" pitchFamily="18" charset="0"/>
                          <a:cs typeface="Times New Roman" panose="02020603050405020304" pitchFamily="18" charset="0"/>
                        </a:rPr>
                        <a:t>o</a:t>
                      </a:r>
                      <a:r>
                        <a:rPr lang="vi-VN" sz="2800" b="0" baseline="0" dirty="0">
                          <a:latin typeface="Times New Roman" panose="02020603050405020304" pitchFamily="18" charset="0"/>
                          <a:cs typeface="Times New Roman" panose="02020603050405020304" pitchFamily="18" charset="0"/>
                        </a:rPr>
                        <a:t>C</a:t>
                      </a:r>
                      <a:endParaRPr lang="en-US" sz="2800" b="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b="0" dirty="0">
                          <a:latin typeface="Times New Roman" panose="02020603050405020304" pitchFamily="18" charset="0"/>
                          <a:cs typeface="Times New Roman" panose="02020603050405020304" pitchFamily="18" charset="0"/>
                        </a:rPr>
                        <a:t>-3</a:t>
                      </a:r>
                      <a:r>
                        <a:rPr lang="vi-VN" sz="2800" b="0" baseline="30000" dirty="0">
                          <a:latin typeface="Times New Roman" panose="02020603050405020304" pitchFamily="18" charset="0"/>
                          <a:cs typeface="Times New Roman" panose="02020603050405020304" pitchFamily="18" charset="0"/>
                        </a:rPr>
                        <a:t>o</a:t>
                      </a:r>
                      <a:r>
                        <a:rPr lang="vi-VN" sz="2800" b="0" baseline="0" dirty="0">
                          <a:latin typeface="Times New Roman" panose="02020603050405020304" pitchFamily="18" charset="0"/>
                          <a:cs typeface="Times New Roman" panose="02020603050405020304" pitchFamily="18" charset="0"/>
                        </a:rPr>
                        <a:t>C</a:t>
                      </a:r>
                      <a:endParaRPr lang="en-US" sz="28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1315666"/>
                  </a:ext>
                </a:extLst>
              </a:tr>
            </a:tbl>
          </a:graphicData>
        </a:graphic>
      </p:graphicFrame>
    </p:spTree>
    <p:custDataLst>
      <p:tags r:id="rId1"/>
    </p:custDataLst>
    <p:extLst>
      <p:ext uri="{BB962C8B-B14F-4D97-AF65-F5344CB8AC3E}">
        <p14:creationId xmlns:p14="http://schemas.microsoft.com/office/powerpoint/2010/main" val="232620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4" presetClass="entr" presetSubtype="1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randombar(horizontal)">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GUN.wav"/>
                                        </p:tgtEl>
                                      </p:cMediaNode>
                                    </p:audio>
                                  </p:sub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up)">
                                      <p:cBhvr>
                                        <p:cTn id="67" dur="200"/>
                                        <p:tgtEl>
                                          <p:spTgt spid="8"/>
                                        </p:tgtEl>
                                      </p:cBhvr>
                                    </p:animEffect>
                                  </p:childTnLst>
                                </p:cTn>
                              </p:par>
                            </p:childTnLst>
                          </p:cTn>
                        </p:par>
                        <p:par>
                          <p:cTn id="68" fill="hold">
                            <p:stCondLst>
                              <p:cond delay="200"/>
                            </p:stCondLst>
                            <p:childTnLst>
                              <p:par>
                                <p:cTn id="69" presetID="17" presetClass="entr" presetSubtype="8" fill="hold" nodeType="after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p:cTn id="71" dur="300" fill="hold"/>
                                        <p:tgtEl>
                                          <p:spTgt spid="31"/>
                                        </p:tgtEl>
                                        <p:attrNameLst>
                                          <p:attrName>ppt_x</p:attrName>
                                        </p:attrNameLst>
                                      </p:cBhvr>
                                      <p:tavLst>
                                        <p:tav tm="0">
                                          <p:val>
                                            <p:strVal val="#ppt_x-#ppt_w/2"/>
                                          </p:val>
                                        </p:tav>
                                        <p:tav tm="100000">
                                          <p:val>
                                            <p:strVal val="#ppt_x"/>
                                          </p:val>
                                        </p:tav>
                                      </p:tavLst>
                                    </p:anim>
                                    <p:anim calcmode="lin" valueType="num">
                                      <p:cBhvr>
                                        <p:cTn id="72" dur="300" fill="hold"/>
                                        <p:tgtEl>
                                          <p:spTgt spid="31"/>
                                        </p:tgtEl>
                                        <p:attrNameLst>
                                          <p:attrName>ppt_y</p:attrName>
                                        </p:attrNameLst>
                                      </p:cBhvr>
                                      <p:tavLst>
                                        <p:tav tm="0">
                                          <p:val>
                                            <p:strVal val="#ppt_y"/>
                                          </p:val>
                                        </p:tav>
                                        <p:tav tm="100000">
                                          <p:val>
                                            <p:strVal val="#ppt_y"/>
                                          </p:val>
                                        </p:tav>
                                      </p:tavLst>
                                    </p:anim>
                                    <p:anim calcmode="lin" valueType="num">
                                      <p:cBhvr>
                                        <p:cTn id="73" dur="300" fill="hold"/>
                                        <p:tgtEl>
                                          <p:spTgt spid="31"/>
                                        </p:tgtEl>
                                        <p:attrNameLst>
                                          <p:attrName>ppt_w</p:attrName>
                                        </p:attrNameLst>
                                      </p:cBhvr>
                                      <p:tavLst>
                                        <p:tav tm="0">
                                          <p:val>
                                            <p:fltVal val="0"/>
                                          </p:val>
                                        </p:tav>
                                        <p:tav tm="100000">
                                          <p:val>
                                            <p:strVal val="#ppt_w"/>
                                          </p:val>
                                        </p:tav>
                                      </p:tavLst>
                                    </p:anim>
                                    <p:anim calcmode="lin" valueType="num">
                                      <p:cBhvr>
                                        <p:cTn id="7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7"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60" name="Rectangle 59"/>
          <p:cNvSpPr/>
          <p:nvPr/>
        </p:nvSpPr>
        <p:spPr>
          <a:xfrm>
            <a:off x="1877056" y="701819"/>
            <a:ext cx="9801890" cy="2885460"/>
          </a:xfrm>
          <a:prstGeom prst="rect">
            <a:avLst/>
          </a:prstGeom>
          <a:solidFill>
            <a:schemeClr val="tx1">
              <a:lumMod val="65000"/>
              <a:lumOff val="35000"/>
              <a:alpha val="3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50000"/>
              </a:lnSpc>
            </a:pPr>
            <a:r>
              <a:rPr lang="en-US" sz="2800" b="1">
                <a:solidFill>
                  <a:srgbClr val="FFFF00"/>
                </a:solidFill>
                <a:latin typeface="Times New Roman" panose="02020603050405020304" pitchFamily="18" charset="0"/>
                <a:cs typeface="Times New Roman" panose="02020603050405020304" pitchFamily="18" charset="0"/>
              </a:rPr>
              <a:t>	Nhiệt độ lúc 6 giờ là </a:t>
            </a:r>
            <a:r>
              <a:rPr lang="vi-VN" sz="2800" b="1">
                <a:solidFill>
                  <a:srgbClr val="FFFF00"/>
                </a:solidFill>
                <a:latin typeface="Times New Roman" panose="02020603050405020304" pitchFamily="18" charset="0"/>
                <a:cs typeface="Times New Roman" panose="02020603050405020304" pitchFamily="18" charset="0"/>
              </a:rPr>
              <a:t>-10</a:t>
            </a:r>
            <a:r>
              <a:rPr lang="vi-VN" sz="2800" b="1" baseline="30000">
                <a:solidFill>
                  <a:srgbClr val="FFFF00"/>
                </a:solidFill>
                <a:latin typeface="Times New Roman" panose="02020603050405020304" pitchFamily="18" charset="0"/>
                <a:cs typeface="Times New Roman" panose="02020603050405020304" pitchFamily="18" charset="0"/>
              </a:rPr>
              <a:t>o</a:t>
            </a:r>
            <a:r>
              <a:rPr lang="vi-VN" sz="2800" b="1">
                <a:solidFill>
                  <a:srgbClr val="FFFF00"/>
                </a:solidFill>
                <a:latin typeface="Times New Roman" panose="02020603050405020304" pitchFamily="18" charset="0"/>
                <a:cs typeface="Times New Roman" panose="02020603050405020304" pitchFamily="18" charset="0"/>
              </a:rPr>
              <a:t>C</a:t>
            </a:r>
            <a:r>
              <a:rPr lang="en-US" sz="2800" b="1">
                <a:solidFill>
                  <a:srgbClr val="FFFF00"/>
                </a:solidFill>
                <a:latin typeface="Times New Roman" panose="02020603050405020304" pitchFamily="18" charset="0"/>
                <a:cs typeface="Times New Roman" panose="02020603050405020304" pitchFamily="18" charset="0"/>
              </a:rPr>
              <a:t> đúng hay sai?</a:t>
            </a:r>
          </a:p>
          <a:p>
            <a:pPr lvl="1">
              <a:lnSpc>
                <a:spcPct val="150000"/>
              </a:lnSpc>
            </a:pPr>
            <a:r>
              <a:rPr lang="en-US" sz="2800" b="1">
                <a:solidFill>
                  <a:srgbClr val="FFFF00"/>
                </a:solidFill>
                <a:latin typeface="Times New Roman" panose="02020603050405020304" pitchFamily="18" charset="0"/>
                <a:cs typeface="Times New Roman" panose="02020603050405020304" pitchFamily="18" charset="0"/>
              </a:rPr>
              <a:t> </a:t>
            </a:r>
          </a:p>
          <a:p>
            <a:pPr lvl="1">
              <a:lnSpc>
                <a:spcPct val="150000"/>
              </a:lnSpc>
            </a:pPr>
            <a:endParaRPr lang="en-US" sz="2800" b="1" dirty="0">
              <a:solidFill>
                <a:srgbClr val="FFFF00"/>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1570195" y="631462"/>
            <a:ext cx="418373" cy="3124609"/>
            <a:chOff x="1291993" y="181189"/>
            <a:chExt cx="418373" cy="2666783"/>
          </a:xfrm>
        </p:grpSpPr>
        <p:grpSp>
          <p:nvGrpSpPr>
            <p:cNvPr id="53" name="Group 52"/>
            <p:cNvGrpSpPr/>
            <p:nvPr/>
          </p:nvGrpSpPr>
          <p:grpSpPr>
            <a:xfrm>
              <a:off x="1291993" y="1375078"/>
              <a:ext cx="329331" cy="286946"/>
              <a:chOff x="474434" y="3657835"/>
              <a:chExt cx="329331" cy="286946"/>
            </a:xfrm>
          </p:grpSpPr>
          <p:sp>
            <p:nvSpPr>
              <p:cNvPr id="54" name="Oval 53"/>
              <p:cNvSpPr/>
              <p:nvPr/>
            </p:nvSpPr>
            <p:spPr>
              <a:xfrm>
                <a:off x="474434" y="3657835"/>
                <a:ext cx="329331"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68743" y="3736459"/>
                <a:ext cx="144000"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1671973" y="638236"/>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697813" y="1374967"/>
            <a:ext cx="455948" cy="3255188"/>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897074" y="3920591"/>
            <a:ext cx="9689646" cy="2654675"/>
            <a:chOff x="596276" y="3549113"/>
            <a:chExt cx="10907599" cy="2654675"/>
          </a:xfrm>
        </p:grpSpPr>
        <p:grpSp>
          <p:nvGrpSpPr>
            <p:cNvPr id="23" name="Group 22"/>
            <p:cNvGrpSpPr/>
            <p:nvPr/>
          </p:nvGrpSpPr>
          <p:grpSpPr>
            <a:xfrm>
              <a:off x="620986" y="3549113"/>
              <a:ext cx="10882889" cy="2654675"/>
              <a:chOff x="1139780" y="2611241"/>
              <a:chExt cx="6780744" cy="2462475"/>
            </a:xfrm>
          </p:grpSpPr>
          <p:sp>
            <p:nvSpPr>
              <p:cNvPr id="18" name="Parallelogram 17"/>
              <p:cNvSpPr/>
              <p:nvPr/>
            </p:nvSpPr>
            <p:spPr>
              <a:xfrm>
                <a:off x="1139780" y="3102581"/>
                <a:ext cx="678074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693284" cy="604079"/>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cxnSpLocks/>
              <a:stCxn id="15" idx="3"/>
              <a:endCxn id="15" idx="1"/>
            </p:cNvCxnSpPr>
            <p:nvPr/>
          </p:nvCxnSpPr>
          <p:spPr>
            <a:xfrm>
              <a:off x="394123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96276" y="4031549"/>
              <a:ext cx="10907599" cy="2067626"/>
            </a:xfrm>
            <a:prstGeom prst="parallelogram">
              <a:avLst/>
            </a:prstGeom>
            <a:solidFill>
              <a:schemeClr val="tx1">
                <a:lumMod val="65000"/>
                <a:lumOff val="3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a:solidFill>
                    <a:schemeClr val="bg1"/>
                  </a:solidFill>
                  <a:latin typeface="Times New Roman" panose="02020603050405020304" pitchFamily="18" charset="0"/>
                  <a:cs typeface="Times New Roman" panose="02020603050405020304" pitchFamily="18" charset="0"/>
                </a:rPr>
                <a:t>Đúng.</a:t>
              </a:r>
            </a:p>
          </p:txBody>
        </p:sp>
        <p:pic>
          <p:nvPicPr>
            <p:cNvPr id="15" name="Picture 14"/>
            <p:cNvPicPr>
              <a:picLocks noChangeAspect="1"/>
            </p:cNvPicPr>
            <p:nvPr/>
          </p:nvPicPr>
          <p:blipFill>
            <a:blip r:embed="rId9"/>
            <a:stretch>
              <a:fillRect/>
            </a:stretch>
          </p:blipFill>
          <p:spPr>
            <a:xfrm rot="10800000">
              <a:off x="3941231" y="3879674"/>
              <a:ext cx="4997003" cy="303750"/>
            </a:xfrm>
            <a:prstGeom prst="rect">
              <a:avLst/>
            </a:prstGeom>
          </p:spPr>
        </p:pic>
      </p:grpSp>
      <p:grpSp>
        <p:nvGrpSpPr>
          <p:cNvPr id="28" name="Group 27"/>
          <p:cNvGrpSpPr/>
          <p:nvPr/>
        </p:nvGrpSpPr>
        <p:grpSpPr>
          <a:xfrm>
            <a:off x="402976" y="304396"/>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10"/>
            <a:stretch>
              <a:fillRect/>
            </a:stretch>
          </p:blipFill>
          <p:spPr>
            <a:xfrm>
              <a:off x="83662" y="159259"/>
              <a:ext cx="1082288" cy="1082288"/>
            </a:xfrm>
            <a:prstGeom prst="rect">
              <a:avLst/>
            </a:prstGeom>
          </p:spPr>
        </p:pic>
        <p:pic>
          <p:nvPicPr>
            <p:cNvPr id="33" name="Picture 32"/>
            <p:cNvPicPr>
              <a:picLocks noChangeAspect="1"/>
            </p:cNvPicPr>
            <p:nvPr/>
          </p:nvPicPr>
          <p:blipFill>
            <a:blip r:embed="rId11"/>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5</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pic>
        <p:nvPicPr>
          <p:cNvPr id="38" name="Picture 115" descr="ALRMCL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0617" y="2148281"/>
            <a:ext cx="1069317" cy="123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10</a:t>
            </a:r>
          </a:p>
        </p:txBody>
      </p:sp>
      <p:sp>
        <p:nvSpPr>
          <p:cNvPr id="45"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9</a:t>
            </a:r>
          </a:p>
        </p:txBody>
      </p:sp>
      <p:sp>
        <p:nvSpPr>
          <p:cNvPr id="4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8</a:t>
            </a:r>
          </a:p>
        </p:txBody>
      </p:sp>
      <p:sp>
        <p:nvSpPr>
          <p:cNvPr id="47"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7</a:t>
            </a:r>
          </a:p>
        </p:txBody>
      </p:sp>
      <p:sp>
        <p:nvSpPr>
          <p:cNvPr id="48"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6</a:t>
            </a:r>
          </a:p>
        </p:txBody>
      </p:sp>
      <p:sp>
        <p:nvSpPr>
          <p:cNvPr id="4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5</a:t>
            </a:r>
          </a:p>
        </p:txBody>
      </p:sp>
      <p:sp>
        <p:nvSpPr>
          <p:cNvPr id="50"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4</a:t>
            </a:r>
          </a:p>
        </p:txBody>
      </p:sp>
      <p:sp>
        <p:nvSpPr>
          <p:cNvPr id="51"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3</a:t>
            </a:r>
          </a:p>
        </p:txBody>
      </p:sp>
      <p:sp>
        <p:nvSpPr>
          <p:cNvPr id="52"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2</a:t>
            </a:r>
          </a:p>
        </p:txBody>
      </p:sp>
      <p:sp>
        <p:nvSpPr>
          <p:cNvPr id="5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a:t>
            </a:r>
          </a:p>
        </p:txBody>
      </p:sp>
      <p:sp>
        <p:nvSpPr>
          <p:cNvPr id="5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3600" b="1" dirty="0">
                <a:solidFill>
                  <a:srgbClr val="DC2608"/>
                </a:solidFill>
                <a:latin typeface="Times New Roman" panose="02020603050405020304" pitchFamily="18" charset="0"/>
                <a:cs typeface="Times New Roman" panose="02020603050405020304" pitchFamily="18" charset="0"/>
              </a:rPr>
              <a:t>0</a:t>
            </a:r>
          </a:p>
        </p:txBody>
      </p:sp>
      <p:graphicFrame>
        <p:nvGraphicFramePr>
          <p:cNvPr id="42" name="Table 41">
            <a:extLst>
              <a:ext uri="{FF2B5EF4-FFF2-40B4-BE49-F238E27FC236}">
                <a16:creationId xmlns:a16="http://schemas.microsoft.com/office/drawing/2014/main" id="{48889F86-09E1-44BE-B314-33E9525C7C3D}"/>
              </a:ext>
            </a:extLst>
          </p:cNvPr>
          <p:cNvGraphicFramePr>
            <a:graphicFrameLocks noGrp="1"/>
          </p:cNvGraphicFramePr>
          <p:nvPr/>
        </p:nvGraphicFramePr>
        <p:xfrm>
          <a:off x="2064553" y="1982868"/>
          <a:ext cx="9538636" cy="1357129"/>
        </p:xfrm>
        <a:graphic>
          <a:graphicData uri="http://schemas.openxmlformats.org/drawingml/2006/table">
            <a:tbl>
              <a:tblPr firstRow="1" bandRow="1">
                <a:tableStyleId>{5C22544A-7EE6-4342-B048-85BDC9FD1C3A}</a:tableStyleId>
              </a:tblPr>
              <a:tblGrid>
                <a:gridCol w="1944303">
                  <a:extLst>
                    <a:ext uri="{9D8B030D-6E8A-4147-A177-3AD203B41FA5}">
                      <a16:colId xmlns:a16="http://schemas.microsoft.com/office/drawing/2014/main" val="2352814445"/>
                    </a:ext>
                  </a:extLst>
                </a:gridCol>
                <a:gridCol w="1216451">
                  <a:extLst>
                    <a:ext uri="{9D8B030D-6E8A-4147-A177-3AD203B41FA5}">
                      <a16:colId xmlns:a16="http://schemas.microsoft.com/office/drawing/2014/main" val="1191664395"/>
                    </a:ext>
                  </a:extLst>
                </a:gridCol>
                <a:gridCol w="1161143">
                  <a:extLst>
                    <a:ext uri="{9D8B030D-6E8A-4147-A177-3AD203B41FA5}">
                      <a16:colId xmlns:a16="http://schemas.microsoft.com/office/drawing/2014/main" val="2622595179"/>
                    </a:ext>
                  </a:extLst>
                </a:gridCol>
                <a:gridCol w="1270381">
                  <a:extLst>
                    <a:ext uri="{9D8B030D-6E8A-4147-A177-3AD203B41FA5}">
                      <a16:colId xmlns:a16="http://schemas.microsoft.com/office/drawing/2014/main" val="1750848905"/>
                    </a:ext>
                  </a:extLst>
                </a:gridCol>
                <a:gridCol w="1318661">
                  <a:extLst>
                    <a:ext uri="{9D8B030D-6E8A-4147-A177-3AD203B41FA5}">
                      <a16:colId xmlns:a16="http://schemas.microsoft.com/office/drawing/2014/main" val="2475657606"/>
                    </a:ext>
                  </a:extLst>
                </a:gridCol>
                <a:gridCol w="1376412">
                  <a:extLst>
                    <a:ext uri="{9D8B030D-6E8A-4147-A177-3AD203B41FA5}">
                      <a16:colId xmlns:a16="http://schemas.microsoft.com/office/drawing/2014/main" val="908015308"/>
                    </a:ext>
                  </a:extLst>
                </a:gridCol>
                <a:gridCol w="1251285">
                  <a:extLst>
                    <a:ext uri="{9D8B030D-6E8A-4147-A177-3AD203B41FA5}">
                      <a16:colId xmlns:a16="http://schemas.microsoft.com/office/drawing/2014/main" val="952055395"/>
                    </a:ext>
                  </a:extLst>
                </a:gridCol>
              </a:tblGrid>
              <a:tr h="681376">
                <a:tc>
                  <a:txBody>
                    <a:bodyPr/>
                    <a:lstStyle/>
                    <a:p>
                      <a:r>
                        <a:rPr lang="vi-VN" sz="2800" b="1" dirty="0">
                          <a:latin typeface="Times New Roman" panose="02020603050405020304" pitchFamily="18" charset="0"/>
                          <a:cs typeface="Times New Roman" panose="02020603050405020304" pitchFamily="18" charset="0"/>
                        </a:rPr>
                        <a:t>Thời</a:t>
                      </a:r>
                      <a:r>
                        <a:rPr lang="vi-VN" sz="2800" b="1" baseline="0" dirty="0">
                          <a:latin typeface="Times New Roman" panose="02020603050405020304" pitchFamily="18" charset="0"/>
                          <a:cs typeface="Times New Roman" panose="02020603050405020304" pitchFamily="18" charset="0"/>
                        </a:rPr>
                        <a:t> điểm</a:t>
                      </a:r>
                      <a:endParaRPr lang="en-US" sz="2800" b="1" dirty="0">
                        <a:latin typeface="Times New Roman" panose="02020603050405020304" pitchFamily="18" charset="0"/>
                        <a:cs typeface="Times New Roman" panose="02020603050405020304" pitchFamily="18" charset="0"/>
                      </a:endParaRPr>
                    </a:p>
                  </a:txBody>
                  <a:tcPr/>
                </a:tc>
                <a:tc>
                  <a:txBody>
                    <a:bodyPr/>
                    <a:lstStyle/>
                    <a:p>
                      <a:pPr algn="ctr"/>
                      <a:r>
                        <a:rPr lang="vi-VN" sz="2800" b="0" dirty="0">
                          <a:latin typeface="Times New Roman" panose="02020603050405020304" pitchFamily="18" charset="0"/>
                          <a:cs typeface="Times New Roman" panose="02020603050405020304" pitchFamily="18" charset="0"/>
                        </a:rPr>
                        <a:t>2 giờ</a:t>
                      </a:r>
                      <a:endParaRPr lang="en-US" sz="2800" b="0" dirty="0">
                        <a:latin typeface="Times New Roman" panose="02020603050405020304" pitchFamily="18" charset="0"/>
                        <a:cs typeface="Times New Roman" panose="02020603050405020304" pitchFamily="18" charset="0"/>
                      </a:endParaRPr>
                    </a:p>
                  </a:txBody>
                  <a:tcPr/>
                </a:tc>
                <a:tc>
                  <a:txBody>
                    <a:bodyPr/>
                    <a:lstStyle/>
                    <a:p>
                      <a:pPr algn="ctr"/>
                      <a:r>
                        <a:rPr lang="vi-VN" sz="2800" b="0" dirty="0">
                          <a:latin typeface="Times New Roman" panose="02020603050405020304" pitchFamily="18" charset="0"/>
                          <a:cs typeface="Times New Roman" panose="02020603050405020304" pitchFamily="18" charset="0"/>
                        </a:rPr>
                        <a:t>6 giờ</a:t>
                      </a:r>
                      <a:r>
                        <a:rPr lang="vi-VN" sz="2800" b="0" baseline="0" dirty="0">
                          <a:latin typeface="Times New Roman" panose="02020603050405020304" pitchFamily="18" charset="0"/>
                          <a:cs typeface="Times New Roman" panose="02020603050405020304" pitchFamily="18" charset="0"/>
                        </a:rPr>
                        <a:t> </a:t>
                      </a:r>
                      <a:endParaRPr lang="en-US" sz="2800" b="0" dirty="0">
                        <a:latin typeface="Times New Roman" panose="02020603050405020304" pitchFamily="18" charset="0"/>
                        <a:cs typeface="Times New Roman" panose="02020603050405020304" pitchFamily="18" charset="0"/>
                      </a:endParaRPr>
                    </a:p>
                  </a:txBody>
                  <a:tcPr/>
                </a:tc>
                <a:tc>
                  <a:txBody>
                    <a:bodyPr/>
                    <a:lstStyle/>
                    <a:p>
                      <a:pPr algn="ctr"/>
                      <a:r>
                        <a:rPr lang="vi-VN" sz="2800" b="0" dirty="0">
                          <a:latin typeface="Times New Roman" panose="02020603050405020304" pitchFamily="18" charset="0"/>
                          <a:cs typeface="Times New Roman" panose="02020603050405020304" pitchFamily="18" charset="0"/>
                        </a:rPr>
                        <a:t>10 giờ</a:t>
                      </a:r>
                      <a:endParaRPr lang="en-US" sz="2800" b="0" dirty="0">
                        <a:latin typeface="Times New Roman" panose="02020603050405020304" pitchFamily="18" charset="0"/>
                        <a:cs typeface="Times New Roman" panose="02020603050405020304" pitchFamily="18" charset="0"/>
                      </a:endParaRPr>
                    </a:p>
                  </a:txBody>
                  <a:tcPr/>
                </a:tc>
                <a:tc>
                  <a:txBody>
                    <a:bodyPr/>
                    <a:lstStyle/>
                    <a:p>
                      <a:pPr algn="ctr"/>
                      <a:r>
                        <a:rPr lang="vi-VN" sz="2800" b="0" dirty="0">
                          <a:latin typeface="Times New Roman" panose="02020603050405020304" pitchFamily="18" charset="0"/>
                          <a:cs typeface="Times New Roman" panose="02020603050405020304" pitchFamily="18" charset="0"/>
                        </a:rPr>
                        <a:t>14 giờ</a:t>
                      </a:r>
                      <a:endParaRPr lang="en-US" sz="2800" b="0" dirty="0">
                        <a:latin typeface="Times New Roman" panose="02020603050405020304" pitchFamily="18" charset="0"/>
                        <a:cs typeface="Times New Roman" panose="02020603050405020304" pitchFamily="18" charset="0"/>
                      </a:endParaRPr>
                    </a:p>
                  </a:txBody>
                  <a:tcPr/>
                </a:tc>
                <a:tc>
                  <a:txBody>
                    <a:bodyPr/>
                    <a:lstStyle/>
                    <a:p>
                      <a:pPr algn="ctr"/>
                      <a:r>
                        <a:rPr lang="vi-VN" sz="2800" b="0" dirty="0">
                          <a:latin typeface="Times New Roman" panose="02020603050405020304" pitchFamily="18" charset="0"/>
                          <a:cs typeface="Times New Roman" panose="02020603050405020304" pitchFamily="18" charset="0"/>
                        </a:rPr>
                        <a:t>18 giờ</a:t>
                      </a:r>
                      <a:endParaRPr lang="en-US" sz="2800" b="0" dirty="0">
                        <a:latin typeface="Times New Roman" panose="02020603050405020304" pitchFamily="18" charset="0"/>
                        <a:cs typeface="Times New Roman" panose="02020603050405020304" pitchFamily="18" charset="0"/>
                      </a:endParaRPr>
                    </a:p>
                  </a:txBody>
                  <a:tcPr/>
                </a:tc>
                <a:tc>
                  <a:txBody>
                    <a:bodyPr/>
                    <a:lstStyle/>
                    <a:p>
                      <a:pPr algn="ctr"/>
                      <a:r>
                        <a:rPr lang="vi-VN" sz="2800" b="0" dirty="0">
                          <a:latin typeface="Times New Roman" panose="02020603050405020304" pitchFamily="18" charset="0"/>
                          <a:cs typeface="Times New Roman" panose="02020603050405020304" pitchFamily="18" charset="0"/>
                        </a:rPr>
                        <a:t>22 giờ</a:t>
                      </a:r>
                      <a:endParaRPr lang="en-US" sz="28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31032250"/>
                  </a:ext>
                </a:extLst>
              </a:tr>
              <a:tr h="675753">
                <a:tc>
                  <a:txBody>
                    <a:bodyPr/>
                    <a:lstStyle/>
                    <a:p>
                      <a:pPr algn="l"/>
                      <a:r>
                        <a:rPr lang="vi-VN" sz="2800" b="1" dirty="0">
                          <a:latin typeface="Times New Roman" panose="02020603050405020304" pitchFamily="18" charset="0"/>
                          <a:cs typeface="Times New Roman" panose="02020603050405020304" pitchFamily="18" charset="0"/>
                        </a:rPr>
                        <a:t>Nhiệt</a:t>
                      </a:r>
                      <a:r>
                        <a:rPr lang="vi-VN" sz="2800" b="1" baseline="0" dirty="0">
                          <a:latin typeface="Times New Roman" panose="02020603050405020304" pitchFamily="18" charset="0"/>
                          <a:cs typeface="Times New Roman" panose="02020603050405020304" pitchFamily="18" charset="0"/>
                        </a:rPr>
                        <a:t> độ </a:t>
                      </a:r>
                      <a:endParaRPr lang="en-US" sz="2800" b="1" dirty="0">
                        <a:latin typeface="Times New Roman" panose="02020603050405020304" pitchFamily="18" charset="0"/>
                        <a:cs typeface="Times New Roman" panose="02020603050405020304" pitchFamily="18" charset="0"/>
                      </a:endParaRPr>
                    </a:p>
                  </a:txBody>
                  <a:tcPr/>
                </a:tc>
                <a:tc>
                  <a:txBody>
                    <a:bodyPr/>
                    <a:lstStyle/>
                    <a:p>
                      <a:pPr algn="ctr"/>
                      <a:r>
                        <a:rPr lang="vi-VN" sz="2800" b="0" dirty="0">
                          <a:latin typeface="Times New Roman" panose="02020603050405020304" pitchFamily="18" charset="0"/>
                          <a:cs typeface="Times New Roman" panose="02020603050405020304" pitchFamily="18" charset="0"/>
                        </a:rPr>
                        <a:t>-8</a:t>
                      </a:r>
                      <a:r>
                        <a:rPr lang="vi-VN" sz="2800" b="0" baseline="30000" dirty="0">
                          <a:latin typeface="Times New Roman" panose="02020603050405020304" pitchFamily="18" charset="0"/>
                          <a:cs typeface="Times New Roman" panose="02020603050405020304" pitchFamily="18" charset="0"/>
                        </a:rPr>
                        <a:t>o</a:t>
                      </a:r>
                      <a:r>
                        <a:rPr lang="vi-VN" sz="2800" b="0" baseline="0" dirty="0">
                          <a:latin typeface="Times New Roman" panose="02020603050405020304" pitchFamily="18" charset="0"/>
                          <a:cs typeface="Times New Roman" panose="02020603050405020304" pitchFamily="18" charset="0"/>
                        </a:rPr>
                        <a:t>C</a:t>
                      </a:r>
                      <a:endParaRPr lang="en-US" sz="2800" b="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b="0" dirty="0">
                          <a:latin typeface="Times New Roman" panose="02020603050405020304" pitchFamily="18" charset="0"/>
                          <a:cs typeface="Times New Roman" panose="02020603050405020304" pitchFamily="18" charset="0"/>
                        </a:rPr>
                        <a:t>-10</a:t>
                      </a:r>
                      <a:r>
                        <a:rPr lang="vi-VN" sz="2800" b="0" baseline="30000" dirty="0">
                          <a:latin typeface="Times New Roman" panose="02020603050405020304" pitchFamily="18" charset="0"/>
                          <a:cs typeface="Times New Roman" panose="02020603050405020304" pitchFamily="18" charset="0"/>
                        </a:rPr>
                        <a:t>o</a:t>
                      </a:r>
                      <a:r>
                        <a:rPr lang="vi-VN" sz="2800" b="0" baseline="0" dirty="0">
                          <a:latin typeface="Times New Roman" panose="02020603050405020304" pitchFamily="18" charset="0"/>
                          <a:cs typeface="Times New Roman" panose="02020603050405020304" pitchFamily="18" charset="0"/>
                        </a:rPr>
                        <a:t>C</a:t>
                      </a:r>
                      <a:endParaRPr lang="en-US" sz="2800" b="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b="0" dirty="0">
                          <a:latin typeface="Times New Roman" panose="02020603050405020304" pitchFamily="18" charset="0"/>
                          <a:cs typeface="Times New Roman" panose="02020603050405020304" pitchFamily="18" charset="0"/>
                        </a:rPr>
                        <a:t>-5</a:t>
                      </a:r>
                      <a:r>
                        <a:rPr lang="vi-VN" sz="2800" b="0" baseline="30000" dirty="0">
                          <a:latin typeface="Times New Roman" panose="02020603050405020304" pitchFamily="18" charset="0"/>
                          <a:cs typeface="Times New Roman" panose="02020603050405020304" pitchFamily="18" charset="0"/>
                        </a:rPr>
                        <a:t>o</a:t>
                      </a:r>
                      <a:r>
                        <a:rPr lang="vi-VN" sz="2800" b="0" baseline="0" dirty="0">
                          <a:latin typeface="Times New Roman" panose="02020603050405020304" pitchFamily="18" charset="0"/>
                          <a:cs typeface="Times New Roman" panose="02020603050405020304" pitchFamily="18" charset="0"/>
                        </a:rPr>
                        <a:t>C</a:t>
                      </a:r>
                      <a:endParaRPr lang="en-US" sz="2800" b="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b="0" baseline="0" dirty="0">
                          <a:latin typeface="Times New Roman" panose="02020603050405020304" pitchFamily="18" charset="0"/>
                          <a:cs typeface="Times New Roman" panose="02020603050405020304" pitchFamily="18" charset="0"/>
                        </a:rPr>
                        <a:t>2</a:t>
                      </a:r>
                      <a:r>
                        <a:rPr lang="vi-VN" sz="2800" b="0" baseline="30000" dirty="0">
                          <a:latin typeface="Times New Roman" panose="02020603050405020304" pitchFamily="18" charset="0"/>
                          <a:cs typeface="Times New Roman" panose="02020603050405020304" pitchFamily="18" charset="0"/>
                        </a:rPr>
                        <a:t>o</a:t>
                      </a:r>
                      <a:r>
                        <a:rPr lang="vi-VN" sz="2800" b="0" baseline="0" dirty="0">
                          <a:latin typeface="Times New Roman" panose="02020603050405020304" pitchFamily="18" charset="0"/>
                          <a:cs typeface="Times New Roman" panose="02020603050405020304" pitchFamily="18" charset="0"/>
                        </a:rPr>
                        <a:t>C</a:t>
                      </a:r>
                      <a:endParaRPr lang="en-US" sz="2800" b="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b="0" baseline="0" dirty="0">
                          <a:latin typeface="Times New Roman" panose="02020603050405020304" pitchFamily="18" charset="0"/>
                          <a:cs typeface="Times New Roman" panose="02020603050405020304" pitchFamily="18" charset="0"/>
                        </a:rPr>
                        <a:t>0</a:t>
                      </a:r>
                      <a:r>
                        <a:rPr lang="vi-VN" sz="2800" b="0" baseline="30000" dirty="0">
                          <a:latin typeface="Times New Roman" panose="02020603050405020304" pitchFamily="18" charset="0"/>
                          <a:cs typeface="Times New Roman" panose="02020603050405020304" pitchFamily="18" charset="0"/>
                        </a:rPr>
                        <a:t>o</a:t>
                      </a:r>
                      <a:r>
                        <a:rPr lang="vi-VN" sz="2800" b="0" baseline="0" dirty="0">
                          <a:latin typeface="Times New Roman" panose="02020603050405020304" pitchFamily="18" charset="0"/>
                          <a:cs typeface="Times New Roman" panose="02020603050405020304" pitchFamily="18" charset="0"/>
                        </a:rPr>
                        <a:t>C</a:t>
                      </a:r>
                      <a:endParaRPr lang="en-US" sz="2800" b="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b="0" dirty="0">
                          <a:latin typeface="Times New Roman" panose="02020603050405020304" pitchFamily="18" charset="0"/>
                          <a:cs typeface="Times New Roman" panose="02020603050405020304" pitchFamily="18" charset="0"/>
                        </a:rPr>
                        <a:t>-3</a:t>
                      </a:r>
                      <a:r>
                        <a:rPr lang="vi-VN" sz="2800" b="0" baseline="30000" dirty="0">
                          <a:latin typeface="Times New Roman" panose="02020603050405020304" pitchFamily="18" charset="0"/>
                          <a:cs typeface="Times New Roman" panose="02020603050405020304" pitchFamily="18" charset="0"/>
                        </a:rPr>
                        <a:t>o</a:t>
                      </a:r>
                      <a:r>
                        <a:rPr lang="vi-VN" sz="2800" b="0" baseline="0" dirty="0">
                          <a:latin typeface="Times New Roman" panose="02020603050405020304" pitchFamily="18" charset="0"/>
                          <a:cs typeface="Times New Roman" panose="02020603050405020304" pitchFamily="18" charset="0"/>
                        </a:rPr>
                        <a:t>C</a:t>
                      </a:r>
                      <a:endParaRPr lang="en-US" sz="28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1315666"/>
                  </a:ext>
                </a:extLst>
              </a:tr>
            </a:tbl>
          </a:graphicData>
        </a:graphic>
      </p:graphicFrame>
    </p:spTree>
    <p:custDataLst>
      <p:tags r:id="rId1"/>
    </p:custDataLst>
    <p:extLst>
      <p:ext uri="{BB962C8B-B14F-4D97-AF65-F5344CB8AC3E}">
        <p14:creationId xmlns:p14="http://schemas.microsoft.com/office/powerpoint/2010/main" val="56989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4" presetClass="entr" presetSubtype="1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randombar(horizontal)">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GUN.wav"/>
                                        </p:tgtEl>
                                      </p:cMediaNode>
                                    </p:audio>
                                  </p:sub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up)">
                                      <p:cBhvr>
                                        <p:cTn id="67" dur="200"/>
                                        <p:tgtEl>
                                          <p:spTgt spid="8"/>
                                        </p:tgtEl>
                                      </p:cBhvr>
                                    </p:animEffect>
                                  </p:childTnLst>
                                </p:cTn>
                              </p:par>
                            </p:childTnLst>
                          </p:cTn>
                        </p:par>
                        <p:par>
                          <p:cTn id="68" fill="hold">
                            <p:stCondLst>
                              <p:cond delay="200"/>
                            </p:stCondLst>
                            <p:childTnLst>
                              <p:par>
                                <p:cTn id="69" presetID="17" presetClass="entr" presetSubtype="8" fill="hold" nodeType="after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p:cTn id="71" dur="300" fill="hold"/>
                                        <p:tgtEl>
                                          <p:spTgt spid="31"/>
                                        </p:tgtEl>
                                        <p:attrNameLst>
                                          <p:attrName>ppt_x</p:attrName>
                                        </p:attrNameLst>
                                      </p:cBhvr>
                                      <p:tavLst>
                                        <p:tav tm="0">
                                          <p:val>
                                            <p:strVal val="#ppt_x-#ppt_w/2"/>
                                          </p:val>
                                        </p:tav>
                                        <p:tav tm="100000">
                                          <p:val>
                                            <p:strVal val="#ppt_x"/>
                                          </p:val>
                                        </p:tav>
                                      </p:tavLst>
                                    </p:anim>
                                    <p:anim calcmode="lin" valueType="num">
                                      <p:cBhvr>
                                        <p:cTn id="72" dur="300" fill="hold"/>
                                        <p:tgtEl>
                                          <p:spTgt spid="31"/>
                                        </p:tgtEl>
                                        <p:attrNameLst>
                                          <p:attrName>ppt_y</p:attrName>
                                        </p:attrNameLst>
                                      </p:cBhvr>
                                      <p:tavLst>
                                        <p:tav tm="0">
                                          <p:val>
                                            <p:strVal val="#ppt_y"/>
                                          </p:val>
                                        </p:tav>
                                        <p:tav tm="100000">
                                          <p:val>
                                            <p:strVal val="#ppt_y"/>
                                          </p:val>
                                        </p:tav>
                                      </p:tavLst>
                                    </p:anim>
                                    <p:anim calcmode="lin" valueType="num">
                                      <p:cBhvr>
                                        <p:cTn id="73" dur="300" fill="hold"/>
                                        <p:tgtEl>
                                          <p:spTgt spid="31"/>
                                        </p:tgtEl>
                                        <p:attrNameLst>
                                          <p:attrName>ppt_w</p:attrName>
                                        </p:attrNameLst>
                                      </p:cBhvr>
                                      <p:tavLst>
                                        <p:tav tm="0">
                                          <p:val>
                                            <p:fltVal val="0"/>
                                          </p:val>
                                        </p:tav>
                                        <p:tav tm="100000">
                                          <p:val>
                                            <p:strVal val="#ppt_w"/>
                                          </p:val>
                                        </p:tav>
                                      </p:tavLst>
                                    </p:anim>
                                    <p:anim calcmode="lin" valueType="num">
                                      <p:cBhvr>
                                        <p:cTn id="7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7"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60" name="Rectangle 59"/>
          <p:cNvSpPr/>
          <p:nvPr/>
        </p:nvSpPr>
        <p:spPr>
          <a:xfrm>
            <a:off x="1946503" y="701819"/>
            <a:ext cx="9801890" cy="2885460"/>
          </a:xfrm>
          <a:prstGeom prst="rect">
            <a:avLst/>
          </a:prstGeom>
          <a:solidFill>
            <a:schemeClr val="tx1">
              <a:lumMod val="65000"/>
              <a:lumOff val="35000"/>
              <a:alpha val="3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a:solidFill>
                  <a:srgbClr val="FFFF00"/>
                </a:solidFill>
                <a:latin typeface="Times New Roman" panose="02020603050405020304" pitchFamily="18" charset="0"/>
              </a:rPr>
              <a:t>	</a:t>
            </a:r>
            <a:r>
              <a:rPr lang="vi-VN" sz="2800" b="1">
                <a:solidFill>
                  <a:srgbClr val="FFFF00"/>
                </a:solidFill>
                <a:latin typeface="Times New Roman" panose="02020603050405020304" pitchFamily="18" charset="0"/>
              </a:rPr>
              <a:t>Hãy viết số nguyên âm biểu thị việc </a:t>
            </a:r>
            <a:r>
              <a:rPr lang="en-US" sz="2800" b="1">
                <a:solidFill>
                  <a:srgbClr val="FFFF00"/>
                </a:solidFill>
                <a:latin typeface="Times New Roman" panose="02020603050405020304" pitchFamily="18" charset="0"/>
              </a:rPr>
              <a:t>Bà Ba kinh doanh lỗ 	600 000 đồng</a:t>
            </a:r>
            <a:endParaRPr lang="en-US" sz="2800" b="1" dirty="0">
              <a:solidFill>
                <a:srgbClr val="FFFF00"/>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1570195" y="631462"/>
            <a:ext cx="418373" cy="3124609"/>
            <a:chOff x="1291993" y="181189"/>
            <a:chExt cx="418373" cy="2666783"/>
          </a:xfrm>
        </p:grpSpPr>
        <p:grpSp>
          <p:nvGrpSpPr>
            <p:cNvPr id="53" name="Group 52"/>
            <p:cNvGrpSpPr/>
            <p:nvPr/>
          </p:nvGrpSpPr>
          <p:grpSpPr>
            <a:xfrm>
              <a:off x="1291993" y="1375078"/>
              <a:ext cx="329331" cy="286946"/>
              <a:chOff x="474434" y="3657835"/>
              <a:chExt cx="329331" cy="286946"/>
            </a:xfrm>
          </p:grpSpPr>
          <p:sp>
            <p:nvSpPr>
              <p:cNvPr id="54" name="Oval 53"/>
              <p:cNvSpPr/>
              <p:nvPr/>
            </p:nvSpPr>
            <p:spPr>
              <a:xfrm>
                <a:off x="474434" y="3657835"/>
                <a:ext cx="329331"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68743" y="3736459"/>
                <a:ext cx="144000"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1671973" y="638236"/>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697813" y="1374967"/>
            <a:ext cx="455948" cy="3255188"/>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865234" y="3920591"/>
            <a:ext cx="9721486" cy="2654675"/>
            <a:chOff x="560434" y="3549113"/>
            <a:chExt cx="10943441" cy="2654675"/>
          </a:xfrm>
        </p:grpSpPr>
        <p:grpSp>
          <p:nvGrpSpPr>
            <p:cNvPr id="23" name="Group 22"/>
            <p:cNvGrpSpPr/>
            <p:nvPr/>
          </p:nvGrpSpPr>
          <p:grpSpPr>
            <a:xfrm>
              <a:off x="620986" y="3549113"/>
              <a:ext cx="10882889" cy="2654675"/>
              <a:chOff x="1139780" y="2611241"/>
              <a:chExt cx="6780744" cy="2462475"/>
            </a:xfrm>
          </p:grpSpPr>
          <p:sp>
            <p:nvSpPr>
              <p:cNvPr id="18" name="Parallelogram 17"/>
              <p:cNvSpPr/>
              <p:nvPr/>
            </p:nvSpPr>
            <p:spPr>
              <a:xfrm>
                <a:off x="1139780" y="3102581"/>
                <a:ext cx="678074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693284" cy="604079"/>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cxnSpLocks/>
              <a:stCxn id="15" idx="3"/>
              <a:endCxn id="15" idx="1"/>
            </p:cNvCxnSpPr>
            <p:nvPr/>
          </p:nvCxnSpPr>
          <p:spPr>
            <a:xfrm>
              <a:off x="394123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Parallelogram 29"/>
                <p:cNvSpPr/>
                <p:nvPr/>
              </p:nvSpPr>
              <p:spPr>
                <a:xfrm>
                  <a:off x="560434" y="4031549"/>
                  <a:ext cx="10907599" cy="2067626"/>
                </a:xfrm>
                <a:prstGeom prst="parallelogram">
                  <a:avLst/>
                </a:prstGeom>
                <a:solidFill>
                  <a:schemeClr val="tx1">
                    <a:lumMod val="65000"/>
                    <a:lumOff val="3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6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3600" i="1" smtClean="0">
                          <a:solidFill>
                            <a:schemeClr val="bg1"/>
                          </a:solidFill>
                          <a:latin typeface="Cambria Math" panose="02040503050406030204" pitchFamily="18" charset="0"/>
                          <a:cs typeface="Times New Roman" panose="02020603050405020304" pitchFamily="18" charset="0"/>
                        </a:rPr>
                        <m:t>−600 000 </m:t>
                      </m:r>
                    </m:oMath>
                  </a14:m>
                  <a:r>
                    <a:rPr lang="en-US" sz="3600">
                      <a:solidFill>
                        <a:schemeClr val="bg1"/>
                      </a:solidFill>
                      <a:latin typeface="Times New Roman" panose="02020603050405020304" pitchFamily="18" charset="0"/>
                      <a:cs typeface="Times New Roman" panose="02020603050405020304" pitchFamily="18" charset="0"/>
                    </a:rPr>
                    <a:t>đồng</a:t>
                  </a:r>
                </a:p>
              </p:txBody>
            </p:sp>
          </mc:Choice>
          <mc:Fallback xmlns="">
            <p:sp>
              <p:nvSpPr>
                <p:cNvPr id="30" name="Parallelogram 29"/>
                <p:cNvSpPr>
                  <a:spLocks noRot="1" noChangeAspect="1" noMove="1" noResize="1" noEditPoints="1" noAdjustHandles="1" noChangeArrowheads="1" noChangeShapeType="1" noTextEdit="1"/>
                </p:cNvSpPr>
                <p:nvPr/>
              </p:nvSpPr>
              <p:spPr>
                <a:xfrm>
                  <a:off x="560434" y="4031549"/>
                  <a:ext cx="10907599" cy="2067626"/>
                </a:xfrm>
                <a:prstGeom prst="parallelogram">
                  <a:avLst/>
                </a:prstGeom>
                <a:blipFill>
                  <a:blip r:embed="rId9"/>
                  <a:stretch>
                    <a:fillRect/>
                  </a:stretch>
                </a:blipFill>
                <a:ln>
                  <a:noFill/>
                </a:ln>
              </p:spPr>
              <p:txBody>
                <a:bodyPr/>
                <a:lstStyle/>
                <a:p>
                  <a:r>
                    <a:rPr lang="en-US">
                      <a:noFill/>
                    </a:rPr>
                    <a:t> </a:t>
                  </a:r>
                </a:p>
              </p:txBody>
            </p:sp>
          </mc:Fallback>
        </mc:AlternateContent>
        <p:pic>
          <p:nvPicPr>
            <p:cNvPr id="15" name="Picture 14"/>
            <p:cNvPicPr>
              <a:picLocks noChangeAspect="1"/>
            </p:cNvPicPr>
            <p:nvPr/>
          </p:nvPicPr>
          <p:blipFill>
            <a:blip r:embed="rId10"/>
            <a:stretch>
              <a:fillRect/>
            </a:stretch>
          </p:blipFill>
          <p:spPr>
            <a:xfrm rot="10800000">
              <a:off x="3941231" y="3879674"/>
              <a:ext cx="4997003" cy="303750"/>
            </a:xfrm>
            <a:prstGeom prst="rect">
              <a:avLst/>
            </a:prstGeom>
          </p:spPr>
        </p:pic>
      </p:grpSp>
      <p:grpSp>
        <p:nvGrpSpPr>
          <p:cNvPr id="28" name="Group 27"/>
          <p:cNvGrpSpPr/>
          <p:nvPr/>
        </p:nvGrpSpPr>
        <p:grpSpPr>
          <a:xfrm>
            <a:off x="402976" y="304396"/>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11"/>
            <a:stretch>
              <a:fillRect/>
            </a:stretch>
          </p:blipFill>
          <p:spPr>
            <a:xfrm>
              <a:off x="83662" y="159259"/>
              <a:ext cx="1082288" cy="1082288"/>
            </a:xfrm>
            <a:prstGeom prst="rect">
              <a:avLst/>
            </a:prstGeom>
          </p:spPr>
        </p:pic>
        <p:pic>
          <p:nvPicPr>
            <p:cNvPr id="33" name="Picture 32"/>
            <p:cNvPicPr>
              <a:picLocks noChangeAspect="1"/>
            </p:cNvPicPr>
            <p:nvPr/>
          </p:nvPicPr>
          <p:blipFill>
            <a:blip r:embed="rId12"/>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6</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pic>
        <p:nvPicPr>
          <p:cNvPr id="38"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0617" y="2148281"/>
            <a:ext cx="1069317" cy="123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10</a:t>
            </a:r>
          </a:p>
        </p:txBody>
      </p:sp>
      <p:sp>
        <p:nvSpPr>
          <p:cNvPr id="45"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9</a:t>
            </a:r>
          </a:p>
        </p:txBody>
      </p:sp>
      <p:sp>
        <p:nvSpPr>
          <p:cNvPr id="4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8</a:t>
            </a:r>
          </a:p>
        </p:txBody>
      </p:sp>
      <p:sp>
        <p:nvSpPr>
          <p:cNvPr id="47"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7</a:t>
            </a:r>
          </a:p>
        </p:txBody>
      </p:sp>
      <p:sp>
        <p:nvSpPr>
          <p:cNvPr id="48"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6</a:t>
            </a:r>
          </a:p>
        </p:txBody>
      </p:sp>
      <p:sp>
        <p:nvSpPr>
          <p:cNvPr id="4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5</a:t>
            </a:r>
          </a:p>
        </p:txBody>
      </p:sp>
      <p:sp>
        <p:nvSpPr>
          <p:cNvPr id="50"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4</a:t>
            </a:r>
          </a:p>
        </p:txBody>
      </p:sp>
      <p:sp>
        <p:nvSpPr>
          <p:cNvPr id="51"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3</a:t>
            </a:r>
          </a:p>
        </p:txBody>
      </p:sp>
      <p:sp>
        <p:nvSpPr>
          <p:cNvPr id="52"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2</a:t>
            </a:r>
          </a:p>
        </p:txBody>
      </p:sp>
      <p:sp>
        <p:nvSpPr>
          <p:cNvPr id="5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a:t>
            </a:r>
          </a:p>
        </p:txBody>
      </p:sp>
      <p:sp>
        <p:nvSpPr>
          <p:cNvPr id="5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3600" b="1" dirty="0">
                <a:solidFill>
                  <a:srgbClr val="DC2608"/>
                </a:solidFill>
                <a:latin typeface="Times New Roman" panose="02020603050405020304" pitchFamily="18" charset="0"/>
                <a:cs typeface="Times New Roman" panose="02020603050405020304" pitchFamily="18" charset="0"/>
              </a:rPr>
              <a:t>0</a:t>
            </a:r>
          </a:p>
        </p:txBody>
      </p:sp>
    </p:spTree>
    <p:custDataLst>
      <p:tags r:id="rId1"/>
    </p:custDataLst>
    <p:extLst>
      <p:ext uri="{BB962C8B-B14F-4D97-AF65-F5344CB8AC3E}">
        <p14:creationId xmlns:p14="http://schemas.microsoft.com/office/powerpoint/2010/main" val="73002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60" name="Rectangle 59"/>
          <p:cNvSpPr/>
          <p:nvPr/>
        </p:nvSpPr>
        <p:spPr>
          <a:xfrm>
            <a:off x="1946503" y="701819"/>
            <a:ext cx="6238652" cy="2885460"/>
          </a:xfrm>
          <a:prstGeom prst="rect">
            <a:avLst/>
          </a:prstGeom>
          <a:solidFill>
            <a:schemeClr val="tx1">
              <a:lumMod val="65000"/>
              <a:lumOff val="35000"/>
              <a:alpha val="3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a:solidFill>
                  <a:srgbClr val="FFFF00"/>
                </a:solidFill>
                <a:latin typeface="Times New Roman" panose="02020603050405020304" pitchFamily="18" charset="0"/>
              </a:rPr>
              <a:t>	Nhiệt kế chỉ bao nhiêu độ C?</a:t>
            </a:r>
            <a:endParaRPr lang="en-US" sz="2800" b="1" dirty="0">
              <a:solidFill>
                <a:srgbClr val="FFFF00"/>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1570195" y="631462"/>
            <a:ext cx="418373" cy="3124609"/>
            <a:chOff x="1291993" y="181189"/>
            <a:chExt cx="418373" cy="2666783"/>
          </a:xfrm>
        </p:grpSpPr>
        <p:grpSp>
          <p:nvGrpSpPr>
            <p:cNvPr id="53" name="Group 52"/>
            <p:cNvGrpSpPr/>
            <p:nvPr/>
          </p:nvGrpSpPr>
          <p:grpSpPr>
            <a:xfrm>
              <a:off x="1291993" y="1375078"/>
              <a:ext cx="329331" cy="286946"/>
              <a:chOff x="474434" y="3657835"/>
              <a:chExt cx="329331" cy="286946"/>
            </a:xfrm>
          </p:grpSpPr>
          <p:sp>
            <p:nvSpPr>
              <p:cNvPr id="54" name="Oval 53"/>
              <p:cNvSpPr/>
              <p:nvPr/>
            </p:nvSpPr>
            <p:spPr>
              <a:xfrm>
                <a:off x="474434" y="3657835"/>
                <a:ext cx="329331"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68743" y="3736459"/>
                <a:ext cx="144000"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8300821" y="631462"/>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697813" y="1374967"/>
            <a:ext cx="455948" cy="3255188"/>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865234" y="3920591"/>
            <a:ext cx="9721486" cy="2654675"/>
            <a:chOff x="560434" y="3549113"/>
            <a:chExt cx="10943441" cy="2654675"/>
          </a:xfrm>
        </p:grpSpPr>
        <p:grpSp>
          <p:nvGrpSpPr>
            <p:cNvPr id="23" name="Group 22"/>
            <p:cNvGrpSpPr/>
            <p:nvPr/>
          </p:nvGrpSpPr>
          <p:grpSpPr>
            <a:xfrm>
              <a:off x="620986" y="3549113"/>
              <a:ext cx="10882889" cy="2654675"/>
              <a:chOff x="1139780" y="2611241"/>
              <a:chExt cx="6780744" cy="2462475"/>
            </a:xfrm>
          </p:grpSpPr>
          <p:sp>
            <p:nvSpPr>
              <p:cNvPr id="18" name="Parallelogram 17"/>
              <p:cNvSpPr/>
              <p:nvPr/>
            </p:nvSpPr>
            <p:spPr>
              <a:xfrm>
                <a:off x="1139780" y="3102581"/>
                <a:ext cx="678074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693284" cy="604079"/>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cxnSpLocks/>
              <a:stCxn id="15" idx="3"/>
              <a:endCxn id="15" idx="1"/>
            </p:cNvCxnSpPr>
            <p:nvPr/>
          </p:nvCxnSpPr>
          <p:spPr>
            <a:xfrm>
              <a:off x="394123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Parallelogram 29"/>
                <p:cNvSpPr/>
                <p:nvPr/>
              </p:nvSpPr>
              <p:spPr>
                <a:xfrm>
                  <a:off x="560434" y="4031549"/>
                  <a:ext cx="10907599" cy="2067626"/>
                </a:xfrm>
                <a:prstGeom prst="parallelogram">
                  <a:avLst/>
                </a:prstGeom>
                <a:solidFill>
                  <a:schemeClr val="tx1">
                    <a:lumMod val="65000"/>
                    <a:lumOff val="3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6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3600" b="0" i="1" smtClean="0">
                              <a:solidFill>
                                <a:schemeClr val="bg1"/>
                              </a:solidFill>
                              <a:latin typeface="Cambria Math" panose="02040503050406030204" pitchFamily="18" charset="0"/>
                              <a:cs typeface="Times New Roman" panose="02020603050405020304" pitchFamily="18" charset="0"/>
                            </a:rPr>
                          </m:ctrlPr>
                        </m:sSupPr>
                        <m:e>
                          <m:r>
                            <a:rPr lang="en-US" sz="3600" b="0" i="1" smtClean="0">
                              <a:solidFill>
                                <a:schemeClr val="bg1"/>
                              </a:solidFill>
                              <a:latin typeface="Cambria Math" panose="02040503050406030204" pitchFamily="18" charset="0"/>
                              <a:cs typeface="Times New Roman" panose="02020603050405020304" pitchFamily="18" charset="0"/>
                            </a:rPr>
                            <m:t>−10</m:t>
                          </m:r>
                        </m:e>
                        <m:sup>
                          <m:r>
                            <a:rPr lang="en-US" sz="3600" b="0" i="1" smtClean="0">
                              <a:solidFill>
                                <a:schemeClr val="bg1"/>
                              </a:solidFill>
                              <a:latin typeface="Cambria Math" panose="02040503050406030204" pitchFamily="18" charset="0"/>
                              <a:cs typeface="Times New Roman" panose="02020603050405020304" pitchFamily="18" charset="0"/>
                            </a:rPr>
                            <m:t>0</m:t>
                          </m:r>
                        </m:sup>
                      </m:sSup>
                    </m:oMath>
                  </a14:m>
                  <a:r>
                    <a:rPr lang="en-US" sz="3600">
                      <a:solidFill>
                        <a:schemeClr val="bg1"/>
                      </a:solidFill>
                      <a:latin typeface="Times New Roman" panose="02020603050405020304" pitchFamily="18" charset="0"/>
                      <a:cs typeface="Times New Roman" panose="02020603050405020304" pitchFamily="18" charset="0"/>
                    </a:rPr>
                    <a:t>C</a:t>
                  </a:r>
                </a:p>
              </p:txBody>
            </p:sp>
          </mc:Choice>
          <mc:Fallback xmlns="">
            <p:sp>
              <p:nvSpPr>
                <p:cNvPr id="30" name="Parallelogram 29"/>
                <p:cNvSpPr>
                  <a:spLocks noRot="1" noChangeAspect="1" noMove="1" noResize="1" noEditPoints="1" noAdjustHandles="1" noChangeArrowheads="1" noChangeShapeType="1" noTextEdit="1"/>
                </p:cNvSpPr>
                <p:nvPr/>
              </p:nvSpPr>
              <p:spPr>
                <a:xfrm>
                  <a:off x="560434" y="4031549"/>
                  <a:ext cx="10907599" cy="2067626"/>
                </a:xfrm>
                <a:prstGeom prst="parallelogram">
                  <a:avLst/>
                </a:prstGeom>
                <a:blipFill>
                  <a:blip r:embed="rId9"/>
                  <a:stretch>
                    <a:fillRect/>
                  </a:stretch>
                </a:blipFill>
                <a:ln>
                  <a:noFill/>
                </a:ln>
              </p:spPr>
              <p:txBody>
                <a:bodyPr/>
                <a:lstStyle/>
                <a:p>
                  <a:r>
                    <a:rPr lang="en-US">
                      <a:noFill/>
                    </a:rPr>
                    <a:t> </a:t>
                  </a:r>
                </a:p>
              </p:txBody>
            </p:sp>
          </mc:Fallback>
        </mc:AlternateContent>
        <p:pic>
          <p:nvPicPr>
            <p:cNvPr id="15" name="Picture 14"/>
            <p:cNvPicPr>
              <a:picLocks noChangeAspect="1"/>
            </p:cNvPicPr>
            <p:nvPr/>
          </p:nvPicPr>
          <p:blipFill>
            <a:blip r:embed="rId10"/>
            <a:stretch>
              <a:fillRect/>
            </a:stretch>
          </p:blipFill>
          <p:spPr>
            <a:xfrm rot="10800000">
              <a:off x="3941231" y="3879674"/>
              <a:ext cx="4997003" cy="303750"/>
            </a:xfrm>
            <a:prstGeom prst="rect">
              <a:avLst/>
            </a:prstGeom>
          </p:spPr>
        </p:pic>
      </p:grpSp>
      <p:grpSp>
        <p:nvGrpSpPr>
          <p:cNvPr id="28" name="Group 27"/>
          <p:cNvGrpSpPr/>
          <p:nvPr/>
        </p:nvGrpSpPr>
        <p:grpSpPr>
          <a:xfrm>
            <a:off x="402976" y="304396"/>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11"/>
            <a:stretch>
              <a:fillRect/>
            </a:stretch>
          </p:blipFill>
          <p:spPr>
            <a:xfrm>
              <a:off x="83662" y="159259"/>
              <a:ext cx="1082288" cy="1082288"/>
            </a:xfrm>
            <a:prstGeom prst="rect">
              <a:avLst/>
            </a:prstGeom>
          </p:spPr>
        </p:pic>
        <p:pic>
          <p:nvPicPr>
            <p:cNvPr id="33" name="Picture 32"/>
            <p:cNvPicPr>
              <a:picLocks noChangeAspect="1"/>
            </p:cNvPicPr>
            <p:nvPr/>
          </p:nvPicPr>
          <p:blipFill>
            <a:blip r:embed="rId12"/>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7</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pic>
        <p:nvPicPr>
          <p:cNvPr id="38"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0617" y="2148281"/>
            <a:ext cx="1069317" cy="123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10</a:t>
            </a:r>
          </a:p>
        </p:txBody>
      </p:sp>
      <p:sp>
        <p:nvSpPr>
          <p:cNvPr id="45"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9</a:t>
            </a:r>
          </a:p>
        </p:txBody>
      </p:sp>
      <p:sp>
        <p:nvSpPr>
          <p:cNvPr id="4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8</a:t>
            </a:r>
          </a:p>
        </p:txBody>
      </p:sp>
      <p:sp>
        <p:nvSpPr>
          <p:cNvPr id="47"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7</a:t>
            </a:r>
          </a:p>
        </p:txBody>
      </p:sp>
      <p:sp>
        <p:nvSpPr>
          <p:cNvPr id="48"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6</a:t>
            </a:r>
          </a:p>
        </p:txBody>
      </p:sp>
      <p:sp>
        <p:nvSpPr>
          <p:cNvPr id="4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5</a:t>
            </a:r>
          </a:p>
        </p:txBody>
      </p:sp>
      <p:sp>
        <p:nvSpPr>
          <p:cNvPr id="50"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4</a:t>
            </a:r>
          </a:p>
        </p:txBody>
      </p:sp>
      <p:sp>
        <p:nvSpPr>
          <p:cNvPr id="51"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3</a:t>
            </a:r>
          </a:p>
        </p:txBody>
      </p:sp>
      <p:sp>
        <p:nvSpPr>
          <p:cNvPr id="52"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2</a:t>
            </a:r>
          </a:p>
        </p:txBody>
      </p:sp>
      <p:sp>
        <p:nvSpPr>
          <p:cNvPr id="5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a:t>
            </a:r>
          </a:p>
        </p:txBody>
      </p:sp>
      <p:sp>
        <p:nvSpPr>
          <p:cNvPr id="5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3600" b="1" dirty="0">
                <a:solidFill>
                  <a:srgbClr val="DC2608"/>
                </a:solidFill>
                <a:latin typeface="Times New Roman" panose="02020603050405020304" pitchFamily="18" charset="0"/>
                <a:cs typeface="Times New Roman" panose="02020603050405020304" pitchFamily="18" charset="0"/>
              </a:rPr>
              <a:t>0</a:t>
            </a:r>
          </a:p>
        </p:txBody>
      </p:sp>
      <p:pic>
        <p:nvPicPr>
          <p:cNvPr id="10" name="Picture 9">
            <a:extLst>
              <a:ext uri="{FF2B5EF4-FFF2-40B4-BE49-F238E27FC236}">
                <a16:creationId xmlns:a16="http://schemas.microsoft.com/office/drawing/2014/main" id="{C1A12EDF-3C8C-4DD5-A826-A43B29A497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67364" y="316476"/>
            <a:ext cx="1895763" cy="3911975"/>
          </a:xfrm>
          <a:prstGeom prst="rect">
            <a:avLst/>
          </a:prstGeom>
        </p:spPr>
      </p:pic>
      <p:cxnSp>
        <p:nvCxnSpPr>
          <p:cNvPr id="3" name="Straight Connector 2">
            <a:extLst>
              <a:ext uri="{FF2B5EF4-FFF2-40B4-BE49-F238E27FC236}">
                <a16:creationId xmlns:a16="http://schemas.microsoft.com/office/drawing/2014/main" id="{B70F26EC-23AE-4677-95F2-E2478FD439CF}"/>
              </a:ext>
            </a:extLst>
          </p:cNvPr>
          <p:cNvCxnSpPr>
            <a:cxnSpLocks/>
          </p:cNvCxnSpPr>
          <p:nvPr/>
        </p:nvCxnSpPr>
        <p:spPr>
          <a:xfrm>
            <a:off x="9652000" y="2468097"/>
            <a:ext cx="1185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9455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60" name="Rectangle 59"/>
          <p:cNvSpPr/>
          <p:nvPr/>
        </p:nvSpPr>
        <p:spPr>
          <a:xfrm>
            <a:off x="1877056" y="701819"/>
            <a:ext cx="9801890" cy="2885460"/>
          </a:xfrm>
          <a:prstGeom prst="rect">
            <a:avLst/>
          </a:prstGeom>
          <a:blipFill>
            <a:blip r:embed="rId8"/>
            <a:stretch>
              <a:fillRect/>
            </a:stretch>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50000"/>
              </a:lnSpc>
            </a:pPr>
            <a:r>
              <a:rPr lang="en-US" sz="2800" b="1">
                <a:solidFill>
                  <a:srgbClr val="FFFF00"/>
                </a:solidFill>
                <a:latin typeface="Times New Roman" panose="02020603050405020304" pitchFamily="18" charset="0"/>
                <a:cs typeface="Times New Roman" panose="02020603050405020304" pitchFamily="18" charset="0"/>
              </a:rPr>
              <a:t>Số 0 là số nguyên âm.</a:t>
            </a:r>
          </a:p>
          <a:p>
            <a:pPr lvl="1">
              <a:lnSpc>
                <a:spcPct val="150000"/>
              </a:lnSpc>
            </a:pPr>
            <a:r>
              <a:rPr lang="en-US" sz="2800" b="1">
                <a:solidFill>
                  <a:srgbClr val="FFFF00"/>
                </a:solidFill>
                <a:latin typeface="Times New Roman" panose="02020603050405020304" pitchFamily="18" charset="0"/>
                <a:cs typeface="Times New Roman" panose="02020603050405020304" pitchFamily="18" charset="0"/>
              </a:rPr>
              <a:t>A. Đúng			B. Sai</a:t>
            </a:r>
          </a:p>
          <a:p>
            <a:pPr lvl="1">
              <a:lnSpc>
                <a:spcPct val="150000"/>
              </a:lnSpc>
            </a:pPr>
            <a:endParaRPr lang="en-US" sz="2800" b="1" dirty="0">
              <a:solidFill>
                <a:srgbClr val="FFFF00"/>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1570195" y="631462"/>
            <a:ext cx="418373" cy="3124609"/>
            <a:chOff x="1291993" y="181189"/>
            <a:chExt cx="418373" cy="2666783"/>
          </a:xfrm>
        </p:grpSpPr>
        <p:grpSp>
          <p:nvGrpSpPr>
            <p:cNvPr id="53" name="Group 52"/>
            <p:cNvGrpSpPr/>
            <p:nvPr/>
          </p:nvGrpSpPr>
          <p:grpSpPr>
            <a:xfrm>
              <a:off x="1291993" y="1375078"/>
              <a:ext cx="329331" cy="286946"/>
              <a:chOff x="474434" y="3657835"/>
              <a:chExt cx="329331" cy="286946"/>
            </a:xfrm>
          </p:grpSpPr>
          <p:sp>
            <p:nvSpPr>
              <p:cNvPr id="54" name="Oval 53"/>
              <p:cNvSpPr/>
              <p:nvPr/>
            </p:nvSpPr>
            <p:spPr>
              <a:xfrm>
                <a:off x="474434" y="3657835"/>
                <a:ext cx="329331"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68743" y="3736459"/>
                <a:ext cx="144000"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1671973" y="638236"/>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697813" y="1374967"/>
            <a:ext cx="455948" cy="3255188"/>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897074" y="3920591"/>
            <a:ext cx="9689646" cy="2654675"/>
            <a:chOff x="596276" y="3549113"/>
            <a:chExt cx="10907599" cy="2654675"/>
          </a:xfrm>
        </p:grpSpPr>
        <p:grpSp>
          <p:nvGrpSpPr>
            <p:cNvPr id="23" name="Group 22"/>
            <p:cNvGrpSpPr/>
            <p:nvPr/>
          </p:nvGrpSpPr>
          <p:grpSpPr>
            <a:xfrm>
              <a:off x="620986" y="3549113"/>
              <a:ext cx="10882889" cy="2654675"/>
              <a:chOff x="1139780" y="2611241"/>
              <a:chExt cx="6780744" cy="2462475"/>
            </a:xfrm>
          </p:grpSpPr>
          <p:sp>
            <p:nvSpPr>
              <p:cNvPr id="18" name="Parallelogram 17"/>
              <p:cNvSpPr/>
              <p:nvPr/>
            </p:nvSpPr>
            <p:spPr>
              <a:xfrm>
                <a:off x="1139780" y="3102581"/>
                <a:ext cx="678074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693284" cy="604079"/>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cxnSpLocks/>
              <a:stCxn id="15" idx="3"/>
              <a:endCxn id="15" idx="1"/>
            </p:cNvCxnSpPr>
            <p:nvPr/>
          </p:nvCxnSpPr>
          <p:spPr>
            <a:xfrm>
              <a:off x="394123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96276" y="4031549"/>
              <a:ext cx="10907599" cy="2067626"/>
            </a:xfrm>
            <a:prstGeom prst="parallelogram">
              <a:avLst/>
            </a:prstGeom>
            <a:solidFill>
              <a:schemeClr val="tx1">
                <a:lumMod val="65000"/>
                <a:lumOff val="3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a:solidFill>
                    <a:schemeClr val="bg1"/>
                  </a:solidFill>
                  <a:latin typeface="Times New Roman" panose="02020603050405020304" pitchFamily="18" charset="0"/>
                  <a:cs typeface="Times New Roman" panose="02020603050405020304" pitchFamily="18" charset="0"/>
                </a:rPr>
                <a:t>B. </a:t>
              </a:r>
            </a:p>
          </p:txBody>
        </p:sp>
        <p:pic>
          <p:nvPicPr>
            <p:cNvPr id="15" name="Picture 14"/>
            <p:cNvPicPr>
              <a:picLocks noChangeAspect="1"/>
            </p:cNvPicPr>
            <p:nvPr/>
          </p:nvPicPr>
          <p:blipFill>
            <a:blip r:embed="rId9"/>
            <a:stretch>
              <a:fillRect/>
            </a:stretch>
          </p:blipFill>
          <p:spPr>
            <a:xfrm rot="10800000">
              <a:off x="3941231" y="3879674"/>
              <a:ext cx="4997003" cy="303750"/>
            </a:xfrm>
            <a:prstGeom prst="rect">
              <a:avLst/>
            </a:prstGeom>
          </p:spPr>
        </p:pic>
      </p:grpSp>
      <p:grpSp>
        <p:nvGrpSpPr>
          <p:cNvPr id="28" name="Group 27"/>
          <p:cNvGrpSpPr/>
          <p:nvPr/>
        </p:nvGrpSpPr>
        <p:grpSpPr>
          <a:xfrm>
            <a:off x="402976" y="304396"/>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10"/>
            <a:stretch>
              <a:fillRect/>
            </a:stretch>
          </p:blipFill>
          <p:spPr>
            <a:xfrm>
              <a:off x="83662" y="159259"/>
              <a:ext cx="1082288" cy="1082288"/>
            </a:xfrm>
            <a:prstGeom prst="rect">
              <a:avLst/>
            </a:prstGeom>
          </p:spPr>
        </p:pic>
        <p:pic>
          <p:nvPicPr>
            <p:cNvPr id="33" name="Picture 32"/>
            <p:cNvPicPr>
              <a:picLocks noChangeAspect="1"/>
            </p:cNvPicPr>
            <p:nvPr/>
          </p:nvPicPr>
          <p:blipFill>
            <a:blip r:embed="rId11"/>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8</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pic>
        <p:nvPicPr>
          <p:cNvPr id="38" name="Picture 115" descr="ALRMCL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0617" y="2148281"/>
            <a:ext cx="1069317" cy="123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10</a:t>
            </a:r>
          </a:p>
        </p:txBody>
      </p:sp>
      <p:sp>
        <p:nvSpPr>
          <p:cNvPr id="45"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9</a:t>
            </a:r>
          </a:p>
        </p:txBody>
      </p:sp>
      <p:sp>
        <p:nvSpPr>
          <p:cNvPr id="4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8</a:t>
            </a:r>
          </a:p>
        </p:txBody>
      </p:sp>
      <p:sp>
        <p:nvSpPr>
          <p:cNvPr id="47"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7</a:t>
            </a:r>
          </a:p>
        </p:txBody>
      </p:sp>
      <p:sp>
        <p:nvSpPr>
          <p:cNvPr id="48"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6</a:t>
            </a:r>
          </a:p>
        </p:txBody>
      </p:sp>
      <p:sp>
        <p:nvSpPr>
          <p:cNvPr id="4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5</a:t>
            </a:r>
          </a:p>
        </p:txBody>
      </p:sp>
      <p:sp>
        <p:nvSpPr>
          <p:cNvPr id="50"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4</a:t>
            </a:r>
          </a:p>
        </p:txBody>
      </p:sp>
      <p:sp>
        <p:nvSpPr>
          <p:cNvPr id="51"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3</a:t>
            </a:r>
          </a:p>
        </p:txBody>
      </p:sp>
      <p:sp>
        <p:nvSpPr>
          <p:cNvPr id="52"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2</a:t>
            </a:r>
          </a:p>
        </p:txBody>
      </p:sp>
      <p:sp>
        <p:nvSpPr>
          <p:cNvPr id="5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a:t>
            </a:r>
          </a:p>
        </p:txBody>
      </p:sp>
      <p:sp>
        <p:nvSpPr>
          <p:cNvPr id="59" name="Oval 176"/>
          <p:cNvSpPr>
            <a:spLocks noChangeArrowheads="1"/>
          </p:cNvSpPr>
          <p:nvPr/>
        </p:nvSpPr>
        <p:spPr bwMode="auto">
          <a:xfrm>
            <a:off x="616301" y="2450844"/>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3600" b="1" dirty="0">
                <a:solidFill>
                  <a:srgbClr val="DC2608"/>
                </a:solidFill>
                <a:latin typeface="Times New Roman" panose="02020603050405020304" pitchFamily="18" charset="0"/>
                <a:cs typeface="Times New Roman" panose="02020603050405020304" pitchFamily="18" charset="0"/>
              </a:rPr>
              <a:t>0</a:t>
            </a:r>
          </a:p>
        </p:txBody>
      </p:sp>
      <p:pic>
        <p:nvPicPr>
          <p:cNvPr id="17410" name="Picture 2" descr="Nhận biết các cách đọc số 0 trong Tiếng Anh có thể bạn chưa biết">
            <a:extLst>
              <a:ext uri="{FF2B5EF4-FFF2-40B4-BE49-F238E27FC236}">
                <a16:creationId xmlns:a16="http://schemas.microsoft.com/office/drawing/2014/main" id="{1B25BBA1-A88E-43AC-BF6D-9749D746D874}"/>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719" b="91816" l="10000" r="90000">
                        <a14:foregroundMark x1="50200" y1="10230" x2="50200" y2="10230"/>
                        <a14:foregroundMark x1="26000" y1="90537" x2="26000" y2="90537"/>
                        <a14:foregroundMark x1="75000" y1="91816" x2="75000" y2="91816"/>
                      </a14:backgroundRemoval>
                    </a14:imgEffect>
                  </a14:imgLayer>
                </a14:imgProps>
              </a:ext>
              <a:ext uri="{28A0092B-C50C-407E-A947-70E740481C1C}">
                <a14:useLocalDpi xmlns:a14="http://schemas.microsoft.com/office/drawing/2010/main" val="0"/>
              </a:ext>
            </a:extLst>
          </a:blip>
          <a:srcRect/>
          <a:stretch>
            <a:fillRect/>
          </a:stretch>
        </p:blipFill>
        <p:spPr bwMode="auto">
          <a:xfrm>
            <a:off x="9346814" y="1032081"/>
            <a:ext cx="2845186" cy="2224935"/>
          </a:xfrm>
          <a:prstGeom prst="rect">
            <a:avLst/>
          </a:prstGeom>
          <a:noFill/>
          <a:extLst>
            <a:ext uri="{909E8E84-426E-40DD-AFC4-6F175D3DCCD1}">
              <a14:hiddenFill xmlns:a14="http://schemas.microsoft.com/office/drawing/2010/main">
                <a:solidFill>
                  <a:srgbClr val="FFFFFF"/>
                </a:solidFill>
              </a14:hiddenFill>
            </a:ext>
          </a:extLst>
        </p:spPr>
      </p:pic>
      <p:sp>
        <p:nvSpPr>
          <p:cNvPr id="43" name="Parallelogram 42">
            <a:extLst>
              <a:ext uri="{FF2B5EF4-FFF2-40B4-BE49-F238E27FC236}">
                <a16:creationId xmlns:a16="http://schemas.microsoft.com/office/drawing/2014/main" id="{C0A15420-07B8-4901-9875-140A31DF0E3D}"/>
              </a:ext>
            </a:extLst>
          </p:cNvPr>
          <p:cNvSpPr/>
          <p:nvPr/>
        </p:nvSpPr>
        <p:spPr>
          <a:xfrm>
            <a:off x="3246964" y="4676050"/>
            <a:ext cx="7128427" cy="1607641"/>
          </a:xfrm>
          <a:prstGeom prst="parallelogram">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Times New Roman" panose="02020603050405020304" pitchFamily="18" charset="0"/>
                <a:cs typeface="Times New Roman" panose="02020603050405020304" pitchFamily="18" charset="0"/>
              </a:rPr>
              <a:t>Số 0 là số nguyên.</a:t>
            </a:r>
          </a:p>
          <a:p>
            <a:r>
              <a:rPr lang="en-US" sz="2800" b="0">
                <a:solidFill>
                  <a:schemeClr val="bg1"/>
                </a:solidFill>
                <a:latin typeface="Times New Roman" panose="02020603050405020304" pitchFamily="18" charset="0"/>
                <a:cs typeface="Times New Roman" panose="02020603050405020304" pitchFamily="18" charset="0"/>
              </a:rPr>
              <a:t>Nhưng số 0 kh</a:t>
            </a:r>
            <a:r>
              <a:rPr lang="en-US" sz="2800">
                <a:solidFill>
                  <a:schemeClr val="bg1"/>
                </a:solidFill>
                <a:latin typeface="Times New Roman" panose="02020603050405020304" pitchFamily="18" charset="0"/>
                <a:cs typeface="Times New Roman" panose="02020603050405020304" pitchFamily="18" charset="0"/>
              </a:rPr>
              <a:t>ông là số nguyên âm, cũng không là số nguyên dương.</a:t>
            </a:r>
            <a:endParaRPr lang="en-US" sz="2800" b="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1243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fins__success-2.wav"/>
                                        </p:tgtEl>
                                      </p:cMediaNode>
                                    </p:audio>
                                  </p:sub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7948459-82BE-48EB-BCB8-DBDEDBEB641C}"/>
              </a:ext>
            </a:extLst>
          </p:cNvPr>
          <p:cNvGrpSpPr/>
          <p:nvPr/>
        </p:nvGrpSpPr>
        <p:grpSpPr>
          <a:xfrm>
            <a:off x="685637" y="2459797"/>
            <a:ext cx="4943609" cy="2188810"/>
            <a:chOff x="435897" y="2384763"/>
            <a:chExt cx="4943609" cy="2188810"/>
          </a:xfrm>
        </p:grpSpPr>
        <p:sp>
          <p:nvSpPr>
            <p:cNvPr id="5" name="Freeform 54">
              <a:extLst>
                <a:ext uri="{FF2B5EF4-FFF2-40B4-BE49-F238E27FC236}">
                  <a16:creationId xmlns:a16="http://schemas.microsoft.com/office/drawing/2014/main" id="{D13DD049-ABC4-49E7-8A65-3BADDE18BC24}"/>
                </a:ext>
              </a:extLst>
            </p:cNvPr>
            <p:cNvSpPr/>
            <p:nvPr/>
          </p:nvSpPr>
          <p:spPr>
            <a:xfrm>
              <a:off x="435897" y="2384763"/>
              <a:ext cx="4943609" cy="2188810"/>
            </a:xfrm>
            <a:custGeom>
              <a:avLst/>
              <a:gdLst>
                <a:gd name="connsiteX0" fmla="*/ 3535237 w 4183237"/>
                <a:gd name="connsiteY0" fmla="*/ 0 h 1299996"/>
                <a:gd name="connsiteX1" fmla="*/ 4183237 w 4183237"/>
                <a:gd name="connsiteY1" fmla="*/ 648000 h 1299996"/>
                <a:gd name="connsiteX2" fmla="*/ 3535237 w 4183237"/>
                <a:gd name="connsiteY2" fmla="*/ 1296000 h 1299996"/>
                <a:gd name="connsiteX3" fmla="*/ 3515418 w 4183237"/>
                <a:gd name="connsiteY3" fmla="*/ 1294002 h 1299996"/>
                <a:gd name="connsiteX4" fmla="*/ 3515418 w 4183237"/>
                <a:gd name="connsiteY4" fmla="*/ 1299996 h 1299996"/>
                <a:gd name="connsiteX5" fmla="*/ 0 w 4183237"/>
                <a:gd name="connsiteY5" fmla="*/ 1299996 h 1299996"/>
                <a:gd name="connsiteX6" fmla="*/ 0 w 4183237"/>
                <a:gd name="connsiteY6" fmla="*/ 3996 h 1299996"/>
                <a:gd name="connsiteX7" fmla="*/ 3495597 w 4183237"/>
                <a:gd name="connsiteY7" fmla="*/ 3996 h 129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3237" h="1299996">
                  <a:moveTo>
                    <a:pt x="3535237" y="0"/>
                  </a:moveTo>
                  <a:cubicBezTo>
                    <a:pt x="3893118" y="0"/>
                    <a:pt x="4183237" y="290119"/>
                    <a:pt x="4183237" y="648000"/>
                  </a:cubicBezTo>
                  <a:cubicBezTo>
                    <a:pt x="4183237" y="1005881"/>
                    <a:pt x="3893118" y="1296000"/>
                    <a:pt x="3535237" y="1296000"/>
                  </a:cubicBezTo>
                  <a:lnTo>
                    <a:pt x="3515418" y="1294002"/>
                  </a:lnTo>
                  <a:lnTo>
                    <a:pt x="3515418" y="1299996"/>
                  </a:lnTo>
                  <a:lnTo>
                    <a:pt x="0" y="1299996"/>
                  </a:lnTo>
                  <a:lnTo>
                    <a:pt x="0" y="3996"/>
                  </a:lnTo>
                  <a:lnTo>
                    <a:pt x="3495597" y="3996"/>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GB"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6" name="Group 24">
              <a:extLst>
                <a:ext uri="{FF2B5EF4-FFF2-40B4-BE49-F238E27FC236}">
                  <a16:creationId xmlns:a16="http://schemas.microsoft.com/office/drawing/2014/main" id="{7D0442DF-6684-427E-8DFE-46E9BC6FB69F}"/>
                </a:ext>
              </a:extLst>
            </p:cNvPr>
            <p:cNvGrpSpPr/>
            <p:nvPr/>
          </p:nvGrpSpPr>
          <p:grpSpPr>
            <a:xfrm>
              <a:off x="1021707" y="2634786"/>
              <a:ext cx="3490580" cy="1528153"/>
              <a:chOff x="216714" y="3030870"/>
              <a:chExt cx="4372348" cy="2345942"/>
            </a:xfrm>
          </p:grpSpPr>
          <p:sp>
            <p:nvSpPr>
              <p:cNvPr id="7" name="TextBox 6">
                <a:extLst>
                  <a:ext uri="{FF2B5EF4-FFF2-40B4-BE49-F238E27FC236}">
                    <a16:creationId xmlns:a16="http://schemas.microsoft.com/office/drawing/2014/main" id="{FB1EB64B-E9EC-4AED-BF88-6B8E470B622B}"/>
                  </a:ext>
                </a:extLst>
              </p:cNvPr>
              <p:cNvSpPr txBox="1"/>
              <p:nvPr/>
            </p:nvSpPr>
            <p:spPr>
              <a:xfrm>
                <a:off x="573118" y="3030870"/>
                <a:ext cx="3484183" cy="969770"/>
              </a:xfrm>
              <a:prstGeom prst="rect">
                <a:avLst/>
              </a:prstGeom>
              <a:noFill/>
            </p:spPr>
            <p:txBody>
              <a:bodyPr wrap="none" rtlCol="0">
                <a:spAutoFit/>
              </a:bodyPr>
              <a:lstStyle/>
              <a:p>
                <a:pPr>
                  <a:lnSpc>
                    <a:spcPct val="120000"/>
                  </a:lnSpc>
                </a:pPr>
                <a:r>
                  <a:rPr lang="en-US" altLang="zh-CN" sz="3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CH</a:t>
                </a:r>
                <a:r>
                  <a:rPr lang="vi-VN" altLang="zh-CN" sz="3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ƯƠ</a:t>
                </a:r>
                <a:r>
                  <a:rPr lang="en-US" altLang="zh-CN" sz="3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 III:</a:t>
                </a:r>
                <a:endParaRPr lang="en-GB" sz="3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8" name="Rectangle 7">
                <a:extLst>
                  <a:ext uri="{FF2B5EF4-FFF2-40B4-BE49-F238E27FC236}">
                    <a16:creationId xmlns:a16="http://schemas.microsoft.com/office/drawing/2014/main" id="{35F371AA-F30B-4CF1-B833-B2A010F22B51}"/>
                  </a:ext>
                </a:extLst>
              </p:cNvPr>
              <p:cNvSpPr/>
              <p:nvPr/>
            </p:nvSpPr>
            <p:spPr>
              <a:xfrm>
                <a:off x="216714" y="4200033"/>
                <a:ext cx="4372348" cy="1176779"/>
              </a:xfrm>
              <a:prstGeom prst="rect">
                <a:avLst/>
              </a:prstGeom>
            </p:spPr>
            <p:txBody>
              <a:bodyPr wrap="square">
                <a:spAutoFit/>
              </a:bodyPr>
              <a:lstStyle/>
              <a:p>
                <a:pPr>
                  <a:lnSpc>
                    <a:spcPct val="120000"/>
                  </a:lnSpc>
                </a:pPr>
                <a:r>
                  <a:rPr lang="en-US" altLang="zh-CN" sz="4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SỐ NGUYÊN</a:t>
                </a:r>
                <a:endParaRPr lang="en-GB" sz="4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sp>
        <p:nvSpPr>
          <p:cNvPr id="9" name="Block Arc 8">
            <a:extLst>
              <a:ext uri="{FF2B5EF4-FFF2-40B4-BE49-F238E27FC236}">
                <a16:creationId xmlns:a16="http://schemas.microsoft.com/office/drawing/2014/main" id="{088FD61F-57D1-4F55-A72B-80F5906E495E}"/>
              </a:ext>
            </a:extLst>
          </p:cNvPr>
          <p:cNvSpPr/>
          <p:nvPr/>
        </p:nvSpPr>
        <p:spPr>
          <a:xfrm>
            <a:off x="2355297" y="1328769"/>
            <a:ext cx="3569492" cy="4432227"/>
          </a:xfrm>
          <a:prstGeom prst="blockArc">
            <a:avLst>
              <a:gd name="adj1" fmla="val 17900325"/>
              <a:gd name="adj2" fmla="val 3519544"/>
              <a:gd name="adj3" fmla="val 238"/>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algn="just">
              <a:lnSpc>
                <a:spcPct val="120000"/>
              </a:lnSpc>
            </a:pPr>
            <a:endParaRPr lang="zh-CN" altLang="en-US" sz="28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0" name="Freeform 23">
            <a:extLst>
              <a:ext uri="{FF2B5EF4-FFF2-40B4-BE49-F238E27FC236}">
                <a16:creationId xmlns:a16="http://schemas.microsoft.com/office/drawing/2014/main" id="{721711E7-9CF1-4E03-A4EB-AA0D9287C790}"/>
              </a:ext>
            </a:extLst>
          </p:cNvPr>
          <p:cNvSpPr/>
          <p:nvPr/>
        </p:nvSpPr>
        <p:spPr>
          <a:xfrm>
            <a:off x="5404608" y="1503149"/>
            <a:ext cx="5993054" cy="530388"/>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0344" tIns="92655" rIns="92655" bIns="92655" numCol="1" spcCol="1270" anchor="ctr" anchorCtr="0">
            <a:noAutofit/>
          </a:bodyPr>
          <a:lstStyle/>
          <a:p>
            <a:pPr>
              <a:lnSpc>
                <a:spcPct val="120000"/>
              </a:lnSpc>
            </a:pPr>
            <a:r>
              <a:rPr lang="en-US" sz="28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Tập hợp các số nguyên</a:t>
            </a:r>
            <a:endParaRPr lang="en-GB"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1" name="Freeform 25">
            <a:extLst>
              <a:ext uri="{FF2B5EF4-FFF2-40B4-BE49-F238E27FC236}">
                <a16:creationId xmlns:a16="http://schemas.microsoft.com/office/drawing/2014/main" id="{C39504EA-26F3-4B21-A2BD-9968EA41C00A}"/>
              </a:ext>
            </a:extLst>
          </p:cNvPr>
          <p:cNvSpPr/>
          <p:nvPr/>
        </p:nvSpPr>
        <p:spPr>
          <a:xfrm>
            <a:off x="5810824" y="2372242"/>
            <a:ext cx="5586838" cy="53038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0344" tIns="92655" rIns="92655" bIns="92655" numCol="1" spcCol="1270" anchor="ctr" anchorCtr="0">
            <a:noAutofit/>
          </a:bodyPr>
          <a:lstStyle/>
          <a:p>
            <a:pPr>
              <a:lnSpc>
                <a:spcPct val="120000"/>
              </a:lnSpc>
            </a:pPr>
            <a:r>
              <a:rPr lang="en-US" altLang="zh-CN" sz="28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Phép</a:t>
            </a:r>
            <a:r>
              <a:rPr lang="en-US" altLang="zh-CN"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8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cộng</a:t>
            </a:r>
            <a:r>
              <a:rPr lang="en-US" altLang="zh-CN"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8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và</a:t>
            </a:r>
            <a:r>
              <a:rPr lang="en-US" altLang="zh-CN"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8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phép</a:t>
            </a:r>
            <a:r>
              <a:rPr lang="en-US" altLang="zh-CN"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8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trừ</a:t>
            </a:r>
            <a:r>
              <a:rPr lang="en-US" altLang="zh-CN"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8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số</a:t>
            </a:r>
            <a:r>
              <a:rPr lang="en-US" altLang="zh-CN"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8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nguyên</a:t>
            </a:r>
            <a:endParaRPr lang="en-GB"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12" name="Group 11">
            <a:extLst>
              <a:ext uri="{FF2B5EF4-FFF2-40B4-BE49-F238E27FC236}">
                <a16:creationId xmlns:a16="http://schemas.microsoft.com/office/drawing/2014/main" id="{43047CCB-5DCA-44F9-9AAA-6817FC717CA4}"/>
              </a:ext>
            </a:extLst>
          </p:cNvPr>
          <p:cNvGrpSpPr/>
          <p:nvPr/>
        </p:nvGrpSpPr>
        <p:grpSpPr>
          <a:xfrm>
            <a:off x="5110265" y="1436851"/>
            <a:ext cx="662984" cy="662984"/>
            <a:chOff x="4401246" y="2655545"/>
            <a:chExt cx="662984" cy="662984"/>
          </a:xfrm>
        </p:grpSpPr>
        <p:sp>
          <p:nvSpPr>
            <p:cNvPr id="13" name="Oval 12">
              <a:extLst>
                <a:ext uri="{FF2B5EF4-FFF2-40B4-BE49-F238E27FC236}">
                  <a16:creationId xmlns:a16="http://schemas.microsoft.com/office/drawing/2014/main" id="{9BA37789-82C4-4D58-A9B4-B951B511C51C}"/>
                </a:ext>
              </a:extLst>
            </p:cNvPr>
            <p:cNvSpPr/>
            <p:nvPr/>
          </p:nvSpPr>
          <p:spPr>
            <a:xfrm>
              <a:off x="4401246" y="2655545"/>
              <a:ext cx="662984" cy="662984"/>
            </a:xfrm>
            <a:prstGeom prst="ellipse">
              <a:avLst/>
            </a:prstGeom>
            <a:ln>
              <a:solidFill>
                <a:schemeClr val="accent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just">
                <a:lnSpc>
                  <a:spcPct val="120000"/>
                </a:lnSpc>
              </a:pPr>
              <a:endParaRPr lang="zh-CN" altLang="en-US" sz="28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4" name="TextBox 13">
              <a:extLst>
                <a:ext uri="{FF2B5EF4-FFF2-40B4-BE49-F238E27FC236}">
                  <a16:creationId xmlns:a16="http://schemas.microsoft.com/office/drawing/2014/main" id="{242E53DA-7138-4249-8471-B1CB147917C3}"/>
                </a:ext>
              </a:extLst>
            </p:cNvPr>
            <p:cNvSpPr txBox="1"/>
            <p:nvPr/>
          </p:nvSpPr>
          <p:spPr>
            <a:xfrm>
              <a:off x="4550636" y="2691468"/>
              <a:ext cx="364203" cy="609398"/>
            </a:xfrm>
            <a:prstGeom prst="rect">
              <a:avLst/>
            </a:prstGeom>
            <a:noFill/>
          </p:spPr>
          <p:txBody>
            <a:bodyPr wrap="none" rtlCol="0">
              <a:spAutoFit/>
            </a:bodyPr>
            <a:lstStyle/>
            <a:p>
              <a:pPr algn="ctr">
                <a:lnSpc>
                  <a:spcPct val="120000"/>
                </a:lnSpc>
              </a:pPr>
              <a:r>
                <a:rPr lang="en-US"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1</a:t>
              </a:r>
              <a:endParaRPr lang="en-GB"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15" name="Group 14">
            <a:extLst>
              <a:ext uri="{FF2B5EF4-FFF2-40B4-BE49-F238E27FC236}">
                <a16:creationId xmlns:a16="http://schemas.microsoft.com/office/drawing/2014/main" id="{C2D74F3B-03C3-4313-9782-79049E3D64A5}"/>
              </a:ext>
            </a:extLst>
          </p:cNvPr>
          <p:cNvGrpSpPr/>
          <p:nvPr/>
        </p:nvGrpSpPr>
        <p:grpSpPr>
          <a:xfrm>
            <a:off x="5516482" y="2305944"/>
            <a:ext cx="662984" cy="662984"/>
            <a:chOff x="4065575" y="3451127"/>
            <a:chExt cx="662984" cy="662984"/>
          </a:xfrm>
        </p:grpSpPr>
        <p:sp>
          <p:nvSpPr>
            <p:cNvPr id="16" name="Oval 15">
              <a:extLst>
                <a:ext uri="{FF2B5EF4-FFF2-40B4-BE49-F238E27FC236}">
                  <a16:creationId xmlns:a16="http://schemas.microsoft.com/office/drawing/2014/main" id="{6963E26A-5473-497C-9C40-E924855DDE5A}"/>
                </a:ext>
              </a:extLst>
            </p:cNvPr>
            <p:cNvSpPr/>
            <p:nvPr/>
          </p:nvSpPr>
          <p:spPr>
            <a:xfrm>
              <a:off x="4065575" y="3451127"/>
              <a:ext cx="662984" cy="662984"/>
            </a:xfrm>
            <a:prstGeom prst="ellipse">
              <a:avLst/>
            </a:prstGeom>
            <a:ln>
              <a:solidFill>
                <a:schemeClr val="accent4"/>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just">
                <a:lnSpc>
                  <a:spcPct val="120000"/>
                </a:lnSpc>
              </a:pPr>
              <a:endParaRPr lang="zh-CN" altLang="en-US" sz="28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7" name="TextBox 16">
              <a:extLst>
                <a:ext uri="{FF2B5EF4-FFF2-40B4-BE49-F238E27FC236}">
                  <a16:creationId xmlns:a16="http://schemas.microsoft.com/office/drawing/2014/main" id="{ED6B5A25-B0A2-4927-9760-7485E95301DA}"/>
                </a:ext>
              </a:extLst>
            </p:cNvPr>
            <p:cNvSpPr txBox="1"/>
            <p:nvPr/>
          </p:nvSpPr>
          <p:spPr>
            <a:xfrm>
              <a:off x="4214362" y="3470128"/>
              <a:ext cx="364203" cy="609398"/>
            </a:xfrm>
            <a:prstGeom prst="rect">
              <a:avLst/>
            </a:prstGeom>
            <a:noFill/>
          </p:spPr>
          <p:txBody>
            <a:bodyPr wrap="none" rtlCol="0">
              <a:spAutoFit/>
            </a:bodyPr>
            <a:lstStyle/>
            <a:p>
              <a:pPr algn="ctr">
                <a:lnSpc>
                  <a:spcPct val="120000"/>
                </a:lnSpc>
              </a:pPr>
              <a:r>
                <a:rPr lang="en-US" sz="2800" b="1"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2</a:t>
              </a:r>
              <a:endParaRPr lang="en-GB" sz="2800" b="1"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18" name="Freeform 31">
            <a:extLst>
              <a:ext uri="{FF2B5EF4-FFF2-40B4-BE49-F238E27FC236}">
                <a16:creationId xmlns:a16="http://schemas.microsoft.com/office/drawing/2014/main" id="{E3C78546-0B19-4A5F-8F78-06CDEE0C5F3C}"/>
              </a:ext>
            </a:extLst>
          </p:cNvPr>
          <p:cNvSpPr/>
          <p:nvPr/>
        </p:nvSpPr>
        <p:spPr>
          <a:xfrm>
            <a:off x="5829876" y="4070031"/>
            <a:ext cx="5567786" cy="53038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FFC00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0344" tIns="92655" rIns="92655" bIns="92655" numCol="1" spcCol="1270" anchor="ctr" anchorCtr="0">
            <a:noAutofit/>
          </a:bodyPr>
          <a:lstStyle/>
          <a:p>
            <a:pPr algn="just">
              <a:lnSpc>
                <a:spcPct val="120000"/>
              </a:lnSpc>
            </a:pPr>
            <a:r>
              <a:rPr lang="en-US" sz="28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Phép nhân số nguyên</a:t>
            </a:r>
            <a:endParaRPr lang="en-GB"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19" name="Group 18">
            <a:extLst>
              <a:ext uri="{FF2B5EF4-FFF2-40B4-BE49-F238E27FC236}">
                <a16:creationId xmlns:a16="http://schemas.microsoft.com/office/drawing/2014/main" id="{645730DA-83C9-4D83-8943-527983262920}"/>
              </a:ext>
            </a:extLst>
          </p:cNvPr>
          <p:cNvGrpSpPr/>
          <p:nvPr/>
        </p:nvGrpSpPr>
        <p:grpSpPr>
          <a:xfrm>
            <a:off x="5516482" y="4003732"/>
            <a:ext cx="662984" cy="662984"/>
            <a:chOff x="4208450" y="1859963"/>
            <a:chExt cx="662984" cy="662984"/>
          </a:xfrm>
        </p:grpSpPr>
        <p:sp>
          <p:nvSpPr>
            <p:cNvPr id="20" name="Oval 19">
              <a:extLst>
                <a:ext uri="{FF2B5EF4-FFF2-40B4-BE49-F238E27FC236}">
                  <a16:creationId xmlns:a16="http://schemas.microsoft.com/office/drawing/2014/main" id="{A6BA84E3-4237-4D7E-B734-F12F00950241}"/>
                </a:ext>
              </a:extLst>
            </p:cNvPr>
            <p:cNvSpPr/>
            <p:nvPr/>
          </p:nvSpPr>
          <p:spPr>
            <a:xfrm>
              <a:off x="4208450" y="1859963"/>
              <a:ext cx="662984" cy="662984"/>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just">
                <a:lnSpc>
                  <a:spcPct val="120000"/>
                </a:lnSpc>
              </a:pPr>
              <a:endParaRPr lang="zh-CN" altLang="en-US" sz="28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TextBox 20">
              <a:extLst>
                <a:ext uri="{FF2B5EF4-FFF2-40B4-BE49-F238E27FC236}">
                  <a16:creationId xmlns:a16="http://schemas.microsoft.com/office/drawing/2014/main" id="{0A7540FB-7D09-437E-ACC3-9D2B8C794053}"/>
                </a:ext>
              </a:extLst>
            </p:cNvPr>
            <p:cNvSpPr txBox="1"/>
            <p:nvPr/>
          </p:nvSpPr>
          <p:spPr>
            <a:xfrm>
              <a:off x="4344166" y="1859963"/>
              <a:ext cx="364203" cy="609398"/>
            </a:xfrm>
            <a:prstGeom prst="rect">
              <a:avLst/>
            </a:prstGeom>
            <a:noFill/>
          </p:spPr>
          <p:txBody>
            <a:bodyPr wrap="none" rtlCol="0">
              <a:spAutoFit/>
            </a:bodyPr>
            <a:lstStyle/>
            <a:p>
              <a:pPr algn="ctr">
                <a:lnSpc>
                  <a:spcPct val="120000"/>
                </a:lnSpc>
              </a:pPr>
              <a:r>
                <a:rPr lang="en-US" sz="2800"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4</a:t>
              </a:r>
              <a:endParaRPr lang="en-GB" sz="2800"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22" name="Freeform 36">
            <a:extLst>
              <a:ext uri="{FF2B5EF4-FFF2-40B4-BE49-F238E27FC236}">
                <a16:creationId xmlns:a16="http://schemas.microsoft.com/office/drawing/2014/main" id="{0349A0BA-1575-4E1B-A4B7-31E7E1FE9FCA}"/>
              </a:ext>
            </a:extLst>
          </p:cNvPr>
          <p:cNvSpPr/>
          <p:nvPr/>
        </p:nvSpPr>
        <p:spPr>
          <a:xfrm>
            <a:off x="5536238" y="4841670"/>
            <a:ext cx="5861424" cy="530388"/>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0344" tIns="92655" rIns="92655" bIns="92655" numCol="1" spcCol="1270" anchor="ctr" anchorCtr="0">
            <a:noAutofit/>
          </a:bodyPr>
          <a:lstStyle/>
          <a:p>
            <a:pPr algn="just" defTabSz="1621485">
              <a:lnSpc>
                <a:spcPct val="120000"/>
              </a:lnSpc>
            </a:pPr>
            <a:endParaRPr lang="en-GB" sz="28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23" name="Group 22">
            <a:extLst>
              <a:ext uri="{FF2B5EF4-FFF2-40B4-BE49-F238E27FC236}">
                <a16:creationId xmlns:a16="http://schemas.microsoft.com/office/drawing/2014/main" id="{83760554-6F34-481F-B530-D72B10EA6B9B}"/>
              </a:ext>
            </a:extLst>
          </p:cNvPr>
          <p:cNvGrpSpPr/>
          <p:nvPr/>
        </p:nvGrpSpPr>
        <p:grpSpPr>
          <a:xfrm>
            <a:off x="5110265" y="4778867"/>
            <a:ext cx="662984" cy="662984"/>
            <a:chOff x="4401246" y="2655545"/>
            <a:chExt cx="662984" cy="662984"/>
          </a:xfrm>
        </p:grpSpPr>
        <p:sp>
          <p:nvSpPr>
            <p:cNvPr id="24" name="Oval 23">
              <a:extLst>
                <a:ext uri="{FF2B5EF4-FFF2-40B4-BE49-F238E27FC236}">
                  <a16:creationId xmlns:a16="http://schemas.microsoft.com/office/drawing/2014/main" id="{E90227F5-ECD1-488C-A168-0F2B3177A402}"/>
                </a:ext>
              </a:extLst>
            </p:cNvPr>
            <p:cNvSpPr/>
            <p:nvPr/>
          </p:nvSpPr>
          <p:spPr>
            <a:xfrm>
              <a:off x="4401246" y="2655545"/>
              <a:ext cx="662984" cy="662984"/>
            </a:xfrm>
            <a:prstGeom prst="ellipse">
              <a:avLst/>
            </a:prstGeom>
            <a:ln>
              <a:solidFill>
                <a:schemeClr val="accent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just">
                <a:lnSpc>
                  <a:spcPct val="120000"/>
                </a:lnSpc>
              </a:pPr>
              <a:endParaRPr lang="zh-CN" altLang="en-US" sz="28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5" name="TextBox 24">
              <a:extLst>
                <a:ext uri="{FF2B5EF4-FFF2-40B4-BE49-F238E27FC236}">
                  <a16:creationId xmlns:a16="http://schemas.microsoft.com/office/drawing/2014/main" id="{591FE036-CAB4-4C03-BE2A-323ED34A1FDB}"/>
                </a:ext>
              </a:extLst>
            </p:cNvPr>
            <p:cNvSpPr txBox="1"/>
            <p:nvPr/>
          </p:nvSpPr>
          <p:spPr>
            <a:xfrm>
              <a:off x="4548666" y="2699135"/>
              <a:ext cx="364203" cy="609398"/>
            </a:xfrm>
            <a:prstGeom prst="rect">
              <a:avLst/>
            </a:prstGeom>
            <a:noFill/>
          </p:spPr>
          <p:txBody>
            <a:bodyPr wrap="none" rtlCol="0">
              <a:spAutoFit/>
            </a:bodyPr>
            <a:lstStyle/>
            <a:p>
              <a:pPr algn="ctr">
                <a:lnSpc>
                  <a:spcPct val="120000"/>
                </a:lnSpc>
              </a:pPr>
              <a:r>
                <a:rPr lang="en-US"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5</a:t>
              </a:r>
              <a:endParaRPr lang="en-GB"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26" name="Rectangle 25">
            <a:extLst>
              <a:ext uri="{FF2B5EF4-FFF2-40B4-BE49-F238E27FC236}">
                <a16:creationId xmlns:a16="http://schemas.microsoft.com/office/drawing/2014/main" id="{EE5E8958-4D7D-4CE9-A44A-01B465191022}"/>
              </a:ext>
            </a:extLst>
          </p:cNvPr>
          <p:cNvSpPr/>
          <p:nvPr/>
        </p:nvSpPr>
        <p:spPr>
          <a:xfrm>
            <a:off x="5758356" y="4879528"/>
            <a:ext cx="4825399" cy="609398"/>
          </a:xfrm>
          <a:prstGeom prst="rect">
            <a:avLst/>
          </a:prstGeom>
        </p:spPr>
        <p:txBody>
          <a:bodyPr wrap="square">
            <a:spAutoFit/>
          </a:bodyPr>
          <a:lstStyle/>
          <a:p>
            <a:pPr>
              <a:lnSpc>
                <a:spcPct val="120000"/>
              </a:lnSpc>
            </a:pPr>
            <a:r>
              <a:rPr lang="en-US" sz="28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Ước</a:t>
            </a:r>
            <a:r>
              <a:rPr lang="en-US" sz="28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sz="28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và</a:t>
            </a:r>
            <a:r>
              <a:rPr lang="en-US" sz="28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sz="28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bội</a:t>
            </a:r>
            <a:r>
              <a:rPr lang="en-US" sz="28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sz="28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của</a:t>
            </a:r>
            <a:r>
              <a:rPr lang="en-US" sz="28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sz="28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một</a:t>
            </a:r>
            <a:r>
              <a:rPr lang="en-US" sz="28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sz="28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số</a:t>
            </a:r>
            <a:r>
              <a:rPr lang="en-US" sz="28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sz="28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nguyên</a:t>
            </a:r>
            <a:endParaRPr lang="en-GB" sz="28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7" name="Freeform 46">
            <a:extLst>
              <a:ext uri="{FF2B5EF4-FFF2-40B4-BE49-F238E27FC236}">
                <a16:creationId xmlns:a16="http://schemas.microsoft.com/office/drawing/2014/main" id="{D4C37E91-0011-4228-9235-E7562623C6C7}"/>
              </a:ext>
            </a:extLst>
          </p:cNvPr>
          <p:cNvSpPr/>
          <p:nvPr/>
        </p:nvSpPr>
        <p:spPr>
          <a:xfrm>
            <a:off x="6129501" y="3156133"/>
            <a:ext cx="5268161" cy="53038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00B05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0344" tIns="92655" rIns="92655" bIns="92655" numCol="1" spcCol="1270" anchor="ctr" anchorCtr="0">
            <a:noAutofit/>
          </a:bodyPr>
          <a:lstStyle/>
          <a:p>
            <a:pPr algn="just">
              <a:lnSpc>
                <a:spcPct val="120000"/>
              </a:lnSpc>
            </a:pPr>
            <a:r>
              <a:rPr lang="en-US" sz="28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Quy tắc dấu ngoặc</a:t>
            </a:r>
            <a:endParaRPr lang="en-GB" sz="28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28" name="Group 27">
            <a:extLst>
              <a:ext uri="{FF2B5EF4-FFF2-40B4-BE49-F238E27FC236}">
                <a16:creationId xmlns:a16="http://schemas.microsoft.com/office/drawing/2014/main" id="{CB4DAC68-2F92-4844-B8FC-E7A4F51AC0AA}"/>
              </a:ext>
            </a:extLst>
          </p:cNvPr>
          <p:cNvGrpSpPr/>
          <p:nvPr/>
        </p:nvGrpSpPr>
        <p:grpSpPr>
          <a:xfrm>
            <a:off x="5650157" y="3106827"/>
            <a:ext cx="662984" cy="662984"/>
            <a:chOff x="4065575" y="3451127"/>
            <a:chExt cx="662984" cy="662984"/>
          </a:xfrm>
        </p:grpSpPr>
        <p:sp>
          <p:nvSpPr>
            <p:cNvPr id="29" name="Oval 28">
              <a:extLst>
                <a:ext uri="{FF2B5EF4-FFF2-40B4-BE49-F238E27FC236}">
                  <a16:creationId xmlns:a16="http://schemas.microsoft.com/office/drawing/2014/main" id="{6A1B490D-9B37-4FCE-8094-92194F63AE64}"/>
                </a:ext>
              </a:extLst>
            </p:cNvPr>
            <p:cNvSpPr/>
            <p:nvPr/>
          </p:nvSpPr>
          <p:spPr>
            <a:xfrm>
              <a:off x="4065575" y="3451127"/>
              <a:ext cx="662984" cy="662984"/>
            </a:xfrm>
            <a:prstGeom prst="ellipse">
              <a:avLst/>
            </a:prstGeom>
            <a:ln/>
          </p:spPr>
          <p:style>
            <a:lnRef idx="2">
              <a:schemeClr val="accent6"/>
            </a:lnRef>
            <a:fillRef idx="1">
              <a:schemeClr val="lt1"/>
            </a:fillRef>
            <a:effectRef idx="0">
              <a:schemeClr val="accent6"/>
            </a:effectRef>
            <a:fontRef idx="minor">
              <a:schemeClr val="dk1"/>
            </a:fontRef>
          </p:style>
          <p:txBody>
            <a:bodyPr/>
            <a:lstStyle/>
            <a:p>
              <a:pPr algn="just">
                <a:lnSpc>
                  <a:spcPct val="120000"/>
                </a:lnSpc>
              </a:pPr>
              <a:endParaRPr lang="zh-CN" altLang="en-US" sz="28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0" name="TextBox 29">
              <a:extLst>
                <a:ext uri="{FF2B5EF4-FFF2-40B4-BE49-F238E27FC236}">
                  <a16:creationId xmlns:a16="http://schemas.microsoft.com/office/drawing/2014/main" id="{B447D7C6-8C1B-4AD5-BEE8-91CBB440E04C}"/>
                </a:ext>
              </a:extLst>
            </p:cNvPr>
            <p:cNvSpPr txBox="1"/>
            <p:nvPr/>
          </p:nvSpPr>
          <p:spPr>
            <a:xfrm>
              <a:off x="4230681" y="3504390"/>
              <a:ext cx="364203" cy="609398"/>
            </a:xfrm>
            <a:prstGeom prst="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wrap="none" rtlCol="0">
              <a:spAutoFit/>
            </a:bodyPr>
            <a:lstStyle/>
            <a:p>
              <a:pPr algn="ctr">
                <a:lnSpc>
                  <a:spcPct val="120000"/>
                </a:lnSpc>
              </a:pPr>
              <a:r>
                <a:rPr lang="en-US" sz="28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3</a:t>
              </a:r>
              <a:endParaRPr lang="en-GB" sz="28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pic>
        <p:nvPicPr>
          <p:cNvPr id="2050" name="Picture 2" descr="Free Icon | Zzz">
            <a:extLst>
              <a:ext uri="{FF2B5EF4-FFF2-40B4-BE49-F238E27FC236}">
                <a16:creationId xmlns:a16="http://schemas.microsoft.com/office/drawing/2014/main" id="{573BA1B9-8312-4D2C-B189-3C1DEE4B8A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685" y="822960"/>
            <a:ext cx="2058012" cy="2058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18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randombar(horizontal)">
                                      <p:cBhvr>
                                        <p:cTn id="25" dur="500"/>
                                        <p:tgtEl>
                                          <p:spTgt spid="28"/>
                                        </p:tgtEl>
                                      </p:cBhvr>
                                    </p:animEffect>
                                  </p:childTnLst>
                                </p:cTn>
                              </p:par>
                            </p:childTnLst>
                          </p:cTn>
                        </p:par>
                        <p:par>
                          <p:cTn id="26" fill="hold">
                            <p:stCondLst>
                              <p:cond delay="2000"/>
                            </p:stCondLst>
                            <p:childTnLst>
                              <p:par>
                                <p:cTn id="27" presetID="14" presetClass="entr" presetSubtype="1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par>
                          <p:cTn id="30" fill="hold">
                            <p:stCondLst>
                              <p:cond delay="2500"/>
                            </p:stCondLst>
                            <p:childTnLst>
                              <p:par>
                                <p:cTn id="31" presetID="14" presetClass="entr" presetSubtype="1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childTnLst>
                          </p:cTn>
                        </p:par>
                        <p:par>
                          <p:cTn id="37" fill="hold">
                            <p:stCondLst>
                              <p:cond delay="3000"/>
                            </p:stCondLst>
                            <p:childTnLst>
                              <p:par>
                                <p:cTn id="38" presetID="14" presetClass="entr" presetSubtype="1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randombar(horizontal)">
                                      <p:cBhvr>
                                        <p:cTn id="40" dur="500"/>
                                        <p:tgtEl>
                                          <p:spTgt spid="23"/>
                                        </p:tgtEl>
                                      </p:cBhvr>
                                    </p:animEffect>
                                  </p:childTnLst>
                                </p:cTn>
                              </p:par>
                            </p:childTnLst>
                          </p:cTn>
                        </p:par>
                        <p:par>
                          <p:cTn id="41" fill="hold">
                            <p:stCondLst>
                              <p:cond delay="3500"/>
                            </p:stCondLst>
                            <p:childTnLst>
                              <p:par>
                                <p:cTn id="42" presetID="14" presetClass="entr" presetSubtype="1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randombar(horizontal)">
                                      <p:cBhvr>
                                        <p:cTn id="44" dur="500"/>
                                        <p:tgtEl>
                                          <p:spTgt spid="26"/>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randombar(horizontal)">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 grpId="0" animBg="1"/>
      <p:bldP spid="22" grpId="0" animBg="1"/>
      <p:bldP spid="26" grpId="0"/>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22530" name="Picture 2" descr="Kết quả thi hát tiếng Anh lần thứ 63 » Tin tức từ TiếngAnh123 - Học Tiếng  Anh Miễn Phí, Học Tiếng Anh Trực Tuyến">
            <a:extLst>
              <a:ext uri="{FF2B5EF4-FFF2-40B4-BE49-F238E27FC236}">
                <a16:creationId xmlns:a16="http://schemas.microsoft.com/office/drawing/2014/main" id="{9A366FBD-17AB-4276-8261-AA6797621FBF}"/>
              </a:ext>
            </a:extLst>
          </p:cNvPr>
          <p:cNvPicPr>
            <a:picLocks noChangeAspect="1" noChangeArrowheads="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62375" y="4019550"/>
            <a:ext cx="4667250" cy="28384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B4FB705-3DBF-4DA0-AFB0-40B970D9960C}"/>
              </a:ext>
            </a:extLst>
          </p:cNvPr>
          <p:cNvSpPr/>
          <p:nvPr/>
        </p:nvSpPr>
        <p:spPr>
          <a:xfrm>
            <a:off x="1460404" y="1108055"/>
            <a:ext cx="9271192" cy="2123658"/>
          </a:xfrm>
          <a:prstGeom prst="rect">
            <a:avLst/>
          </a:prstGeom>
          <a:noFill/>
        </p:spPr>
        <p:txBody>
          <a:bodyPr wrap="none" lIns="91440" tIns="45720" rIns="91440" bIns="45720">
            <a:prstTxWarp prst="textChevron">
              <a:avLst/>
            </a:prstTxWarp>
            <a:spAutoFit/>
          </a:bodyPr>
          <a:lstStyle/>
          <a:p>
            <a:pPr algn="ctr"/>
            <a:r>
              <a:rPr lang="en-US" sz="6600" b="1" cap="none" spc="0">
                <a:ln w="22225">
                  <a:solidFill>
                    <a:schemeClr val="accent2"/>
                  </a:solidFill>
                  <a:prstDash val="solid"/>
                </a:ln>
                <a:solidFill>
                  <a:srgbClr val="FF0000"/>
                </a:solidFill>
                <a:effectLst/>
              </a:rPr>
              <a:t>CHÚC MỪNG </a:t>
            </a:r>
          </a:p>
          <a:p>
            <a:pPr algn="ctr"/>
            <a:r>
              <a:rPr lang="en-US" sz="6600" b="1" cap="none" spc="0">
                <a:ln w="22225">
                  <a:solidFill>
                    <a:schemeClr val="accent2"/>
                  </a:solidFill>
                  <a:prstDash val="solid"/>
                </a:ln>
                <a:solidFill>
                  <a:srgbClr val="FF0000"/>
                </a:solidFill>
                <a:effectLst/>
              </a:rPr>
              <a:t>CÁC EM ĐÃ CHIẾN THẮNG</a:t>
            </a:r>
          </a:p>
        </p:txBody>
      </p:sp>
      <p:pic>
        <p:nvPicPr>
          <p:cNvPr id="6" name="Picture 2" descr="Kết quả hình ảnh cho FIREWORK GIF">
            <a:extLst>
              <a:ext uri="{FF2B5EF4-FFF2-40B4-BE49-F238E27FC236}">
                <a16:creationId xmlns:a16="http://schemas.microsoft.com/office/drawing/2014/main" id="{DDE70E23-4F77-44EE-B2E8-8FD92D1DB34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021218" y="323171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ình ảnh có liên quan">
            <a:extLst>
              <a:ext uri="{FF2B5EF4-FFF2-40B4-BE49-F238E27FC236}">
                <a16:creationId xmlns:a16="http://schemas.microsoft.com/office/drawing/2014/main" id="{557F46D4-6BC6-4E31-BED8-75CB5732369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3971" y="-252474"/>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FIREWORK GIF">
            <a:extLst>
              <a:ext uri="{FF2B5EF4-FFF2-40B4-BE49-F238E27FC236}">
                <a16:creationId xmlns:a16="http://schemas.microsoft.com/office/drawing/2014/main" id="{935645B6-475C-4034-AB64-D5B9D4AB872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8093" y="377702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có liên quan">
            <a:extLst>
              <a:ext uri="{FF2B5EF4-FFF2-40B4-BE49-F238E27FC236}">
                <a16:creationId xmlns:a16="http://schemas.microsoft.com/office/drawing/2014/main" id="{0A726B91-3FEE-4B1C-9CBA-EBABC981583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869326" y="-296156"/>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ình ảnh có liên quan">
            <a:extLst>
              <a:ext uri="{FF2B5EF4-FFF2-40B4-BE49-F238E27FC236}">
                <a16:creationId xmlns:a16="http://schemas.microsoft.com/office/drawing/2014/main" id="{6D90A0E5-68BB-4DB5-8553-975C8D14736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41654" y="1548966"/>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FIREWORK GIF">
            <a:extLst>
              <a:ext uri="{FF2B5EF4-FFF2-40B4-BE49-F238E27FC236}">
                <a16:creationId xmlns:a16="http://schemas.microsoft.com/office/drawing/2014/main" id="{E8AC21E3-A5D5-4AB0-9A2F-2536A128F58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499439" y="-514744"/>
            <a:ext cx="2939313" cy="28511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6445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ình ảnh Tivi PNG, Vector, PSD, và biểu tượng để tải về miễn phí | pngtree">
            <a:extLst>
              <a:ext uri="{FF2B5EF4-FFF2-40B4-BE49-F238E27FC236}">
                <a16:creationId xmlns:a16="http://schemas.microsoft.com/office/drawing/2014/main" id="{CABFB194-391F-481B-B8F8-DC5A19B83E6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8268" t="21785" r="7780" b="21404"/>
          <a:stretch/>
        </p:blipFill>
        <p:spPr bwMode="auto">
          <a:xfrm>
            <a:off x="2912534" y="663914"/>
            <a:ext cx="9470839" cy="64090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5FA549-C49F-4617-BC24-AB404F28D236}"/>
              </a:ext>
            </a:extLst>
          </p:cNvPr>
          <p:cNvSpPr txBox="1"/>
          <p:nvPr/>
        </p:nvSpPr>
        <p:spPr>
          <a:xfrm>
            <a:off x="4371278" y="88183"/>
            <a:ext cx="7334761" cy="646331"/>
          </a:xfrm>
          <a:prstGeom prst="rect">
            <a:avLst/>
          </a:prstGeom>
          <a:noFill/>
        </p:spPr>
        <p:txBody>
          <a:bodyPr wrap="square">
            <a:spAutoFit/>
          </a:bodyPr>
          <a:lstStyle/>
          <a:p>
            <a:pPr algn="just" fontAlgn="base"/>
            <a:r>
              <a:rPr lang="en-US" sz="3600" b="1" i="0" dirty="0">
                <a:solidFill>
                  <a:srgbClr val="FF0000"/>
                </a:solidFill>
                <a:effectLst/>
                <a:latin typeface="Times New Roman" panose="02020603050405020304" pitchFamily="18" charset="0"/>
                <a:cs typeface="Times New Roman" panose="02020603050405020304" pitchFamily="18" charset="0"/>
              </a:rPr>
              <a:t>SINH VẬT BIỂN SỐNG Ở ĐÂU?</a:t>
            </a:r>
          </a:p>
        </p:txBody>
      </p:sp>
      <p:pic>
        <p:nvPicPr>
          <p:cNvPr id="4" name="Picture 3">
            <a:extLst>
              <a:ext uri="{FF2B5EF4-FFF2-40B4-BE49-F238E27FC236}">
                <a16:creationId xmlns:a16="http://schemas.microsoft.com/office/drawing/2014/main" id="{0118D73E-7EF5-43E8-A25F-84FEA3AC97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2895600"/>
            <a:ext cx="3040819" cy="3543434"/>
          </a:xfrm>
          <a:prstGeom prst="rect">
            <a:avLst/>
          </a:prstGeom>
        </p:spPr>
      </p:pic>
      <p:pic>
        <p:nvPicPr>
          <p:cNvPr id="3" name="video mở rộng">
            <a:hlinkClick r:id="" action="ppaction://media"/>
            <a:extLst>
              <a:ext uri="{FF2B5EF4-FFF2-40B4-BE49-F238E27FC236}">
                <a16:creationId xmlns:a16="http://schemas.microsoft.com/office/drawing/2014/main" id="{07818A85-8788-4154-8A35-34E80110519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314700" y="1057056"/>
            <a:ext cx="8623300" cy="4799761"/>
          </a:xfrm>
          <a:prstGeom prst="rect">
            <a:avLst/>
          </a:prstGeom>
        </p:spPr>
      </p:pic>
    </p:spTree>
    <p:extLst>
      <p:ext uri="{BB962C8B-B14F-4D97-AF65-F5344CB8AC3E}">
        <p14:creationId xmlns:p14="http://schemas.microsoft.com/office/powerpoint/2010/main" val="289317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2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83C2C5B6-3184-4222-ADA3-02403EA7D85E}"/>
              </a:ext>
            </a:extLst>
          </p:cNvPr>
          <p:cNvSpPr/>
          <p:nvPr/>
        </p:nvSpPr>
        <p:spPr>
          <a:xfrm>
            <a:off x="1999488" y="742950"/>
            <a:ext cx="7876032" cy="1354074"/>
          </a:xfrm>
          <a:prstGeom prst="flowChartAlternateProcess">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Times New Roman" panose="02020603050405020304" pitchFamily="18" charset="0"/>
                <a:cs typeface="Times New Roman" panose="02020603050405020304" pitchFamily="18" charset="0"/>
              </a:rPr>
              <a:t>HƯỚNG DẪN VỀ NHÀ</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BBC9BA5-6074-4099-8969-132C0C76E02B}"/>
              </a:ext>
            </a:extLst>
          </p:cNvPr>
          <p:cNvSpPr/>
          <p:nvPr/>
        </p:nvSpPr>
        <p:spPr>
          <a:xfrm>
            <a:off x="341376" y="2691747"/>
            <a:ext cx="11681016" cy="1953868"/>
          </a:xfrm>
          <a:prstGeom prst="rect">
            <a:avLst/>
          </a:prstGeom>
        </p:spPr>
        <p:txBody>
          <a:bodyPr wrap="square">
            <a:spAutoFit/>
          </a:bodyPr>
          <a:lstStyle/>
          <a:p>
            <a:pPr lvl="0" algn="just">
              <a:lnSpc>
                <a:spcPct val="150000"/>
              </a:lnSpc>
            </a:pPr>
            <a:r>
              <a:rPr lang="nl-NL" sz="2800" dirty="0">
                <a:latin typeface="Times New Roman" panose="02020603050405020304" pitchFamily="18" charset="0"/>
                <a:ea typeface="Tahoma" panose="020B0604030504040204" pitchFamily="34" charset="0"/>
                <a:cs typeface="Times New Roman" panose="02020603050405020304" pitchFamily="18" charset="0"/>
              </a:rPr>
              <a:t>- Ôn tập lại kiến thức về số nguyên, cách đọc số nguyên âm, số nguyên dương.</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a:p>
            <a:pPr lvl="0" algn="just">
              <a:lnSpc>
                <a:spcPct val="150000"/>
              </a:lnSpc>
            </a:pPr>
            <a:r>
              <a:rPr lang="nl-NL" sz="2800" dirty="0">
                <a:latin typeface="Times New Roman" panose="02020603050405020304" pitchFamily="18" charset="0"/>
                <a:ea typeface="Tahoma" panose="020B0604030504040204" pitchFamily="34" charset="0"/>
                <a:cs typeface="Times New Roman" panose="02020603050405020304" pitchFamily="18" charset="0"/>
              </a:rPr>
              <a:t>- Đọc trước phần 2: Thứ tự trong tập hợp số nguyên.</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a:p>
            <a:pPr lvl="0" algn="just">
              <a:lnSpc>
                <a:spcPct val="150000"/>
              </a:lnSpc>
            </a:pPr>
            <a:r>
              <a:rPr lang="nl-NL" sz="2800" dirty="0">
                <a:latin typeface="Times New Roman" panose="02020603050405020304" pitchFamily="18" charset="0"/>
                <a:ea typeface="Tahoma" panose="020B0604030504040204" pitchFamily="34" charset="0"/>
                <a:cs typeface="Times New Roman" panose="02020603050405020304" pitchFamily="18" charset="0"/>
              </a:rPr>
              <a:t>- Làm bài </a:t>
            </a:r>
            <a:r>
              <a:rPr lang="nl-NL" sz="2800">
                <a:latin typeface="Times New Roman" panose="02020603050405020304" pitchFamily="18" charset="0"/>
                <a:ea typeface="Tahoma" panose="020B0604030504040204" pitchFamily="34" charset="0"/>
                <a:cs typeface="Times New Roman" panose="02020603050405020304" pitchFamily="18" charset="0"/>
              </a:rPr>
              <a:t>tập SGK, SBT</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D580ED92-8BA3-45F0-BD2D-FB4E9EAD5B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6139" y="3157211"/>
            <a:ext cx="4166253" cy="4166253"/>
          </a:xfrm>
          <a:prstGeom prst="rect">
            <a:avLst/>
          </a:prstGeom>
        </p:spPr>
      </p:pic>
    </p:spTree>
    <p:extLst>
      <p:ext uri="{BB962C8B-B14F-4D97-AF65-F5344CB8AC3E}">
        <p14:creationId xmlns:p14="http://schemas.microsoft.com/office/powerpoint/2010/main" val="371154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2D7C3E-0285-4B74-937D-9705DD75B494}"/>
              </a:ext>
            </a:extLst>
          </p:cNvPr>
          <p:cNvSpPr txBox="1"/>
          <p:nvPr/>
        </p:nvSpPr>
        <p:spPr>
          <a:xfrm>
            <a:off x="822063" y="1795381"/>
            <a:ext cx="10599576"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I. LÀM QUEN VỚI SỐ NGUYÊN ÂM</a:t>
            </a:r>
          </a:p>
        </p:txBody>
      </p:sp>
      <p:grpSp>
        <p:nvGrpSpPr>
          <p:cNvPr id="5" name="Group 4">
            <a:extLst>
              <a:ext uri="{FF2B5EF4-FFF2-40B4-BE49-F238E27FC236}">
                <a16:creationId xmlns:a16="http://schemas.microsoft.com/office/drawing/2014/main" id="{7A92D25A-3DFC-4A91-87CB-B7F2632418EB}"/>
              </a:ext>
            </a:extLst>
          </p:cNvPr>
          <p:cNvGrpSpPr/>
          <p:nvPr/>
        </p:nvGrpSpPr>
        <p:grpSpPr>
          <a:xfrm>
            <a:off x="0" y="-41068"/>
            <a:ext cx="11875625" cy="1620000"/>
            <a:chOff x="0" y="0"/>
            <a:chExt cx="7716418" cy="1842796"/>
          </a:xfrm>
        </p:grpSpPr>
        <p:sp>
          <p:nvSpPr>
            <p:cNvPr id="6" name="Rectangle 10">
              <a:extLst>
                <a:ext uri="{FF2B5EF4-FFF2-40B4-BE49-F238E27FC236}">
                  <a16:creationId xmlns:a16="http://schemas.microsoft.com/office/drawing/2014/main" id="{61D9CF90-84D2-4DDF-AD76-4D2FC452C142}"/>
                </a:ext>
              </a:extLst>
            </p:cNvPr>
            <p:cNvSpPr/>
            <p:nvPr/>
          </p:nvSpPr>
          <p:spPr>
            <a:xfrm>
              <a:off x="1" y="0"/>
              <a:ext cx="7716417" cy="1842796"/>
            </a:xfrm>
            <a:custGeom>
              <a:avLst/>
              <a:gdLst>
                <a:gd name="connsiteX0" fmla="*/ 0 w 7147249"/>
                <a:gd name="connsiteY0" fmla="*/ 0 h 2155372"/>
                <a:gd name="connsiteX1" fmla="*/ 7147249 w 7147249"/>
                <a:gd name="connsiteY1" fmla="*/ 0 h 2155372"/>
                <a:gd name="connsiteX2" fmla="*/ 7147249 w 7147249"/>
                <a:gd name="connsiteY2" fmla="*/ 2155372 h 2155372"/>
                <a:gd name="connsiteX3" fmla="*/ 0 w 7147249"/>
                <a:gd name="connsiteY3" fmla="*/ 2155372 h 2155372"/>
                <a:gd name="connsiteX4" fmla="*/ 0 w 7147249"/>
                <a:gd name="connsiteY4" fmla="*/ 0 h 2155372"/>
                <a:gd name="connsiteX0" fmla="*/ 0 w 7147249"/>
                <a:gd name="connsiteY0" fmla="*/ 0 h 2155372"/>
                <a:gd name="connsiteX1" fmla="*/ 7147249 w 7147249"/>
                <a:gd name="connsiteY1" fmla="*/ 0 h 2155372"/>
                <a:gd name="connsiteX2" fmla="*/ 6288833 w 7147249"/>
                <a:gd name="connsiteY2" fmla="*/ 2127380 h 2155372"/>
                <a:gd name="connsiteX3" fmla="*/ 0 w 7147249"/>
                <a:gd name="connsiteY3" fmla="*/ 2155372 h 2155372"/>
                <a:gd name="connsiteX4" fmla="*/ 0 w 7147249"/>
                <a:gd name="connsiteY4" fmla="*/ 0 h 2155372"/>
                <a:gd name="connsiteX0" fmla="*/ 0 w 7147249"/>
                <a:gd name="connsiteY0" fmla="*/ 0 h 2162880"/>
                <a:gd name="connsiteX1" fmla="*/ 7147249 w 7147249"/>
                <a:gd name="connsiteY1" fmla="*/ 0 h 2162880"/>
                <a:gd name="connsiteX2" fmla="*/ 6288833 w 7147249"/>
                <a:gd name="connsiteY2" fmla="*/ 2127380 h 2162880"/>
                <a:gd name="connsiteX3" fmla="*/ 0 w 7147249"/>
                <a:gd name="connsiteY3" fmla="*/ 2155372 h 2162880"/>
                <a:gd name="connsiteX4" fmla="*/ 0 w 7147249"/>
                <a:gd name="connsiteY4" fmla="*/ 0 h 2162880"/>
                <a:gd name="connsiteX0" fmla="*/ 0 w 7147249"/>
                <a:gd name="connsiteY0" fmla="*/ 0 h 2162880"/>
                <a:gd name="connsiteX1" fmla="*/ 7147249 w 7147249"/>
                <a:gd name="connsiteY1" fmla="*/ 0 h 2162880"/>
                <a:gd name="connsiteX2" fmla="*/ 5625596 w 7147249"/>
                <a:gd name="connsiteY2" fmla="*/ 2127380 h 2162880"/>
                <a:gd name="connsiteX3" fmla="*/ 0 w 7147249"/>
                <a:gd name="connsiteY3" fmla="*/ 2155372 h 2162880"/>
                <a:gd name="connsiteX4" fmla="*/ 0 w 7147249"/>
                <a:gd name="connsiteY4" fmla="*/ 0 h 2162880"/>
                <a:gd name="connsiteX0" fmla="*/ 0 w 7147249"/>
                <a:gd name="connsiteY0" fmla="*/ 0 h 2157705"/>
                <a:gd name="connsiteX1" fmla="*/ 7147249 w 7147249"/>
                <a:gd name="connsiteY1" fmla="*/ 0 h 2157705"/>
                <a:gd name="connsiteX2" fmla="*/ 6044482 w 7147249"/>
                <a:gd name="connsiteY2" fmla="*/ 2118050 h 2157705"/>
                <a:gd name="connsiteX3" fmla="*/ 0 w 7147249"/>
                <a:gd name="connsiteY3" fmla="*/ 2155372 h 2157705"/>
                <a:gd name="connsiteX4" fmla="*/ 0 w 7147249"/>
                <a:gd name="connsiteY4" fmla="*/ 0 h 2157705"/>
                <a:gd name="connsiteX0" fmla="*/ 0 w 7147249"/>
                <a:gd name="connsiteY0" fmla="*/ 0 h 2311389"/>
                <a:gd name="connsiteX1" fmla="*/ 7147249 w 7147249"/>
                <a:gd name="connsiteY1" fmla="*/ 0 h 2311389"/>
                <a:gd name="connsiteX2" fmla="*/ 6044482 w 7147249"/>
                <a:gd name="connsiteY2" fmla="*/ 2118050 h 2311389"/>
                <a:gd name="connsiteX3" fmla="*/ 0 w 7147249"/>
                <a:gd name="connsiteY3" fmla="*/ 2220686 h 2311389"/>
                <a:gd name="connsiteX4" fmla="*/ 0 w 7147249"/>
                <a:gd name="connsiteY4" fmla="*/ 0 h 2311389"/>
                <a:gd name="connsiteX0" fmla="*/ 52360 w 7199609"/>
                <a:gd name="connsiteY0" fmla="*/ 0 h 2397560"/>
                <a:gd name="connsiteX1" fmla="*/ 7199609 w 7199609"/>
                <a:gd name="connsiteY1" fmla="*/ 0 h 2397560"/>
                <a:gd name="connsiteX2" fmla="*/ 6096842 w 7199609"/>
                <a:gd name="connsiteY2" fmla="*/ 2118050 h 2397560"/>
                <a:gd name="connsiteX3" fmla="*/ 0 w 7199609"/>
                <a:gd name="connsiteY3" fmla="*/ 2379307 h 2397560"/>
                <a:gd name="connsiteX4" fmla="*/ 52360 w 7199609"/>
                <a:gd name="connsiteY4" fmla="*/ 0 h 2397560"/>
                <a:gd name="connsiteX0" fmla="*/ 52360 w 7199609"/>
                <a:gd name="connsiteY0" fmla="*/ 0 h 2379307"/>
                <a:gd name="connsiteX1" fmla="*/ 7199609 w 7199609"/>
                <a:gd name="connsiteY1" fmla="*/ 0 h 2379307"/>
                <a:gd name="connsiteX2" fmla="*/ 6096842 w 7199609"/>
                <a:gd name="connsiteY2" fmla="*/ 2118050 h 2379307"/>
                <a:gd name="connsiteX3" fmla="*/ 0 w 7199609"/>
                <a:gd name="connsiteY3" fmla="*/ 2379307 h 2379307"/>
                <a:gd name="connsiteX4" fmla="*/ 52360 w 7199609"/>
                <a:gd name="connsiteY4" fmla="*/ 0 h 237930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0 w 7217063"/>
                <a:gd name="connsiteY0" fmla="*/ 38409 h 2528597"/>
                <a:gd name="connsiteX1" fmla="*/ 7217063 w 7217063"/>
                <a:gd name="connsiteY1" fmla="*/ 0 h 2528597"/>
                <a:gd name="connsiteX2" fmla="*/ 6114296 w 7217063"/>
                <a:gd name="connsiteY2" fmla="*/ 2118050 h 2528597"/>
                <a:gd name="connsiteX3" fmla="*/ 8728 w 7217063"/>
                <a:gd name="connsiteY3" fmla="*/ 2528597 h 2528597"/>
                <a:gd name="connsiteX4" fmla="*/ 0 w 7217063"/>
                <a:gd name="connsiteY4" fmla="*/ 38409 h 2528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7063" h="2528597">
                  <a:moveTo>
                    <a:pt x="0" y="38409"/>
                  </a:moveTo>
                  <a:lnTo>
                    <a:pt x="7217063" y="0"/>
                  </a:lnTo>
                  <a:cubicBezTo>
                    <a:pt x="6930924" y="709127"/>
                    <a:pt x="7315685" y="1696617"/>
                    <a:pt x="6114296" y="2118050"/>
                  </a:cubicBezTo>
                  <a:cubicBezTo>
                    <a:pt x="4912907" y="2539483"/>
                    <a:pt x="124023" y="1604866"/>
                    <a:pt x="8728" y="2528597"/>
                  </a:cubicBezTo>
                  <a:cubicBezTo>
                    <a:pt x="5819" y="1698534"/>
                    <a:pt x="2909" y="868472"/>
                    <a:pt x="0" y="38409"/>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1CA4D7B7-F1AC-4484-9FFC-9F940FF62C99}"/>
                </a:ext>
              </a:extLst>
            </p:cNvPr>
            <p:cNvSpPr/>
            <p:nvPr/>
          </p:nvSpPr>
          <p:spPr>
            <a:xfrm>
              <a:off x="2" y="0"/>
              <a:ext cx="7492328" cy="1725229"/>
            </a:xfrm>
            <a:custGeom>
              <a:avLst/>
              <a:gdLst>
                <a:gd name="connsiteX0" fmla="*/ 0 w 7147249"/>
                <a:gd name="connsiteY0" fmla="*/ 0 h 2155372"/>
                <a:gd name="connsiteX1" fmla="*/ 7147249 w 7147249"/>
                <a:gd name="connsiteY1" fmla="*/ 0 h 2155372"/>
                <a:gd name="connsiteX2" fmla="*/ 7147249 w 7147249"/>
                <a:gd name="connsiteY2" fmla="*/ 2155372 h 2155372"/>
                <a:gd name="connsiteX3" fmla="*/ 0 w 7147249"/>
                <a:gd name="connsiteY3" fmla="*/ 2155372 h 2155372"/>
                <a:gd name="connsiteX4" fmla="*/ 0 w 7147249"/>
                <a:gd name="connsiteY4" fmla="*/ 0 h 2155372"/>
                <a:gd name="connsiteX0" fmla="*/ 0 w 7147249"/>
                <a:gd name="connsiteY0" fmla="*/ 0 h 2155372"/>
                <a:gd name="connsiteX1" fmla="*/ 7147249 w 7147249"/>
                <a:gd name="connsiteY1" fmla="*/ 0 h 2155372"/>
                <a:gd name="connsiteX2" fmla="*/ 6288833 w 7147249"/>
                <a:gd name="connsiteY2" fmla="*/ 2127380 h 2155372"/>
                <a:gd name="connsiteX3" fmla="*/ 0 w 7147249"/>
                <a:gd name="connsiteY3" fmla="*/ 2155372 h 2155372"/>
                <a:gd name="connsiteX4" fmla="*/ 0 w 7147249"/>
                <a:gd name="connsiteY4" fmla="*/ 0 h 2155372"/>
                <a:gd name="connsiteX0" fmla="*/ 0 w 7147249"/>
                <a:gd name="connsiteY0" fmla="*/ 0 h 2162880"/>
                <a:gd name="connsiteX1" fmla="*/ 7147249 w 7147249"/>
                <a:gd name="connsiteY1" fmla="*/ 0 h 2162880"/>
                <a:gd name="connsiteX2" fmla="*/ 6288833 w 7147249"/>
                <a:gd name="connsiteY2" fmla="*/ 2127380 h 2162880"/>
                <a:gd name="connsiteX3" fmla="*/ 0 w 7147249"/>
                <a:gd name="connsiteY3" fmla="*/ 2155372 h 2162880"/>
                <a:gd name="connsiteX4" fmla="*/ 0 w 7147249"/>
                <a:gd name="connsiteY4" fmla="*/ 0 h 2162880"/>
                <a:gd name="connsiteX0" fmla="*/ 0 w 7147249"/>
                <a:gd name="connsiteY0" fmla="*/ 0 h 2162880"/>
                <a:gd name="connsiteX1" fmla="*/ 7147249 w 7147249"/>
                <a:gd name="connsiteY1" fmla="*/ 0 h 2162880"/>
                <a:gd name="connsiteX2" fmla="*/ 5625596 w 7147249"/>
                <a:gd name="connsiteY2" fmla="*/ 2127380 h 2162880"/>
                <a:gd name="connsiteX3" fmla="*/ 0 w 7147249"/>
                <a:gd name="connsiteY3" fmla="*/ 2155372 h 2162880"/>
                <a:gd name="connsiteX4" fmla="*/ 0 w 7147249"/>
                <a:gd name="connsiteY4" fmla="*/ 0 h 2162880"/>
                <a:gd name="connsiteX0" fmla="*/ 0 w 7147249"/>
                <a:gd name="connsiteY0" fmla="*/ 0 h 2157705"/>
                <a:gd name="connsiteX1" fmla="*/ 7147249 w 7147249"/>
                <a:gd name="connsiteY1" fmla="*/ 0 h 2157705"/>
                <a:gd name="connsiteX2" fmla="*/ 6044482 w 7147249"/>
                <a:gd name="connsiteY2" fmla="*/ 2118050 h 2157705"/>
                <a:gd name="connsiteX3" fmla="*/ 0 w 7147249"/>
                <a:gd name="connsiteY3" fmla="*/ 2155372 h 2157705"/>
                <a:gd name="connsiteX4" fmla="*/ 0 w 7147249"/>
                <a:gd name="connsiteY4" fmla="*/ 0 h 2157705"/>
                <a:gd name="connsiteX0" fmla="*/ 0 w 7147249"/>
                <a:gd name="connsiteY0" fmla="*/ 0 h 2311389"/>
                <a:gd name="connsiteX1" fmla="*/ 7147249 w 7147249"/>
                <a:gd name="connsiteY1" fmla="*/ 0 h 2311389"/>
                <a:gd name="connsiteX2" fmla="*/ 6044482 w 7147249"/>
                <a:gd name="connsiteY2" fmla="*/ 2118050 h 2311389"/>
                <a:gd name="connsiteX3" fmla="*/ 0 w 7147249"/>
                <a:gd name="connsiteY3" fmla="*/ 2220686 h 2311389"/>
                <a:gd name="connsiteX4" fmla="*/ 0 w 7147249"/>
                <a:gd name="connsiteY4" fmla="*/ 0 h 2311389"/>
                <a:gd name="connsiteX0" fmla="*/ 52360 w 7199609"/>
                <a:gd name="connsiteY0" fmla="*/ 0 h 2397560"/>
                <a:gd name="connsiteX1" fmla="*/ 7199609 w 7199609"/>
                <a:gd name="connsiteY1" fmla="*/ 0 h 2397560"/>
                <a:gd name="connsiteX2" fmla="*/ 6096842 w 7199609"/>
                <a:gd name="connsiteY2" fmla="*/ 2118050 h 2397560"/>
                <a:gd name="connsiteX3" fmla="*/ 0 w 7199609"/>
                <a:gd name="connsiteY3" fmla="*/ 2379307 h 2397560"/>
                <a:gd name="connsiteX4" fmla="*/ 52360 w 7199609"/>
                <a:gd name="connsiteY4" fmla="*/ 0 h 2397560"/>
                <a:gd name="connsiteX0" fmla="*/ 52360 w 7199609"/>
                <a:gd name="connsiteY0" fmla="*/ 0 h 2379307"/>
                <a:gd name="connsiteX1" fmla="*/ 7199609 w 7199609"/>
                <a:gd name="connsiteY1" fmla="*/ 0 h 2379307"/>
                <a:gd name="connsiteX2" fmla="*/ 6096842 w 7199609"/>
                <a:gd name="connsiteY2" fmla="*/ 2118050 h 2379307"/>
                <a:gd name="connsiteX3" fmla="*/ 0 w 7199609"/>
                <a:gd name="connsiteY3" fmla="*/ 2379307 h 2379307"/>
                <a:gd name="connsiteX4" fmla="*/ 52360 w 7199609"/>
                <a:gd name="connsiteY4" fmla="*/ 0 h 237930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0 w 7217063"/>
                <a:gd name="connsiteY0" fmla="*/ 38409 h 2528597"/>
                <a:gd name="connsiteX1" fmla="*/ 7217063 w 7217063"/>
                <a:gd name="connsiteY1" fmla="*/ 0 h 2528597"/>
                <a:gd name="connsiteX2" fmla="*/ 6114296 w 7217063"/>
                <a:gd name="connsiteY2" fmla="*/ 2118050 h 2528597"/>
                <a:gd name="connsiteX3" fmla="*/ 8728 w 7217063"/>
                <a:gd name="connsiteY3" fmla="*/ 2528597 h 2528597"/>
                <a:gd name="connsiteX4" fmla="*/ 0 w 7217063"/>
                <a:gd name="connsiteY4" fmla="*/ 38409 h 2528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7063" h="2528597">
                  <a:moveTo>
                    <a:pt x="0" y="38409"/>
                  </a:moveTo>
                  <a:lnTo>
                    <a:pt x="7217063" y="0"/>
                  </a:lnTo>
                  <a:cubicBezTo>
                    <a:pt x="6930924" y="709127"/>
                    <a:pt x="7315685" y="1696617"/>
                    <a:pt x="6114296" y="2118050"/>
                  </a:cubicBezTo>
                  <a:cubicBezTo>
                    <a:pt x="4912907" y="2539483"/>
                    <a:pt x="124023" y="1604866"/>
                    <a:pt x="8728" y="2528597"/>
                  </a:cubicBezTo>
                  <a:cubicBezTo>
                    <a:pt x="5819" y="1698534"/>
                    <a:pt x="2909" y="868472"/>
                    <a:pt x="0" y="38409"/>
                  </a:cubicBezTo>
                  <a:close/>
                </a:path>
              </a:pathLst>
            </a:custGeom>
            <a:solidFill>
              <a:srgbClr val="FF0000">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0">
              <a:extLst>
                <a:ext uri="{FF2B5EF4-FFF2-40B4-BE49-F238E27FC236}">
                  <a16:creationId xmlns:a16="http://schemas.microsoft.com/office/drawing/2014/main" id="{CF662EBE-9B3C-42D9-82B2-07C4C38CA2A6}"/>
                </a:ext>
              </a:extLst>
            </p:cNvPr>
            <p:cNvSpPr/>
            <p:nvPr/>
          </p:nvSpPr>
          <p:spPr>
            <a:xfrm>
              <a:off x="0" y="1"/>
              <a:ext cx="7203236" cy="1574540"/>
            </a:xfrm>
            <a:custGeom>
              <a:avLst/>
              <a:gdLst>
                <a:gd name="connsiteX0" fmla="*/ 0 w 7147249"/>
                <a:gd name="connsiteY0" fmla="*/ 0 h 2155372"/>
                <a:gd name="connsiteX1" fmla="*/ 7147249 w 7147249"/>
                <a:gd name="connsiteY1" fmla="*/ 0 h 2155372"/>
                <a:gd name="connsiteX2" fmla="*/ 7147249 w 7147249"/>
                <a:gd name="connsiteY2" fmla="*/ 2155372 h 2155372"/>
                <a:gd name="connsiteX3" fmla="*/ 0 w 7147249"/>
                <a:gd name="connsiteY3" fmla="*/ 2155372 h 2155372"/>
                <a:gd name="connsiteX4" fmla="*/ 0 w 7147249"/>
                <a:gd name="connsiteY4" fmla="*/ 0 h 2155372"/>
                <a:gd name="connsiteX0" fmla="*/ 0 w 7147249"/>
                <a:gd name="connsiteY0" fmla="*/ 0 h 2155372"/>
                <a:gd name="connsiteX1" fmla="*/ 7147249 w 7147249"/>
                <a:gd name="connsiteY1" fmla="*/ 0 h 2155372"/>
                <a:gd name="connsiteX2" fmla="*/ 6288833 w 7147249"/>
                <a:gd name="connsiteY2" fmla="*/ 2127380 h 2155372"/>
                <a:gd name="connsiteX3" fmla="*/ 0 w 7147249"/>
                <a:gd name="connsiteY3" fmla="*/ 2155372 h 2155372"/>
                <a:gd name="connsiteX4" fmla="*/ 0 w 7147249"/>
                <a:gd name="connsiteY4" fmla="*/ 0 h 2155372"/>
                <a:gd name="connsiteX0" fmla="*/ 0 w 7147249"/>
                <a:gd name="connsiteY0" fmla="*/ 0 h 2162880"/>
                <a:gd name="connsiteX1" fmla="*/ 7147249 w 7147249"/>
                <a:gd name="connsiteY1" fmla="*/ 0 h 2162880"/>
                <a:gd name="connsiteX2" fmla="*/ 6288833 w 7147249"/>
                <a:gd name="connsiteY2" fmla="*/ 2127380 h 2162880"/>
                <a:gd name="connsiteX3" fmla="*/ 0 w 7147249"/>
                <a:gd name="connsiteY3" fmla="*/ 2155372 h 2162880"/>
                <a:gd name="connsiteX4" fmla="*/ 0 w 7147249"/>
                <a:gd name="connsiteY4" fmla="*/ 0 h 2162880"/>
                <a:gd name="connsiteX0" fmla="*/ 0 w 7147249"/>
                <a:gd name="connsiteY0" fmla="*/ 0 h 2162880"/>
                <a:gd name="connsiteX1" fmla="*/ 7147249 w 7147249"/>
                <a:gd name="connsiteY1" fmla="*/ 0 h 2162880"/>
                <a:gd name="connsiteX2" fmla="*/ 5625596 w 7147249"/>
                <a:gd name="connsiteY2" fmla="*/ 2127380 h 2162880"/>
                <a:gd name="connsiteX3" fmla="*/ 0 w 7147249"/>
                <a:gd name="connsiteY3" fmla="*/ 2155372 h 2162880"/>
                <a:gd name="connsiteX4" fmla="*/ 0 w 7147249"/>
                <a:gd name="connsiteY4" fmla="*/ 0 h 2162880"/>
                <a:gd name="connsiteX0" fmla="*/ 0 w 7147249"/>
                <a:gd name="connsiteY0" fmla="*/ 0 h 2157705"/>
                <a:gd name="connsiteX1" fmla="*/ 7147249 w 7147249"/>
                <a:gd name="connsiteY1" fmla="*/ 0 h 2157705"/>
                <a:gd name="connsiteX2" fmla="*/ 6044482 w 7147249"/>
                <a:gd name="connsiteY2" fmla="*/ 2118050 h 2157705"/>
                <a:gd name="connsiteX3" fmla="*/ 0 w 7147249"/>
                <a:gd name="connsiteY3" fmla="*/ 2155372 h 2157705"/>
                <a:gd name="connsiteX4" fmla="*/ 0 w 7147249"/>
                <a:gd name="connsiteY4" fmla="*/ 0 h 2157705"/>
                <a:gd name="connsiteX0" fmla="*/ 0 w 7147249"/>
                <a:gd name="connsiteY0" fmla="*/ 0 h 2311389"/>
                <a:gd name="connsiteX1" fmla="*/ 7147249 w 7147249"/>
                <a:gd name="connsiteY1" fmla="*/ 0 h 2311389"/>
                <a:gd name="connsiteX2" fmla="*/ 6044482 w 7147249"/>
                <a:gd name="connsiteY2" fmla="*/ 2118050 h 2311389"/>
                <a:gd name="connsiteX3" fmla="*/ 0 w 7147249"/>
                <a:gd name="connsiteY3" fmla="*/ 2220686 h 2311389"/>
                <a:gd name="connsiteX4" fmla="*/ 0 w 7147249"/>
                <a:gd name="connsiteY4" fmla="*/ 0 h 2311389"/>
                <a:gd name="connsiteX0" fmla="*/ 52360 w 7199609"/>
                <a:gd name="connsiteY0" fmla="*/ 0 h 2397560"/>
                <a:gd name="connsiteX1" fmla="*/ 7199609 w 7199609"/>
                <a:gd name="connsiteY1" fmla="*/ 0 h 2397560"/>
                <a:gd name="connsiteX2" fmla="*/ 6096842 w 7199609"/>
                <a:gd name="connsiteY2" fmla="*/ 2118050 h 2397560"/>
                <a:gd name="connsiteX3" fmla="*/ 0 w 7199609"/>
                <a:gd name="connsiteY3" fmla="*/ 2379307 h 2397560"/>
                <a:gd name="connsiteX4" fmla="*/ 52360 w 7199609"/>
                <a:gd name="connsiteY4" fmla="*/ 0 h 2397560"/>
                <a:gd name="connsiteX0" fmla="*/ 52360 w 7199609"/>
                <a:gd name="connsiteY0" fmla="*/ 0 h 2379307"/>
                <a:gd name="connsiteX1" fmla="*/ 7199609 w 7199609"/>
                <a:gd name="connsiteY1" fmla="*/ 0 h 2379307"/>
                <a:gd name="connsiteX2" fmla="*/ 6096842 w 7199609"/>
                <a:gd name="connsiteY2" fmla="*/ 2118050 h 2379307"/>
                <a:gd name="connsiteX3" fmla="*/ 0 w 7199609"/>
                <a:gd name="connsiteY3" fmla="*/ 2379307 h 2379307"/>
                <a:gd name="connsiteX4" fmla="*/ 52360 w 7199609"/>
                <a:gd name="connsiteY4" fmla="*/ 0 h 237930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0 w 7217063"/>
                <a:gd name="connsiteY0" fmla="*/ 38409 h 2528597"/>
                <a:gd name="connsiteX1" fmla="*/ 7217063 w 7217063"/>
                <a:gd name="connsiteY1" fmla="*/ 0 h 2528597"/>
                <a:gd name="connsiteX2" fmla="*/ 6114296 w 7217063"/>
                <a:gd name="connsiteY2" fmla="*/ 2118050 h 2528597"/>
                <a:gd name="connsiteX3" fmla="*/ 8728 w 7217063"/>
                <a:gd name="connsiteY3" fmla="*/ 2528597 h 2528597"/>
                <a:gd name="connsiteX4" fmla="*/ 0 w 7217063"/>
                <a:gd name="connsiteY4" fmla="*/ 38409 h 2528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7063" h="2528597">
                  <a:moveTo>
                    <a:pt x="0" y="38409"/>
                  </a:moveTo>
                  <a:lnTo>
                    <a:pt x="7217063" y="0"/>
                  </a:lnTo>
                  <a:cubicBezTo>
                    <a:pt x="6930924" y="709127"/>
                    <a:pt x="7315685" y="1696617"/>
                    <a:pt x="6114296" y="2118050"/>
                  </a:cubicBezTo>
                  <a:cubicBezTo>
                    <a:pt x="4912907" y="2539483"/>
                    <a:pt x="124023" y="1604866"/>
                    <a:pt x="8728" y="2528597"/>
                  </a:cubicBezTo>
                  <a:cubicBezTo>
                    <a:pt x="5819" y="1698534"/>
                    <a:pt x="2909" y="868472"/>
                    <a:pt x="0" y="38409"/>
                  </a:cubicBezTo>
                  <a:close/>
                </a:path>
              </a:pathLst>
            </a:custGeom>
            <a:solidFill>
              <a:srgbClr val="FF0000">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5C88318B-155D-4174-8870-178ACEC057F9}"/>
              </a:ext>
            </a:extLst>
          </p:cNvPr>
          <p:cNvGrpSpPr/>
          <p:nvPr/>
        </p:nvGrpSpPr>
        <p:grpSpPr>
          <a:xfrm>
            <a:off x="177229" y="94987"/>
            <a:ext cx="1620000" cy="1620000"/>
            <a:chOff x="354011" y="494853"/>
            <a:chExt cx="1620000" cy="1620000"/>
          </a:xfrm>
        </p:grpSpPr>
        <p:sp>
          <p:nvSpPr>
            <p:cNvPr id="10" name="Oval 9">
              <a:extLst>
                <a:ext uri="{FF2B5EF4-FFF2-40B4-BE49-F238E27FC236}">
                  <a16:creationId xmlns:a16="http://schemas.microsoft.com/office/drawing/2014/main" id="{F12F378E-7201-4EC1-9FE6-D5CB9E4B260A}"/>
                </a:ext>
              </a:extLst>
            </p:cNvPr>
            <p:cNvSpPr/>
            <p:nvPr/>
          </p:nvSpPr>
          <p:spPr>
            <a:xfrm>
              <a:off x="354011" y="494853"/>
              <a:ext cx="1620000" cy="1620000"/>
            </a:xfrm>
            <a:prstGeom prst="ellipse">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574725C-4BF2-4E71-BB27-89E20F6E9628}"/>
                </a:ext>
              </a:extLst>
            </p:cNvPr>
            <p:cNvSpPr/>
            <p:nvPr/>
          </p:nvSpPr>
          <p:spPr>
            <a:xfrm>
              <a:off x="777290" y="974805"/>
              <a:ext cx="1008000" cy="1008000"/>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817C4E9-FE16-4415-9322-DD6623520132}"/>
                </a:ext>
              </a:extLst>
            </p:cNvPr>
            <p:cNvSpPr txBox="1"/>
            <p:nvPr/>
          </p:nvSpPr>
          <p:spPr>
            <a:xfrm>
              <a:off x="801442" y="544863"/>
              <a:ext cx="983848" cy="461665"/>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BÀI</a:t>
              </a:r>
            </a:p>
          </p:txBody>
        </p:sp>
        <p:sp>
          <p:nvSpPr>
            <p:cNvPr id="13" name="TextBox 12">
              <a:extLst>
                <a:ext uri="{FF2B5EF4-FFF2-40B4-BE49-F238E27FC236}">
                  <a16:creationId xmlns:a16="http://schemas.microsoft.com/office/drawing/2014/main" id="{B515BC8F-04E3-4488-84F3-79BCFE4AEF69}"/>
                </a:ext>
              </a:extLst>
            </p:cNvPr>
            <p:cNvSpPr txBox="1"/>
            <p:nvPr/>
          </p:nvSpPr>
          <p:spPr>
            <a:xfrm>
              <a:off x="777289" y="1053594"/>
              <a:ext cx="983848" cy="923330"/>
            </a:xfrm>
            <a:prstGeom prst="rect">
              <a:avLst/>
            </a:prstGeom>
            <a:noFill/>
          </p:spPr>
          <p:txBody>
            <a:bodyPr wrap="square" rtlCol="0">
              <a:spAutoFit/>
            </a:bodyPr>
            <a:lstStyle/>
            <a:p>
              <a:pPr algn="ctr"/>
              <a:r>
                <a:rPr lang="en-US" sz="5400" b="1">
                  <a:solidFill>
                    <a:srgbClr val="FF0000"/>
                  </a:solidFill>
                  <a:latin typeface=".VnHelvetInsH" panose="020B7200000000000000" pitchFamily="34" charset="0"/>
                  <a:cs typeface="Times New Roman" panose="02020603050405020304" pitchFamily="18" charset="0"/>
                </a:rPr>
                <a:t>13</a:t>
              </a:r>
            </a:p>
          </p:txBody>
        </p:sp>
      </p:grpSp>
      <p:sp>
        <p:nvSpPr>
          <p:cNvPr id="14" name="TextBox 13">
            <a:extLst>
              <a:ext uri="{FF2B5EF4-FFF2-40B4-BE49-F238E27FC236}">
                <a16:creationId xmlns:a16="http://schemas.microsoft.com/office/drawing/2014/main" id="{05875905-EC42-40EE-AB0C-D8A19E8EE02F}"/>
              </a:ext>
            </a:extLst>
          </p:cNvPr>
          <p:cNvSpPr txBox="1"/>
          <p:nvPr/>
        </p:nvSpPr>
        <p:spPr>
          <a:xfrm>
            <a:off x="2087772" y="362493"/>
            <a:ext cx="8068158"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TẬP HỢP CÁC SỐ NGUYÊN – </a:t>
            </a:r>
            <a:r>
              <a:rPr lang="en-US" sz="3200" b="1" dirty="0" err="1">
                <a:solidFill>
                  <a:schemeClr val="bg1"/>
                </a:solidFill>
                <a:latin typeface="Times New Roman" panose="02020603050405020304" pitchFamily="18" charset="0"/>
                <a:cs typeface="Times New Roman" panose="02020603050405020304" pitchFamily="18" charset="0"/>
              </a:rPr>
              <a:t>Tiết</a:t>
            </a:r>
            <a:r>
              <a:rPr lang="en-US" sz="3200" b="1" dirty="0">
                <a:solidFill>
                  <a:schemeClr val="bg1"/>
                </a:solidFill>
                <a:latin typeface="Times New Roman" panose="02020603050405020304" pitchFamily="18" charset="0"/>
                <a:cs typeface="Times New Roman" panose="02020603050405020304" pitchFamily="18" charset="0"/>
              </a:rPr>
              <a:t> 1</a:t>
            </a:r>
          </a:p>
        </p:txBody>
      </p:sp>
      <p:sp>
        <p:nvSpPr>
          <p:cNvPr id="15" name="TextBox 29">
            <a:extLst>
              <a:ext uri="{FF2B5EF4-FFF2-40B4-BE49-F238E27FC236}">
                <a16:creationId xmlns:a16="http://schemas.microsoft.com/office/drawing/2014/main" id="{CEA0095B-79F1-4057-A672-E029C227DC74}"/>
              </a:ext>
            </a:extLst>
          </p:cNvPr>
          <p:cNvSpPr txBox="1">
            <a:spLocks noChangeArrowheads="1"/>
          </p:cNvSpPr>
          <p:nvPr/>
        </p:nvSpPr>
        <p:spPr bwMode="auto">
          <a:xfrm>
            <a:off x="1661011" y="2645126"/>
            <a:ext cx="54105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800" b="1" i="1" dirty="0" err="1">
                <a:latin typeface="Times New Roman" panose="02020603050405020304" pitchFamily="18" charset="0"/>
                <a:cs typeface="Times New Roman" panose="02020603050405020304" pitchFamily="18" charset="0"/>
              </a:rPr>
              <a:t>Số</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nguyên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dương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số</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nguyên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âm</a:t>
            </a:r>
            <a:endParaRPr lang="en-US" sz="2800" b="1" i="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B7293E8-3ED9-406A-A033-34DF41C4D7C8}"/>
              </a:ext>
            </a:extLst>
          </p:cNvPr>
          <p:cNvPicPr>
            <a:picLocks noChangeAspect="1"/>
          </p:cNvPicPr>
          <p:nvPr/>
        </p:nvPicPr>
        <p:blipFill>
          <a:blip r:embed="rId2"/>
          <a:stretch>
            <a:fillRect/>
          </a:stretch>
        </p:blipFill>
        <p:spPr>
          <a:xfrm>
            <a:off x="600507" y="2407473"/>
            <a:ext cx="1133954" cy="1133954"/>
          </a:xfrm>
          <a:prstGeom prst="rect">
            <a:avLst/>
          </a:prstGeom>
        </p:spPr>
      </p:pic>
    </p:spTree>
    <p:extLst>
      <p:ext uri="{BB962C8B-B14F-4D97-AF65-F5344CB8AC3E}">
        <p14:creationId xmlns:p14="http://schemas.microsoft.com/office/powerpoint/2010/main" val="240709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Tivi PNG, Vector, PSD, và biểu tượng để tải về miễn phí | pngtree">
            <a:extLst>
              <a:ext uri="{FF2B5EF4-FFF2-40B4-BE49-F238E27FC236}">
                <a16:creationId xmlns:a16="http://schemas.microsoft.com/office/drawing/2014/main" id="{7833FABD-388A-4350-B3A9-DFE32023871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8268" t="21785" r="7780" b="21404"/>
          <a:stretch/>
        </p:blipFill>
        <p:spPr bwMode="auto">
          <a:xfrm>
            <a:off x="2362610" y="-29030"/>
            <a:ext cx="9989044" cy="71071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0F2A033-477E-477F-8CB0-834AB9D406C0}"/>
              </a:ext>
            </a:extLst>
          </p:cNvPr>
          <p:cNvSpPr txBox="1"/>
          <p:nvPr/>
        </p:nvSpPr>
        <p:spPr>
          <a:xfrm>
            <a:off x="3921110" y="2478331"/>
            <a:ext cx="6746890" cy="1315873"/>
          </a:xfrm>
          <a:prstGeom prst="rect">
            <a:avLst/>
          </a:prstGeom>
          <a:noFill/>
        </p:spPr>
        <p:txBody>
          <a:bodyPr wrap="square">
            <a:spAutoFit/>
          </a:bodyPr>
          <a:lstStyle/>
          <a:p>
            <a:pPr algn="just">
              <a:lnSpc>
                <a:spcPct val="150000"/>
              </a:lnSpc>
            </a:pPr>
            <a:r>
              <a:rPr lang="en-US" sz="2800" b="1" dirty="0" err="1">
                <a:solidFill>
                  <a:srgbClr val="002060"/>
                </a:solidFill>
                <a:latin typeface="Times New Roman" panose="02020603050405020304" pitchFamily="18" charset="0"/>
                <a:cs typeface="Times New Roman" panose="02020603050405020304" pitchFamily="18" charset="0"/>
              </a:rPr>
              <a:t>Xem</a:t>
            </a:r>
            <a:r>
              <a:rPr lang="en-US" sz="2800" b="1" dirty="0">
                <a:solidFill>
                  <a:srgbClr val="002060"/>
                </a:solidFill>
                <a:latin typeface="Times New Roman" panose="02020603050405020304" pitchFamily="18" charset="0"/>
                <a:cs typeface="Times New Roman" panose="02020603050405020304" pitchFamily="18" charset="0"/>
              </a:rPr>
              <a:t> video </a:t>
            </a:r>
            <a:r>
              <a:rPr lang="en-US" sz="2800" b="1" dirty="0" err="1">
                <a:solidFill>
                  <a:srgbClr val="002060"/>
                </a:solidFill>
                <a:latin typeface="Times New Roman" panose="02020603050405020304" pitchFamily="18" charset="0"/>
                <a:cs typeface="Times New Roman" panose="02020603050405020304" pitchFamily="18" charset="0"/>
              </a:rPr>
              <a:t>sau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ở </a:t>
            </a:r>
            <a:r>
              <a:rPr lang="en-US" sz="2800" b="1" dirty="0" err="1">
                <a:solidFill>
                  <a:srgbClr val="002060"/>
                </a:solidFill>
                <a:latin typeface="Times New Roman" panose="02020603050405020304" pitchFamily="18" charset="0"/>
                <a:cs typeface="Times New Roman" panose="02020603050405020304" pitchFamily="18" charset="0"/>
              </a:rPr>
              <a:t>bản</a:t>
            </a:r>
            <a:r>
              <a:rPr lang="en-US" sz="2800" b="1" dirty="0">
                <a:solidFill>
                  <a:srgbClr val="002060"/>
                </a:solidFill>
                <a:latin typeface="Times New Roman" panose="02020603050405020304" pitchFamily="18" charset="0"/>
                <a:cs typeface="Times New Roman" panose="02020603050405020304" pitchFamily="18" charset="0"/>
              </a:rPr>
              <a:t> tin </a:t>
            </a:r>
            <a:r>
              <a:rPr lang="en-US" sz="2800" b="1" dirty="0" err="1">
                <a:solidFill>
                  <a:srgbClr val="002060"/>
                </a:solidFill>
                <a:latin typeface="Times New Roman" panose="020206030504050203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cs typeface="Times New Roman" panose="02020603050405020304" pitchFamily="18" charset="0"/>
              </a:rPr>
              <a:t> ta </a:t>
            </a:r>
            <a:r>
              <a:rPr lang="en-US" sz="2800" b="1" dirty="0" err="1">
                <a:solidFill>
                  <a:srgbClr val="002060"/>
                </a:solidFill>
                <a:latin typeface="Times New Roman" panose="02020603050405020304" pitchFamily="18" charset="0"/>
                <a:cs typeface="Times New Roman" panose="02020603050405020304" pitchFamily="18" charset="0"/>
              </a:rPr>
              <a:t>đã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nhắc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những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nhiệt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âm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nào</a:t>
            </a:r>
            <a:r>
              <a:rPr lang="en-US" sz="2800" b="1" dirty="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endParaRPr>
          </a:p>
        </p:txBody>
      </p:sp>
      <p:sp>
        <p:nvSpPr>
          <p:cNvPr id="7" name="Rectangle 6">
            <a:extLst>
              <a:ext uri="{FF2B5EF4-FFF2-40B4-BE49-F238E27FC236}">
                <a16:creationId xmlns:a16="http://schemas.microsoft.com/office/drawing/2014/main" id="{0C02ECEF-8FB0-4D70-9F5E-5D1BFFB9A675}"/>
              </a:ext>
            </a:extLst>
          </p:cNvPr>
          <p:cNvSpPr/>
          <p:nvPr/>
        </p:nvSpPr>
        <p:spPr>
          <a:xfrm>
            <a:off x="5144767" y="1443335"/>
            <a:ext cx="4299575" cy="923330"/>
          </a:xfrm>
          <a:prstGeom prst="rect">
            <a:avLst/>
          </a:prstGeom>
          <a:noFill/>
        </p:spPr>
        <p:txBody>
          <a:bodyPr wrap="none" lIns="91440" tIns="45720" rIns="91440" bIns="45720">
            <a:spAutoFit/>
          </a:bodyPr>
          <a:lstStyle/>
          <a:p>
            <a:pPr algn="ctr"/>
            <a:r>
              <a:rPr lang="en-US" sz="5400" b="1" cap="none" spc="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AI CHÚ Ý HƠN</a:t>
            </a:r>
          </a:p>
        </p:txBody>
      </p:sp>
      <p:pic>
        <p:nvPicPr>
          <p:cNvPr id="10" name="Picture 9">
            <a:extLst>
              <a:ext uri="{FF2B5EF4-FFF2-40B4-BE49-F238E27FC236}">
                <a16:creationId xmlns:a16="http://schemas.microsoft.com/office/drawing/2014/main" id="{868053F6-0636-489E-90AB-8821C523C0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3136267"/>
            <a:ext cx="2532023" cy="2950539"/>
          </a:xfrm>
          <a:prstGeom prst="rect">
            <a:avLst/>
          </a:prstGeom>
        </p:spPr>
      </p:pic>
    </p:spTree>
    <p:extLst>
      <p:ext uri="{BB962C8B-B14F-4D97-AF65-F5344CB8AC3E}">
        <p14:creationId xmlns:p14="http://schemas.microsoft.com/office/powerpoint/2010/main" val="645017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ảnh Tivi PNG, Vector, PSD, và biểu tượng để tải về miễn phí | pngtree">
            <a:extLst>
              <a:ext uri="{FF2B5EF4-FFF2-40B4-BE49-F238E27FC236}">
                <a16:creationId xmlns:a16="http://schemas.microsoft.com/office/drawing/2014/main" id="{F6EA1709-5785-4D22-A3C9-0960264D274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8268" t="21785" r="7780" b="21404"/>
          <a:stretch/>
        </p:blipFill>
        <p:spPr bwMode="auto">
          <a:xfrm>
            <a:off x="2075543" y="-142666"/>
            <a:ext cx="10307107" cy="7254665"/>
          </a:xfrm>
          <a:prstGeom prst="rect">
            <a:avLst/>
          </a:prstGeom>
          <a:noFill/>
          <a:extLst>
            <a:ext uri="{909E8E84-426E-40DD-AFC4-6F175D3DCCD1}">
              <a14:hiddenFill xmlns:a14="http://schemas.microsoft.com/office/drawing/2010/main">
                <a:solidFill>
                  <a:srgbClr val="FFFFFF"/>
                </a:solidFill>
              </a14:hiddenFill>
            </a:ext>
          </a:extLst>
        </p:spPr>
      </p:pic>
      <p:pic>
        <p:nvPicPr>
          <p:cNvPr id="9" name="YAKUTSKNGa_(new)">
            <a:hlinkClick r:id="" action="ppaction://media"/>
            <a:extLst>
              <a:ext uri="{FF2B5EF4-FFF2-40B4-BE49-F238E27FC236}">
                <a16:creationId xmlns:a16="http://schemas.microsoft.com/office/drawing/2014/main" id="{D2D0DA23-EB1D-4ECB-BB2C-7FF9AA3E266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498328" y="143494"/>
            <a:ext cx="9388871" cy="5281240"/>
          </a:xfrm>
          <a:prstGeom prst="rect">
            <a:avLst/>
          </a:prstGeom>
        </p:spPr>
      </p:pic>
      <p:pic>
        <p:nvPicPr>
          <p:cNvPr id="10" name="Picture 9">
            <a:extLst>
              <a:ext uri="{FF2B5EF4-FFF2-40B4-BE49-F238E27FC236}">
                <a16:creationId xmlns:a16="http://schemas.microsoft.com/office/drawing/2014/main" id="{1FD2F306-B907-4767-9C13-E1471D8EB6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6426" y="3247925"/>
            <a:ext cx="2360373" cy="2750517"/>
          </a:xfrm>
          <a:prstGeom prst="rect">
            <a:avLst/>
          </a:prstGeom>
        </p:spPr>
      </p:pic>
    </p:spTree>
    <p:extLst>
      <p:ext uri="{BB962C8B-B14F-4D97-AF65-F5344CB8AC3E}">
        <p14:creationId xmlns:p14="http://schemas.microsoft.com/office/powerpoint/2010/main" val="3823370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8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Tivi PNG, Vector, PSD, và biểu tượng để tải về miễn phí | pngtree">
            <a:extLst>
              <a:ext uri="{FF2B5EF4-FFF2-40B4-BE49-F238E27FC236}">
                <a16:creationId xmlns:a16="http://schemas.microsoft.com/office/drawing/2014/main" id="{83F62B69-A205-43FF-A489-C0F0B4A9168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8268" t="21785" r="7780" b="21404"/>
          <a:stretch/>
        </p:blipFill>
        <p:spPr bwMode="auto">
          <a:xfrm>
            <a:off x="2354414" y="232229"/>
            <a:ext cx="9645870" cy="67951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D08031-E789-4530-AE0D-7C6E9AEF773A}"/>
              </a:ext>
            </a:extLst>
          </p:cNvPr>
          <p:cNvSpPr txBox="1"/>
          <p:nvPr/>
        </p:nvSpPr>
        <p:spPr>
          <a:xfrm>
            <a:off x="4575865" y="1964439"/>
            <a:ext cx="3132872" cy="523220"/>
          </a:xfrm>
          <a:prstGeom prst="rect">
            <a:avLst/>
          </a:prstGeom>
          <a:noFill/>
        </p:spPr>
        <p:txBody>
          <a:bodyPr wrap="square">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Âm ba mươi</a:t>
            </a:r>
            <a:endParaRPr lang="en-US" sz="2800" b="1">
              <a:solidFill>
                <a:srgbClr val="002060"/>
              </a:solidFill>
            </a:endParaRPr>
          </a:p>
        </p:txBody>
      </p:sp>
      <p:sp>
        <p:nvSpPr>
          <p:cNvPr id="6" name="TextBox 5">
            <a:extLst>
              <a:ext uri="{FF2B5EF4-FFF2-40B4-BE49-F238E27FC236}">
                <a16:creationId xmlns:a16="http://schemas.microsoft.com/office/drawing/2014/main" id="{8FD6E7BD-E098-4ADD-ACE8-D7D197C50E51}"/>
              </a:ext>
            </a:extLst>
          </p:cNvPr>
          <p:cNvSpPr txBox="1"/>
          <p:nvPr/>
        </p:nvSpPr>
        <p:spPr>
          <a:xfrm>
            <a:off x="4575865" y="2607731"/>
            <a:ext cx="3132872" cy="523220"/>
          </a:xfrm>
          <a:prstGeom prst="rect">
            <a:avLst/>
          </a:prstGeom>
          <a:noFill/>
        </p:spPr>
        <p:txBody>
          <a:bodyPr wrap="square">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Âm năm mươi</a:t>
            </a:r>
            <a:endParaRPr lang="en-US" sz="2800" b="1">
              <a:solidFill>
                <a:srgbClr val="002060"/>
              </a:solidFill>
            </a:endParaRPr>
          </a:p>
        </p:txBody>
      </p:sp>
      <p:sp>
        <p:nvSpPr>
          <p:cNvPr id="7" name="TextBox 6">
            <a:extLst>
              <a:ext uri="{FF2B5EF4-FFF2-40B4-BE49-F238E27FC236}">
                <a16:creationId xmlns:a16="http://schemas.microsoft.com/office/drawing/2014/main" id="{169AAF55-C80C-459A-9942-6F80F89F72DD}"/>
              </a:ext>
            </a:extLst>
          </p:cNvPr>
          <p:cNvSpPr txBox="1"/>
          <p:nvPr/>
        </p:nvSpPr>
        <p:spPr>
          <a:xfrm>
            <a:off x="4575865" y="3281650"/>
            <a:ext cx="3132872" cy="523220"/>
          </a:xfrm>
          <a:prstGeom prst="rect">
            <a:avLst/>
          </a:prstGeom>
          <a:noFill/>
        </p:spPr>
        <p:txBody>
          <a:bodyPr wrap="square">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Âm sáu mươi</a:t>
            </a:r>
            <a:endParaRPr lang="en-US" sz="2800" b="1">
              <a:solidFill>
                <a:srgbClr val="002060"/>
              </a:solidFill>
            </a:endParaRPr>
          </a:p>
        </p:txBody>
      </p:sp>
      <p:sp>
        <p:nvSpPr>
          <p:cNvPr id="8" name="TextBox 7">
            <a:extLst>
              <a:ext uri="{FF2B5EF4-FFF2-40B4-BE49-F238E27FC236}">
                <a16:creationId xmlns:a16="http://schemas.microsoft.com/office/drawing/2014/main" id="{378E1A32-7AFC-4E8A-8637-AB7440C8EC8F}"/>
              </a:ext>
            </a:extLst>
          </p:cNvPr>
          <p:cNvSpPr txBox="1"/>
          <p:nvPr/>
        </p:nvSpPr>
        <p:spPr>
          <a:xfrm>
            <a:off x="4575865" y="3955569"/>
            <a:ext cx="3132872" cy="523220"/>
          </a:xfrm>
          <a:prstGeom prst="rect">
            <a:avLst/>
          </a:prstGeom>
          <a:noFill/>
        </p:spPr>
        <p:txBody>
          <a:bodyPr wrap="square">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Âm bốn mươi</a:t>
            </a:r>
            <a:endParaRPr lang="en-US" sz="2800" b="1">
              <a:solidFill>
                <a:srgbClr val="002060"/>
              </a:solidFill>
            </a:endParaRPr>
          </a:p>
        </p:txBody>
      </p:sp>
      <p:sp>
        <p:nvSpPr>
          <p:cNvPr id="9" name="TextBox 8">
            <a:extLst>
              <a:ext uri="{FF2B5EF4-FFF2-40B4-BE49-F238E27FC236}">
                <a16:creationId xmlns:a16="http://schemas.microsoft.com/office/drawing/2014/main" id="{1AEA5D13-7638-43F4-8869-5EEBC8F5612B}"/>
              </a:ext>
            </a:extLst>
          </p:cNvPr>
          <p:cNvSpPr txBox="1"/>
          <p:nvPr/>
        </p:nvSpPr>
        <p:spPr>
          <a:xfrm>
            <a:off x="4575865" y="4629488"/>
            <a:ext cx="3132872" cy="523220"/>
          </a:xfrm>
          <a:prstGeom prst="rect">
            <a:avLst/>
          </a:prstGeom>
          <a:noFill/>
        </p:spPr>
        <p:txBody>
          <a:bodyPr wrap="square">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Âm năm mươi lăm</a:t>
            </a:r>
            <a:endParaRPr lang="en-US" sz="2800" b="1">
              <a:solidFill>
                <a:srgbClr val="002060"/>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C6D08C1-28DE-4175-9CA4-8A843C75D745}"/>
                  </a:ext>
                </a:extLst>
              </p:cNvPr>
              <p:cNvSpPr txBox="1"/>
              <p:nvPr/>
            </p:nvSpPr>
            <p:spPr>
              <a:xfrm>
                <a:off x="8189794" y="1964439"/>
                <a:ext cx="1110598"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800" b="1" i="1" smtClean="0">
                          <a:solidFill>
                            <a:srgbClr val="002060"/>
                          </a:solidFill>
                          <a:latin typeface="Cambria Math" panose="02040503050406030204" pitchFamily="18" charset="0"/>
                          <a:cs typeface="Times New Roman" panose="02020603050405020304" pitchFamily="18" charset="0"/>
                        </a:rPr>
                        <m:t>−</m:t>
                      </m:r>
                      <m:r>
                        <a:rPr lang="en-US" sz="2800" b="1" i="1" smtClean="0">
                          <a:solidFill>
                            <a:srgbClr val="002060"/>
                          </a:solidFill>
                          <a:latin typeface="Cambria Math" panose="02040503050406030204" pitchFamily="18" charset="0"/>
                          <a:cs typeface="Times New Roman" panose="02020603050405020304" pitchFamily="18" charset="0"/>
                        </a:rPr>
                        <m:t>𝟑𝟎</m:t>
                      </m:r>
                    </m:oMath>
                  </m:oMathPara>
                </a14:m>
                <a:endParaRPr lang="en-US" sz="2800" b="1">
                  <a:solidFill>
                    <a:srgbClr val="002060"/>
                  </a:solidFill>
                </a:endParaRPr>
              </a:p>
            </p:txBody>
          </p:sp>
        </mc:Choice>
        <mc:Fallback xmlns="">
          <p:sp>
            <p:nvSpPr>
              <p:cNvPr id="10" name="TextBox 9">
                <a:extLst>
                  <a:ext uri="{FF2B5EF4-FFF2-40B4-BE49-F238E27FC236}">
                    <a16:creationId xmlns:a16="http://schemas.microsoft.com/office/drawing/2014/main" id="{CC6D08C1-28DE-4175-9CA4-8A843C75D745}"/>
                  </a:ext>
                </a:extLst>
              </p:cNvPr>
              <p:cNvSpPr txBox="1">
                <a:spLocks noRot="1" noChangeAspect="1" noMove="1" noResize="1" noEditPoints="1" noAdjustHandles="1" noChangeArrowheads="1" noChangeShapeType="1" noTextEdit="1"/>
              </p:cNvSpPr>
              <p:nvPr/>
            </p:nvSpPr>
            <p:spPr>
              <a:xfrm>
                <a:off x="8189794" y="1964439"/>
                <a:ext cx="1110598"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CA6D419-18C5-4E5D-A358-9365512AE4B8}"/>
                  </a:ext>
                </a:extLst>
              </p:cNvPr>
              <p:cNvSpPr txBox="1"/>
              <p:nvPr/>
            </p:nvSpPr>
            <p:spPr>
              <a:xfrm>
                <a:off x="8189794" y="2623044"/>
                <a:ext cx="1110598"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800" b="1" i="1" smtClean="0">
                          <a:solidFill>
                            <a:srgbClr val="002060"/>
                          </a:solidFill>
                          <a:latin typeface="Cambria Math" panose="02040503050406030204" pitchFamily="18" charset="0"/>
                          <a:cs typeface="Times New Roman" panose="02020603050405020304" pitchFamily="18" charset="0"/>
                        </a:rPr>
                        <m:t>−</m:t>
                      </m:r>
                      <m:r>
                        <a:rPr lang="en-US" sz="2800" b="1" i="1" smtClean="0">
                          <a:solidFill>
                            <a:srgbClr val="002060"/>
                          </a:solidFill>
                          <a:latin typeface="Cambria Math" panose="02040503050406030204" pitchFamily="18" charset="0"/>
                          <a:cs typeface="Times New Roman" panose="02020603050405020304" pitchFamily="18" charset="0"/>
                        </a:rPr>
                        <m:t>𝟓𝟎</m:t>
                      </m:r>
                    </m:oMath>
                  </m:oMathPara>
                </a14:m>
                <a:endParaRPr lang="en-US" sz="2800" b="1">
                  <a:solidFill>
                    <a:srgbClr val="002060"/>
                  </a:solidFill>
                </a:endParaRPr>
              </a:p>
            </p:txBody>
          </p:sp>
        </mc:Choice>
        <mc:Fallback xmlns="">
          <p:sp>
            <p:nvSpPr>
              <p:cNvPr id="11" name="TextBox 10">
                <a:extLst>
                  <a:ext uri="{FF2B5EF4-FFF2-40B4-BE49-F238E27FC236}">
                    <a16:creationId xmlns:a16="http://schemas.microsoft.com/office/drawing/2014/main" id="{7CA6D419-18C5-4E5D-A358-9365512AE4B8}"/>
                  </a:ext>
                </a:extLst>
              </p:cNvPr>
              <p:cNvSpPr txBox="1">
                <a:spLocks noRot="1" noChangeAspect="1" noMove="1" noResize="1" noEditPoints="1" noAdjustHandles="1" noChangeArrowheads="1" noChangeShapeType="1" noTextEdit="1"/>
              </p:cNvSpPr>
              <p:nvPr/>
            </p:nvSpPr>
            <p:spPr>
              <a:xfrm>
                <a:off x="8189794" y="2623044"/>
                <a:ext cx="1110598"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144E305-EC25-472D-AF01-55950A18F038}"/>
                  </a:ext>
                </a:extLst>
              </p:cNvPr>
              <p:cNvSpPr txBox="1"/>
              <p:nvPr/>
            </p:nvSpPr>
            <p:spPr>
              <a:xfrm>
                <a:off x="8189794" y="3258887"/>
                <a:ext cx="1110598"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800" b="1" i="1" smtClean="0">
                          <a:solidFill>
                            <a:srgbClr val="002060"/>
                          </a:solidFill>
                          <a:latin typeface="Cambria Math" panose="02040503050406030204" pitchFamily="18" charset="0"/>
                          <a:cs typeface="Times New Roman" panose="02020603050405020304" pitchFamily="18" charset="0"/>
                        </a:rPr>
                        <m:t>−</m:t>
                      </m:r>
                      <m:r>
                        <a:rPr lang="en-US" sz="2800" b="1" i="1" smtClean="0">
                          <a:solidFill>
                            <a:srgbClr val="002060"/>
                          </a:solidFill>
                          <a:latin typeface="Cambria Math" panose="02040503050406030204" pitchFamily="18" charset="0"/>
                          <a:cs typeface="Times New Roman" panose="02020603050405020304" pitchFamily="18" charset="0"/>
                        </a:rPr>
                        <m:t>𝟔𝟎</m:t>
                      </m:r>
                    </m:oMath>
                  </m:oMathPara>
                </a14:m>
                <a:endParaRPr lang="en-US" sz="2800" b="1">
                  <a:solidFill>
                    <a:srgbClr val="002060"/>
                  </a:solidFill>
                </a:endParaRPr>
              </a:p>
            </p:txBody>
          </p:sp>
        </mc:Choice>
        <mc:Fallback xmlns="">
          <p:sp>
            <p:nvSpPr>
              <p:cNvPr id="12" name="TextBox 11">
                <a:extLst>
                  <a:ext uri="{FF2B5EF4-FFF2-40B4-BE49-F238E27FC236}">
                    <a16:creationId xmlns:a16="http://schemas.microsoft.com/office/drawing/2014/main" id="{3144E305-EC25-472D-AF01-55950A18F038}"/>
                  </a:ext>
                </a:extLst>
              </p:cNvPr>
              <p:cNvSpPr txBox="1">
                <a:spLocks noRot="1" noChangeAspect="1" noMove="1" noResize="1" noEditPoints="1" noAdjustHandles="1" noChangeArrowheads="1" noChangeShapeType="1" noTextEdit="1"/>
              </p:cNvSpPr>
              <p:nvPr/>
            </p:nvSpPr>
            <p:spPr>
              <a:xfrm>
                <a:off x="8189794" y="3258887"/>
                <a:ext cx="1110598"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B06C234-DB8F-4B7F-9E68-7F6115E943CC}"/>
                  </a:ext>
                </a:extLst>
              </p:cNvPr>
              <p:cNvSpPr txBox="1"/>
              <p:nvPr/>
            </p:nvSpPr>
            <p:spPr>
              <a:xfrm>
                <a:off x="8189794" y="3955569"/>
                <a:ext cx="1110598"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800" b="1" i="1" smtClean="0">
                          <a:solidFill>
                            <a:srgbClr val="002060"/>
                          </a:solidFill>
                          <a:latin typeface="Cambria Math" panose="02040503050406030204" pitchFamily="18" charset="0"/>
                          <a:cs typeface="Times New Roman" panose="02020603050405020304" pitchFamily="18" charset="0"/>
                        </a:rPr>
                        <m:t>−</m:t>
                      </m:r>
                      <m:r>
                        <a:rPr lang="en-US" sz="2800" b="1" i="1" smtClean="0">
                          <a:solidFill>
                            <a:srgbClr val="002060"/>
                          </a:solidFill>
                          <a:latin typeface="Cambria Math" panose="02040503050406030204" pitchFamily="18" charset="0"/>
                          <a:cs typeface="Times New Roman" panose="02020603050405020304" pitchFamily="18" charset="0"/>
                        </a:rPr>
                        <m:t>𝟒𝟎</m:t>
                      </m:r>
                    </m:oMath>
                  </m:oMathPara>
                </a14:m>
                <a:endParaRPr lang="en-US" sz="2800" b="1">
                  <a:solidFill>
                    <a:srgbClr val="002060"/>
                  </a:solidFill>
                </a:endParaRPr>
              </a:p>
            </p:txBody>
          </p:sp>
        </mc:Choice>
        <mc:Fallback xmlns="">
          <p:sp>
            <p:nvSpPr>
              <p:cNvPr id="13" name="TextBox 12">
                <a:extLst>
                  <a:ext uri="{FF2B5EF4-FFF2-40B4-BE49-F238E27FC236}">
                    <a16:creationId xmlns:a16="http://schemas.microsoft.com/office/drawing/2014/main" id="{4B06C234-DB8F-4B7F-9E68-7F6115E943CC}"/>
                  </a:ext>
                </a:extLst>
              </p:cNvPr>
              <p:cNvSpPr txBox="1">
                <a:spLocks noRot="1" noChangeAspect="1" noMove="1" noResize="1" noEditPoints="1" noAdjustHandles="1" noChangeArrowheads="1" noChangeShapeType="1" noTextEdit="1"/>
              </p:cNvSpPr>
              <p:nvPr/>
            </p:nvSpPr>
            <p:spPr>
              <a:xfrm>
                <a:off x="8189794" y="3955569"/>
                <a:ext cx="1110598"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0C2D95B-D8D7-42C9-9AEE-A2116CB104EB}"/>
                  </a:ext>
                </a:extLst>
              </p:cNvPr>
              <p:cNvSpPr txBox="1"/>
              <p:nvPr/>
            </p:nvSpPr>
            <p:spPr>
              <a:xfrm>
                <a:off x="8189794" y="4629488"/>
                <a:ext cx="1110598"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800" b="1" i="1" smtClean="0">
                          <a:solidFill>
                            <a:srgbClr val="002060"/>
                          </a:solidFill>
                          <a:latin typeface="Cambria Math" panose="02040503050406030204" pitchFamily="18" charset="0"/>
                          <a:cs typeface="Times New Roman" panose="02020603050405020304" pitchFamily="18" charset="0"/>
                        </a:rPr>
                        <m:t>−</m:t>
                      </m:r>
                      <m:r>
                        <a:rPr lang="en-US" sz="2800" b="1" i="1" smtClean="0">
                          <a:solidFill>
                            <a:srgbClr val="002060"/>
                          </a:solidFill>
                          <a:latin typeface="Cambria Math" panose="02040503050406030204" pitchFamily="18" charset="0"/>
                          <a:cs typeface="Times New Roman" panose="02020603050405020304" pitchFamily="18" charset="0"/>
                        </a:rPr>
                        <m:t>𝟓𝟓</m:t>
                      </m:r>
                    </m:oMath>
                  </m:oMathPara>
                </a14:m>
                <a:endParaRPr lang="en-US" sz="2800" b="1">
                  <a:solidFill>
                    <a:srgbClr val="002060"/>
                  </a:solidFill>
                </a:endParaRPr>
              </a:p>
            </p:txBody>
          </p:sp>
        </mc:Choice>
        <mc:Fallback xmlns="">
          <p:sp>
            <p:nvSpPr>
              <p:cNvPr id="14" name="TextBox 13">
                <a:extLst>
                  <a:ext uri="{FF2B5EF4-FFF2-40B4-BE49-F238E27FC236}">
                    <a16:creationId xmlns:a16="http://schemas.microsoft.com/office/drawing/2014/main" id="{90C2D95B-D8D7-42C9-9AEE-A2116CB104EB}"/>
                  </a:ext>
                </a:extLst>
              </p:cNvPr>
              <p:cNvSpPr txBox="1">
                <a:spLocks noRot="1" noChangeAspect="1" noMove="1" noResize="1" noEditPoints="1" noAdjustHandles="1" noChangeArrowheads="1" noChangeShapeType="1" noTextEdit="1"/>
              </p:cNvSpPr>
              <p:nvPr/>
            </p:nvSpPr>
            <p:spPr>
              <a:xfrm>
                <a:off x="8189794" y="4629488"/>
                <a:ext cx="1110598" cy="523220"/>
              </a:xfrm>
              <a:prstGeom prst="rect">
                <a:avLst/>
              </a:prstGeom>
              <a:blipFill>
                <a:blip r:embed="rId9"/>
                <a:stretch>
                  <a:fillRect/>
                </a:stretch>
              </a:blipFill>
            </p:spPr>
            <p:txBody>
              <a:bodyPr/>
              <a:lstStyle/>
              <a:p>
                <a:r>
                  <a:rPr lang="en-US">
                    <a:noFill/>
                  </a:rPr>
                  <a:t> </a:t>
                </a:r>
              </a:p>
            </p:txBody>
          </p:sp>
        </mc:Fallback>
      </mc:AlternateContent>
      <p:graphicFrame>
        <p:nvGraphicFramePr>
          <p:cNvPr id="15" name="Table 15">
            <a:extLst>
              <a:ext uri="{FF2B5EF4-FFF2-40B4-BE49-F238E27FC236}">
                <a16:creationId xmlns:a16="http://schemas.microsoft.com/office/drawing/2014/main" id="{812C3C12-E9BD-405B-887A-BC87DD550F1B}"/>
              </a:ext>
            </a:extLst>
          </p:cNvPr>
          <p:cNvGraphicFramePr>
            <a:graphicFrameLocks noGrp="1"/>
          </p:cNvGraphicFramePr>
          <p:nvPr>
            <p:extLst>
              <p:ext uri="{D42A27DB-BD31-4B8C-83A1-F6EECF244321}">
                <p14:modId xmlns:p14="http://schemas.microsoft.com/office/powerpoint/2010/main" val="200204095"/>
              </p:ext>
            </p:extLst>
          </p:nvPr>
        </p:nvGraphicFramePr>
        <p:xfrm>
          <a:off x="4190055" y="1250096"/>
          <a:ext cx="5800206" cy="4016808"/>
        </p:xfrm>
        <a:graphic>
          <a:graphicData uri="http://schemas.openxmlformats.org/drawingml/2006/table">
            <a:tbl>
              <a:tblPr firstRow="1" bandRow="1">
                <a:tableStyleId>{5940675A-B579-460E-94D1-54222C63F5DA}</a:tableStyleId>
              </a:tblPr>
              <a:tblGrid>
                <a:gridCol w="3457456">
                  <a:extLst>
                    <a:ext uri="{9D8B030D-6E8A-4147-A177-3AD203B41FA5}">
                      <a16:colId xmlns:a16="http://schemas.microsoft.com/office/drawing/2014/main" val="944680417"/>
                    </a:ext>
                  </a:extLst>
                </a:gridCol>
                <a:gridCol w="2342750">
                  <a:extLst>
                    <a:ext uri="{9D8B030D-6E8A-4147-A177-3AD203B41FA5}">
                      <a16:colId xmlns:a16="http://schemas.microsoft.com/office/drawing/2014/main" val="190206566"/>
                    </a:ext>
                  </a:extLst>
                </a:gridCol>
              </a:tblGrid>
              <a:tr h="669468">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Cách đọc</a:t>
                      </a:r>
                    </a:p>
                  </a:txBody>
                  <a:tcPr anchor="ctr"/>
                </a:tc>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Cách viết</a:t>
                      </a:r>
                    </a:p>
                  </a:txBody>
                  <a:tcPr anchor="ctr"/>
                </a:tc>
                <a:extLst>
                  <a:ext uri="{0D108BD9-81ED-4DB2-BD59-A6C34878D82A}">
                    <a16:rowId xmlns:a16="http://schemas.microsoft.com/office/drawing/2014/main" val="3877374543"/>
                  </a:ext>
                </a:extLst>
              </a:tr>
              <a:tr h="669468">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00454449"/>
                  </a:ext>
                </a:extLst>
              </a:tr>
              <a:tr h="669468">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26663449"/>
                  </a:ext>
                </a:extLst>
              </a:tr>
              <a:tr h="669468">
                <a:tc>
                  <a:txBody>
                    <a:bodyPr/>
                    <a:lstStyle/>
                    <a:p>
                      <a:endParaRPr lang="en-US"/>
                    </a:p>
                  </a:txBody>
                  <a:tcPr/>
                </a:tc>
                <a:tc>
                  <a:txBody>
                    <a:bodyPr/>
                    <a:lstStyle/>
                    <a:p>
                      <a:endParaRPr lang="en-US" dirty="0"/>
                    </a:p>
                  </a:txBody>
                  <a:tcPr/>
                </a:tc>
                <a:extLst>
                  <a:ext uri="{0D108BD9-81ED-4DB2-BD59-A6C34878D82A}">
                    <a16:rowId xmlns:a16="http://schemas.microsoft.com/office/drawing/2014/main" val="3928711436"/>
                  </a:ext>
                </a:extLst>
              </a:tr>
              <a:tr h="669468">
                <a:tc>
                  <a:txBody>
                    <a:bodyPr/>
                    <a:lstStyle/>
                    <a:p>
                      <a:endParaRPr lang="en-US" dirty="0"/>
                    </a:p>
                  </a:txBody>
                  <a:tcPr/>
                </a:tc>
                <a:tc>
                  <a:txBody>
                    <a:bodyPr/>
                    <a:lstStyle/>
                    <a:p>
                      <a:endParaRPr lang="en-US"/>
                    </a:p>
                  </a:txBody>
                  <a:tcPr/>
                </a:tc>
                <a:extLst>
                  <a:ext uri="{0D108BD9-81ED-4DB2-BD59-A6C34878D82A}">
                    <a16:rowId xmlns:a16="http://schemas.microsoft.com/office/drawing/2014/main" val="1103973499"/>
                  </a:ext>
                </a:extLst>
              </a:tr>
              <a:tr h="669468">
                <a:tc>
                  <a:txBody>
                    <a:bodyPr/>
                    <a:lstStyle/>
                    <a:p>
                      <a:endParaRPr lang="en-US" dirty="0"/>
                    </a:p>
                  </a:txBody>
                  <a:tcPr/>
                </a:tc>
                <a:tc>
                  <a:txBody>
                    <a:bodyPr/>
                    <a:lstStyle/>
                    <a:p>
                      <a:endParaRPr lang="en-US" dirty="0"/>
                    </a:p>
                  </a:txBody>
                  <a:tcPr/>
                </a:tc>
                <a:extLst>
                  <a:ext uri="{0D108BD9-81ED-4DB2-BD59-A6C34878D82A}">
                    <a16:rowId xmlns:a16="http://schemas.microsoft.com/office/drawing/2014/main" val="921594993"/>
                  </a:ext>
                </a:extLst>
              </a:tr>
            </a:tbl>
          </a:graphicData>
        </a:graphic>
      </p:graphicFrame>
      <p:pic>
        <p:nvPicPr>
          <p:cNvPr id="4" name="Picture 3">
            <a:extLst>
              <a:ext uri="{FF2B5EF4-FFF2-40B4-BE49-F238E27FC236}">
                <a16:creationId xmlns:a16="http://schemas.microsoft.com/office/drawing/2014/main" id="{8A0FF1EB-A1A7-49F4-A7D0-10F594C8A9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546" y="740176"/>
            <a:ext cx="1914525" cy="2390775"/>
          </a:xfrm>
          <a:prstGeom prst="rect">
            <a:avLst/>
          </a:prstGeom>
        </p:spPr>
      </p:pic>
    </p:spTree>
    <p:extLst>
      <p:ext uri="{BB962C8B-B14F-4D97-AF65-F5344CB8AC3E}">
        <p14:creationId xmlns:p14="http://schemas.microsoft.com/office/powerpoint/2010/main" val="934107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ppt_x"/>
                                          </p:val>
                                        </p:tav>
                                        <p:tav tm="100000">
                                          <p:val>
                                            <p:strVal val="#ppt_x"/>
                                          </p:val>
                                        </p:tav>
                                      </p:tavLst>
                                    </p:anim>
                                    <p:anim calcmode="lin" valueType="num">
                                      <p:cBhvr additive="base">
                                        <p:cTn id="5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fill="hold"/>
                                        <p:tgtEl>
                                          <p:spTgt spid="13"/>
                                        </p:tgtEl>
                                        <p:attrNameLst>
                                          <p:attrName>ppt_x</p:attrName>
                                        </p:attrNameLst>
                                      </p:cBhvr>
                                      <p:tavLst>
                                        <p:tav tm="0">
                                          <p:val>
                                            <p:strVal val="#ppt_x"/>
                                          </p:val>
                                        </p:tav>
                                        <p:tav tm="100000">
                                          <p:val>
                                            <p:strVal val="#ppt_x"/>
                                          </p:val>
                                        </p:tav>
                                      </p:tavLst>
                                    </p:anim>
                                    <p:anim calcmode="lin" valueType="num">
                                      <p:cBhvr additive="base">
                                        <p:cTn id="6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ppt_x"/>
                                          </p:val>
                                        </p:tav>
                                        <p:tav tm="100000">
                                          <p:val>
                                            <p:strVal val="#ppt_x"/>
                                          </p:val>
                                        </p:tav>
                                      </p:tavLst>
                                    </p:anim>
                                    <p:anim calcmode="lin" valueType="num">
                                      <p:cBhvr additive="base">
                                        <p:cTn id="6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618F9CB-9095-4C89-81AF-CB23729DD0DE}"/>
              </a:ext>
            </a:extLst>
          </p:cNvPr>
          <p:cNvGrpSpPr/>
          <p:nvPr/>
        </p:nvGrpSpPr>
        <p:grpSpPr>
          <a:xfrm>
            <a:off x="0" y="-41068"/>
            <a:ext cx="11875625" cy="1756055"/>
            <a:chOff x="0" y="-41068"/>
            <a:chExt cx="11875625" cy="1756055"/>
          </a:xfrm>
        </p:grpSpPr>
        <p:grpSp>
          <p:nvGrpSpPr>
            <p:cNvPr id="5" name="Group 4">
              <a:extLst>
                <a:ext uri="{FF2B5EF4-FFF2-40B4-BE49-F238E27FC236}">
                  <a16:creationId xmlns:a16="http://schemas.microsoft.com/office/drawing/2014/main" id="{7A92D25A-3DFC-4A91-87CB-B7F2632418EB}"/>
                </a:ext>
              </a:extLst>
            </p:cNvPr>
            <p:cNvGrpSpPr/>
            <p:nvPr/>
          </p:nvGrpSpPr>
          <p:grpSpPr>
            <a:xfrm>
              <a:off x="0" y="-41068"/>
              <a:ext cx="11875625" cy="1620000"/>
              <a:chOff x="0" y="0"/>
              <a:chExt cx="7716418" cy="1842796"/>
            </a:xfrm>
          </p:grpSpPr>
          <p:sp>
            <p:nvSpPr>
              <p:cNvPr id="6" name="Rectangle 10">
                <a:extLst>
                  <a:ext uri="{FF2B5EF4-FFF2-40B4-BE49-F238E27FC236}">
                    <a16:creationId xmlns:a16="http://schemas.microsoft.com/office/drawing/2014/main" id="{61D9CF90-84D2-4DDF-AD76-4D2FC452C142}"/>
                  </a:ext>
                </a:extLst>
              </p:cNvPr>
              <p:cNvSpPr/>
              <p:nvPr/>
            </p:nvSpPr>
            <p:spPr>
              <a:xfrm>
                <a:off x="1" y="0"/>
                <a:ext cx="7716417" cy="1842796"/>
              </a:xfrm>
              <a:custGeom>
                <a:avLst/>
                <a:gdLst>
                  <a:gd name="connsiteX0" fmla="*/ 0 w 7147249"/>
                  <a:gd name="connsiteY0" fmla="*/ 0 h 2155372"/>
                  <a:gd name="connsiteX1" fmla="*/ 7147249 w 7147249"/>
                  <a:gd name="connsiteY1" fmla="*/ 0 h 2155372"/>
                  <a:gd name="connsiteX2" fmla="*/ 7147249 w 7147249"/>
                  <a:gd name="connsiteY2" fmla="*/ 2155372 h 2155372"/>
                  <a:gd name="connsiteX3" fmla="*/ 0 w 7147249"/>
                  <a:gd name="connsiteY3" fmla="*/ 2155372 h 2155372"/>
                  <a:gd name="connsiteX4" fmla="*/ 0 w 7147249"/>
                  <a:gd name="connsiteY4" fmla="*/ 0 h 2155372"/>
                  <a:gd name="connsiteX0" fmla="*/ 0 w 7147249"/>
                  <a:gd name="connsiteY0" fmla="*/ 0 h 2155372"/>
                  <a:gd name="connsiteX1" fmla="*/ 7147249 w 7147249"/>
                  <a:gd name="connsiteY1" fmla="*/ 0 h 2155372"/>
                  <a:gd name="connsiteX2" fmla="*/ 6288833 w 7147249"/>
                  <a:gd name="connsiteY2" fmla="*/ 2127380 h 2155372"/>
                  <a:gd name="connsiteX3" fmla="*/ 0 w 7147249"/>
                  <a:gd name="connsiteY3" fmla="*/ 2155372 h 2155372"/>
                  <a:gd name="connsiteX4" fmla="*/ 0 w 7147249"/>
                  <a:gd name="connsiteY4" fmla="*/ 0 h 2155372"/>
                  <a:gd name="connsiteX0" fmla="*/ 0 w 7147249"/>
                  <a:gd name="connsiteY0" fmla="*/ 0 h 2162880"/>
                  <a:gd name="connsiteX1" fmla="*/ 7147249 w 7147249"/>
                  <a:gd name="connsiteY1" fmla="*/ 0 h 2162880"/>
                  <a:gd name="connsiteX2" fmla="*/ 6288833 w 7147249"/>
                  <a:gd name="connsiteY2" fmla="*/ 2127380 h 2162880"/>
                  <a:gd name="connsiteX3" fmla="*/ 0 w 7147249"/>
                  <a:gd name="connsiteY3" fmla="*/ 2155372 h 2162880"/>
                  <a:gd name="connsiteX4" fmla="*/ 0 w 7147249"/>
                  <a:gd name="connsiteY4" fmla="*/ 0 h 2162880"/>
                  <a:gd name="connsiteX0" fmla="*/ 0 w 7147249"/>
                  <a:gd name="connsiteY0" fmla="*/ 0 h 2162880"/>
                  <a:gd name="connsiteX1" fmla="*/ 7147249 w 7147249"/>
                  <a:gd name="connsiteY1" fmla="*/ 0 h 2162880"/>
                  <a:gd name="connsiteX2" fmla="*/ 5625596 w 7147249"/>
                  <a:gd name="connsiteY2" fmla="*/ 2127380 h 2162880"/>
                  <a:gd name="connsiteX3" fmla="*/ 0 w 7147249"/>
                  <a:gd name="connsiteY3" fmla="*/ 2155372 h 2162880"/>
                  <a:gd name="connsiteX4" fmla="*/ 0 w 7147249"/>
                  <a:gd name="connsiteY4" fmla="*/ 0 h 2162880"/>
                  <a:gd name="connsiteX0" fmla="*/ 0 w 7147249"/>
                  <a:gd name="connsiteY0" fmla="*/ 0 h 2157705"/>
                  <a:gd name="connsiteX1" fmla="*/ 7147249 w 7147249"/>
                  <a:gd name="connsiteY1" fmla="*/ 0 h 2157705"/>
                  <a:gd name="connsiteX2" fmla="*/ 6044482 w 7147249"/>
                  <a:gd name="connsiteY2" fmla="*/ 2118050 h 2157705"/>
                  <a:gd name="connsiteX3" fmla="*/ 0 w 7147249"/>
                  <a:gd name="connsiteY3" fmla="*/ 2155372 h 2157705"/>
                  <a:gd name="connsiteX4" fmla="*/ 0 w 7147249"/>
                  <a:gd name="connsiteY4" fmla="*/ 0 h 2157705"/>
                  <a:gd name="connsiteX0" fmla="*/ 0 w 7147249"/>
                  <a:gd name="connsiteY0" fmla="*/ 0 h 2311389"/>
                  <a:gd name="connsiteX1" fmla="*/ 7147249 w 7147249"/>
                  <a:gd name="connsiteY1" fmla="*/ 0 h 2311389"/>
                  <a:gd name="connsiteX2" fmla="*/ 6044482 w 7147249"/>
                  <a:gd name="connsiteY2" fmla="*/ 2118050 h 2311389"/>
                  <a:gd name="connsiteX3" fmla="*/ 0 w 7147249"/>
                  <a:gd name="connsiteY3" fmla="*/ 2220686 h 2311389"/>
                  <a:gd name="connsiteX4" fmla="*/ 0 w 7147249"/>
                  <a:gd name="connsiteY4" fmla="*/ 0 h 2311389"/>
                  <a:gd name="connsiteX0" fmla="*/ 52360 w 7199609"/>
                  <a:gd name="connsiteY0" fmla="*/ 0 h 2397560"/>
                  <a:gd name="connsiteX1" fmla="*/ 7199609 w 7199609"/>
                  <a:gd name="connsiteY1" fmla="*/ 0 h 2397560"/>
                  <a:gd name="connsiteX2" fmla="*/ 6096842 w 7199609"/>
                  <a:gd name="connsiteY2" fmla="*/ 2118050 h 2397560"/>
                  <a:gd name="connsiteX3" fmla="*/ 0 w 7199609"/>
                  <a:gd name="connsiteY3" fmla="*/ 2379307 h 2397560"/>
                  <a:gd name="connsiteX4" fmla="*/ 52360 w 7199609"/>
                  <a:gd name="connsiteY4" fmla="*/ 0 h 2397560"/>
                  <a:gd name="connsiteX0" fmla="*/ 52360 w 7199609"/>
                  <a:gd name="connsiteY0" fmla="*/ 0 h 2379307"/>
                  <a:gd name="connsiteX1" fmla="*/ 7199609 w 7199609"/>
                  <a:gd name="connsiteY1" fmla="*/ 0 h 2379307"/>
                  <a:gd name="connsiteX2" fmla="*/ 6096842 w 7199609"/>
                  <a:gd name="connsiteY2" fmla="*/ 2118050 h 2379307"/>
                  <a:gd name="connsiteX3" fmla="*/ 0 w 7199609"/>
                  <a:gd name="connsiteY3" fmla="*/ 2379307 h 2379307"/>
                  <a:gd name="connsiteX4" fmla="*/ 52360 w 7199609"/>
                  <a:gd name="connsiteY4" fmla="*/ 0 h 237930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0 w 7217063"/>
                  <a:gd name="connsiteY0" fmla="*/ 38409 h 2528597"/>
                  <a:gd name="connsiteX1" fmla="*/ 7217063 w 7217063"/>
                  <a:gd name="connsiteY1" fmla="*/ 0 h 2528597"/>
                  <a:gd name="connsiteX2" fmla="*/ 6114296 w 7217063"/>
                  <a:gd name="connsiteY2" fmla="*/ 2118050 h 2528597"/>
                  <a:gd name="connsiteX3" fmla="*/ 8728 w 7217063"/>
                  <a:gd name="connsiteY3" fmla="*/ 2528597 h 2528597"/>
                  <a:gd name="connsiteX4" fmla="*/ 0 w 7217063"/>
                  <a:gd name="connsiteY4" fmla="*/ 38409 h 2528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7063" h="2528597">
                    <a:moveTo>
                      <a:pt x="0" y="38409"/>
                    </a:moveTo>
                    <a:lnTo>
                      <a:pt x="7217063" y="0"/>
                    </a:lnTo>
                    <a:cubicBezTo>
                      <a:pt x="6930924" y="709127"/>
                      <a:pt x="7315685" y="1696617"/>
                      <a:pt x="6114296" y="2118050"/>
                    </a:cubicBezTo>
                    <a:cubicBezTo>
                      <a:pt x="4912907" y="2539483"/>
                      <a:pt x="124023" y="1604866"/>
                      <a:pt x="8728" y="2528597"/>
                    </a:cubicBezTo>
                    <a:cubicBezTo>
                      <a:pt x="5819" y="1698534"/>
                      <a:pt x="2909" y="868472"/>
                      <a:pt x="0" y="38409"/>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1CA4D7B7-F1AC-4484-9FFC-9F940FF62C99}"/>
                  </a:ext>
                </a:extLst>
              </p:cNvPr>
              <p:cNvSpPr/>
              <p:nvPr/>
            </p:nvSpPr>
            <p:spPr>
              <a:xfrm>
                <a:off x="2" y="0"/>
                <a:ext cx="7492328" cy="1725229"/>
              </a:xfrm>
              <a:custGeom>
                <a:avLst/>
                <a:gdLst>
                  <a:gd name="connsiteX0" fmla="*/ 0 w 7147249"/>
                  <a:gd name="connsiteY0" fmla="*/ 0 h 2155372"/>
                  <a:gd name="connsiteX1" fmla="*/ 7147249 w 7147249"/>
                  <a:gd name="connsiteY1" fmla="*/ 0 h 2155372"/>
                  <a:gd name="connsiteX2" fmla="*/ 7147249 w 7147249"/>
                  <a:gd name="connsiteY2" fmla="*/ 2155372 h 2155372"/>
                  <a:gd name="connsiteX3" fmla="*/ 0 w 7147249"/>
                  <a:gd name="connsiteY3" fmla="*/ 2155372 h 2155372"/>
                  <a:gd name="connsiteX4" fmla="*/ 0 w 7147249"/>
                  <a:gd name="connsiteY4" fmla="*/ 0 h 2155372"/>
                  <a:gd name="connsiteX0" fmla="*/ 0 w 7147249"/>
                  <a:gd name="connsiteY0" fmla="*/ 0 h 2155372"/>
                  <a:gd name="connsiteX1" fmla="*/ 7147249 w 7147249"/>
                  <a:gd name="connsiteY1" fmla="*/ 0 h 2155372"/>
                  <a:gd name="connsiteX2" fmla="*/ 6288833 w 7147249"/>
                  <a:gd name="connsiteY2" fmla="*/ 2127380 h 2155372"/>
                  <a:gd name="connsiteX3" fmla="*/ 0 w 7147249"/>
                  <a:gd name="connsiteY3" fmla="*/ 2155372 h 2155372"/>
                  <a:gd name="connsiteX4" fmla="*/ 0 w 7147249"/>
                  <a:gd name="connsiteY4" fmla="*/ 0 h 2155372"/>
                  <a:gd name="connsiteX0" fmla="*/ 0 w 7147249"/>
                  <a:gd name="connsiteY0" fmla="*/ 0 h 2162880"/>
                  <a:gd name="connsiteX1" fmla="*/ 7147249 w 7147249"/>
                  <a:gd name="connsiteY1" fmla="*/ 0 h 2162880"/>
                  <a:gd name="connsiteX2" fmla="*/ 6288833 w 7147249"/>
                  <a:gd name="connsiteY2" fmla="*/ 2127380 h 2162880"/>
                  <a:gd name="connsiteX3" fmla="*/ 0 w 7147249"/>
                  <a:gd name="connsiteY3" fmla="*/ 2155372 h 2162880"/>
                  <a:gd name="connsiteX4" fmla="*/ 0 w 7147249"/>
                  <a:gd name="connsiteY4" fmla="*/ 0 h 2162880"/>
                  <a:gd name="connsiteX0" fmla="*/ 0 w 7147249"/>
                  <a:gd name="connsiteY0" fmla="*/ 0 h 2162880"/>
                  <a:gd name="connsiteX1" fmla="*/ 7147249 w 7147249"/>
                  <a:gd name="connsiteY1" fmla="*/ 0 h 2162880"/>
                  <a:gd name="connsiteX2" fmla="*/ 5625596 w 7147249"/>
                  <a:gd name="connsiteY2" fmla="*/ 2127380 h 2162880"/>
                  <a:gd name="connsiteX3" fmla="*/ 0 w 7147249"/>
                  <a:gd name="connsiteY3" fmla="*/ 2155372 h 2162880"/>
                  <a:gd name="connsiteX4" fmla="*/ 0 w 7147249"/>
                  <a:gd name="connsiteY4" fmla="*/ 0 h 2162880"/>
                  <a:gd name="connsiteX0" fmla="*/ 0 w 7147249"/>
                  <a:gd name="connsiteY0" fmla="*/ 0 h 2157705"/>
                  <a:gd name="connsiteX1" fmla="*/ 7147249 w 7147249"/>
                  <a:gd name="connsiteY1" fmla="*/ 0 h 2157705"/>
                  <a:gd name="connsiteX2" fmla="*/ 6044482 w 7147249"/>
                  <a:gd name="connsiteY2" fmla="*/ 2118050 h 2157705"/>
                  <a:gd name="connsiteX3" fmla="*/ 0 w 7147249"/>
                  <a:gd name="connsiteY3" fmla="*/ 2155372 h 2157705"/>
                  <a:gd name="connsiteX4" fmla="*/ 0 w 7147249"/>
                  <a:gd name="connsiteY4" fmla="*/ 0 h 2157705"/>
                  <a:gd name="connsiteX0" fmla="*/ 0 w 7147249"/>
                  <a:gd name="connsiteY0" fmla="*/ 0 h 2311389"/>
                  <a:gd name="connsiteX1" fmla="*/ 7147249 w 7147249"/>
                  <a:gd name="connsiteY1" fmla="*/ 0 h 2311389"/>
                  <a:gd name="connsiteX2" fmla="*/ 6044482 w 7147249"/>
                  <a:gd name="connsiteY2" fmla="*/ 2118050 h 2311389"/>
                  <a:gd name="connsiteX3" fmla="*/ 0 w 7147249"/>
                  <a:gd name="connsiteY3" fmla="*/ 2220686 h 2311389"/>
                  <a:gd name="connsiteX4" fmla="*/ 0 w 7147249"/>
                  <a:gd name="connsiteY4" fmla="*/ 0 h 2311389"/>
                  <a:gd name="connsiteX0" fmla="*/ 52360 w 7199609"/>
                  <a:gd name="connsiteY0" fmla="*/ 0 h 2397560"/>
                  <a:gd name="connsiteX1" fmla="*/ 7199609 w 7199609"/>
                  <a:gd name="connsiteY1" fmla="*/ 0 h 2397560"/>
                  <a:gd name="connsiteX2" fmla="*/ 6096842 w 7199609"/>
                  <a:gd name="connsiteY2" fmla="*/ 2118050 h 2397560"/>
                  <a:gd name="connsiteX3" fmla="*/ 0 w 7199609"/>
                  <a:gd name="connsiteY3" fmla="*/ 2379307 h 2397560"/>
                  <a:gd name="connsiteX4" fmla="*/ 52360 w 7199609"/>
                  <a:gd name="connsiteY4" fmla="*/ 0 h 2397560"/>
                  <a:gd name="connsiteX0" fmla="*/ 52360 w 7199609"/>
                  <a:gd name="connsiteY0" fmla="*/ 0 h 2379307"/>
                  <a:gd name="connsiteX1" fmla="*/ 7199609 w 7199609"/>
                  <a:gd name="connsiteY1" fmla="*/ 0 h 2379307"/>
                  <a:gd name="connsiteX2" fmla="*/ 6096842 w 7199609"/>
                  <a:gd name="connsiteY2" fmla="*/ 2118050 h 2379307"/>
                  <a:gd name="connsiteX3" fmla="*/ 0 w 7199609"/>
                  <a:gd name="connsiteY3" fmla="*/ 2379307 h 2379307"/>
                  <a:gd name="connsiteX4" fmla="*/ 52360 w 7199609"/>
                  <a:gd name="connsiteY4" fmla="*/ 0 h 237930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0 w 7217063"/>
                  <a:gd name="connsiteY0" fmla="*/ 38409 h 2528597"/>
                  <a:gd name="connsiteX1" fmla="*/ 7217063 w 7217063"/>
                  <a:gd name="connsiteY1" fmla="*/ 0 h 2528597"/>
                  <a:gd name="connsiteX2" fmla="*/ 6114296 w 7217063"/>
                  <a:gd name="connsiteY2" fmla="*/ 2118050 h 2528597"/>
                  <a:gd name="connsiteX3" fmla="*/ 8728 w 7217063"/>
                  <a:gd name="connsiteY3" fmla="*/ 2528597 h 2528597"/>
                  <a:gd name="connsiteX4" fmla="*/ 0 w 7217063"/>
                  <a:gd name="connsiteY4" fmla="*/ 38409 h 2528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7063" h="2528597">
                    <a:moveTo>
                      <a:pt x="0" y="38409"/>
                    </a:moveTo>
                    <a:lnTo>
                      <a:pt x="7217063" y="0"/>
                    </a:lnTo>
                    <a:cubicBezTo>
                      <a:pt x="6930924" y="709127"/>
                      <a:pt x="7315685" y="1696617"/>
                      <a:pt x="6114296" y="2118050"/>
                    </a:cubicBezTo>
                    <a:cubicBezTo>
                      <a:pt x="4912907" y="2539483"/>
                      <a:pt x="124023" y="1604866"/>
                      <a:pt x="8728" y="2528597"/>
                    </a:cubicBezTo>
                    <a:cubicBezTo>
                      <a:pt x="5819" y="1698534"/>
                      <a:pt x="2909" y="868472"/>
                      <a:pt x="0" y="38409"/>
                    </a:cubicBezTo>
                    <a:close/>
                  </a:path>
                </a:pathLst>
              </a:custGeom>
              <a:solidFill>
                <a:srgbClr val="FF0000">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0">
                <a:extLst>
                  <a:ext uri="{FF2B5EF4-FFF2-40B4-BE49-F238E27FC236}">
                    <a16:creationId xmlns:a16="http://schemas.microsoft.com/office/drawing/2014/main" id="{CF662EBE-9B3C-42D9-82B2-07C4C38CA2A6}"/>
                  </a:ext>
                </a:extLst>
              </p:cNvPr>
              <p:cNvSpPr/>
              <p:nvPr/>
            </p:nvSpPr>
            <p:spPr>
              <a:xfrm>
                <a:off x="0" y="1"/>
                <a:ext cx="7203236" cy="1574540"/>
              </a:xfrm>
              <a:custGeom>
                <a:avLst/>
                <a:gdLst>
                  <a:gd name="connsiteX0" fmla="*/ 0 w 7147249"/>
                  <a:gd name="connsiteY0" fmla="*/ 0 h 2155372"/>
                  <a:gd name="connsiteX1" fmla="*/ 7147249 w 7147249"/>
                  <a:gd name="connsiteY1" fmla="*/ 0 h 2155372"/>
                  <a:gd name="connsiteX2" fmla="*/ 7147249 w 7147249"/>
                  <a:gd name="connsiteY2" fmla="*/ 2155372 h 2155372"/>
                  <a:gd name="connsiteX3" fmla="*/ 0 w 7147249"/>
                  <a:gd name="connsiteY3" fmla="*/ 2155372 h 2155372"/>
                  <a:gd name="connsiteX4" fmla="*/ 0 w 7147249"/>
                  <a:gd name="connsiteY4" fmla="*/ 0 h 2155372"/>
                  <a:gd name="connsiteX0" fmla="*/ 0 w 7147249"/>
                  <a:gd name="connsiteY0" fmla="*/ 0 h 2155372"/>
                  <a:gd name="connsiteX1" fmla="*/ 7147249 w 7147249"/>
                  <a:gd name="connsiteY1" fmla="*/ 0 h 2155372"/>
                  <a:gd name="connsiteX2" fmla="*/ 6288833 w 7147249"/>
                  <a:gd name="connsiteY2" fmla="*/ 2127380 h 2155372"/>
                  <a:gd name="connsiteX3" fmla="*/ 0 w 7147249"/>
                  <a:gd name="connsiteY3" fmla="*/ 2155372 h 2155372"/>
                  <a:gd name="connsiteX4" fmla="*/ 0 w 7147249"/>
                  <a:gd name="connsiteY4" fmla="*/ 0 h 2155372"/>
                  <a:gd name="connsiteX0" fmla="*/ 0 w 7147249"/>
                  <a:gd name="connsiteY0" fmla="*/ 0 h 2162880"/>
                  <a:gd name="connsiteX1" fmla="*/ 7147249 w 7147249"/>
                  <a:gd name="connsiteY1" fmla="*/ 0 h 2162880"/>
                  <a:gd name="connsiteX2" fmla="*/ 6288833 w 7147249"/>
                  <a:gd name="connsiteY2" fmla="*/ 2127380 h 2162880"/>
                  <a:gd name="connsiteX3" fmla="*/ 0 w 7147249"/>
                  <a:gd name="connsiteY3" fmla="*/ 2155372 h 2162880"/>
                  <a:gd name="connsiteX4" fmla="*/ 0 w 7147249"/>
                  <a:gd name="connsiteY4" fmla="*/ 0 h 2162880"/>
                  <a:gd name="connsiteX0" fmla="*/ 0 w 7147249"/>
                  <a:gd name="connsiteY0" fmla="*/ 0 h 2162880"/>
                  <a:gd name="connsiteX1" fmla="*/ 7147249 w 7147249"/>
                  <a:gd name="connsiteY1" fmla="*/ 0 h 2162880"/>
                  <a:gd name="connsiteX2" fmla="*/ 5625596 w 7147249"/>
                  <a:gd name="connsiteY2" fmla="*/ 2127380 h 2162880"/>
                  <a:gd name="connsiteX3" fmla="*/ 0 w 7147249"/>
                  <a:gd name="connsiteY3" fmla="*/ 2155372 h 2162880"/>
                  <a:gd name="connsiteX4" fmla="*/ 0 w 7147249"/>
                  <a:gd name="connsiteY4" fmla="*/ 0 h 2162880"/>
                  <a:gd name="connsiteX0" fmla="*/ 0 w 7147249"/>
                  <a:gd name="connsiteY0" fmla="*/ 0 h 2157705"/>
                  <a:gd name="connsiteX1" fmla="*/ 7147249 w 7147249"/>
                  <a:gd name="connsiteY1" fmla="*/ 0 h 2157705"/>
                  <a:gd name="connsiteX2" fmla="*/ 6044482 w 7147249"/>
                  <a:gd name="connsiteY2" fmla="*/ 2118050 h 2157705"/>
                  <a:gd name="connsiteX3" fmla="*/ 0 w 7147249"/>
                  <a:gd name="connsiteY3" fmla="*/ 2155372 h 2157705"/>
                  <a:gd name="connsiteX4" fmla="*/ 0 w 7147249"/>
                  <a:gd name="connsiteY4" fmla="*/ 0 h 2157705"/>
                  <a:gd name="connsiteX0" fmla="*/ 0 w 7147249"/>
                  <a:gd name="connsiteY0" fmla="*/ 0 h 2311389"/>
                  <a:gd name="connsiteX1" fmla="*/ 7147249 w 7147249"/>
                  <a:gd name="connsiteY1" fmla="*/ 0 h 2311389"/>
                  <a:gd name="connsiteX2" fmla="*/ 6044482 w 7147249"/>
                  <a:gd name="connsiteY2" fmla="*/ 2118050 h 2311389"/>
                  <a:gd name="connsiteX3" fmla="*/ 0 w 7147249"/>
                  <a:gd name="connsiteY3" fmla="*/ 2220686 h 2311389"/>
                  <a:gd name="connsiteX4" fmla="*/ 0 w 7147249"/>
                  <a:gd name="connsiteY4" fmla="*/ 0 h 2311389"/>
                  <a:gd name="connsiteX0" fmla="*/ 52360 w 7199609"/>
                  <a:gd name="connsiteY0" fmla="*/ 0 h 2397560"/>
                  <a:gd name="connsiteX1" fmla="*/ 7199609 w 7199609"/>
                  <a:gd name="connsiteY1" fmla="*/ 0 h 2397560"/>
                  <a:gd name="connsiteX2" fmla="*/ 6096842 w 7199609"/>
                  <a:gd name="connsiteY2" fmla="*/ 2118050 h 2397560"/>
                  <a:gd name="connsiteX3" fmla="*/ 0 w 7199609"/>
                  <a:gd name="connsiteY3" fmla="*/ 2379307 h 2397560"/>
                  <a:gd name="connsiteX4" fmla="*/ 52360 w 7199609"/>
                  <a:gd name="connsiteY4" fmla="*/ 0 h 2397560"/>
                  <a:gd name="connsiteX0" fmla="*/ 52360 w 7199609"/>
                  <a:gd name="connsiteY0" fmla="*/ 0 h 2379307"/>
                  <a:gd name="connsiteX1" fmla="*/ 7199609 w 7199609"/>
                  <a:gd name="connsiteY1" fmla="*/ 0 h 2379307"/>
                  <a:gd name="connsiteX2" fmla="*/ 6096842 w 7199609"/>
                  <a:gd name="connsiteY2" fmla="*/ 2118050 h 2379307"/>
                  <a:gd name="connsiteX3" fmla="*/ 0 w 7199609"/>
                  <a:gd name="connsiteY3" fmla="*/ 2379307 h 2379307"/>
                  <a:gd name="connsiteX4" fmla="*/ 52360 w 7199609"/>
                  <a:gd name="connsiteY4" fmla="*/ 0 h 237930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61086 w 7208335"/>
                  <a:gd name="connsiteY0" fmla="*/ 0 h 2528597"/>
                  <a:gd name="connsiteX1" fmla="*/ 7208335 w 7208335"/>
                  <a:gd name="connsiteY1" fmla="*/ 0 h 2528597"/>
                  <a:gd name="connsiteX2" fmla="*/ 6105568 w 7208335"/>
                  <a:gd name="connsiteY2" fmla="*/ 2118050 h 2528597"/>
                  <a:gd name="connsiteX3" fmla="*/ 0 w 7208335"/>
                  <a:gd name="connsiteY3" fmla="*/ 2528597 h 2528597"/>
                  <a:gd name="connsiteX4" fmla="*/ 61086 w 7208335"/>
                  <a:gd name="connsiteY4" fmla="*/ 0 h 2528597"/>
                  <a:gd name="connsiteX0" fmla="*/ 0 w 7217063"/>
                  <a:gd name="connsiteY0" fmla="*/ 38409 h 2528597"/>
                  <a:gd name="connsiteX1" fmla="*/ 7217063 w 7217063"/>
                  <a:gd name="connsiteY1" fmla="*/ 0 h 2528597"/>
                  <a:gd name="connsiteX2" fmla="*/ 6114296 w 7217063"/>
                  <a:gd name="connsiteY2" fmla="*/ 2118050 h 2528597"/>
                  <a:gd name="connsiteX3" fmla="*/ 8728 w 7217063"/>
                  <a:gd name="connsiteY3" fmla="*/ 2528597 h 2528597"/>
                  <a:gd name="connsiteX4" fmla="*/ 0 w 7217063"/>
                  <a:gd name="connsiteY4" fmla="*/ 38409 h 2528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7063" h="2528597">
                    <a:moveTo>
                      <a:pt x="0" y="38409"/>
                    </a:moveTo>
                    <a:lnTo>
                      <a:pt x="7217063" y="0"/>
                    </a:lnTo>
                    <a:cubicBezTo>
                      <a:pt x="6930924" y="709127"/>
                      <a:pt x="7315685" y="1696617"/>
                      <a:pt x="6114296" y="2118050"/>
                    </a:cubicBezTo>
                    <a:cubicBezTo>
                      <a:pt x="4912907" y="2539483"/>
                      <a:pt x="124023" y="1604866"/>
                      <a:pt x="8728" y="2528597"/>
                    </a:cubicBezTo>
                    <a:cubicBezTo>
                      <a:pt x="5819" y="1698534"/>
                      <a:pt x="2909" y="868472"/>
                      <a:pt x="0" y="38409"/>
                    </a:cubicBezTo>
                    <a:close/>
                  </a:path>
                </a:pathLst>
              </a:custGeom>
              <a:solidFill>
                <a:srgbClr val="FF0000">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5C88318B-155D-4174-8870-178ACEC057F9}"/>
                </a:ext>
              </a:extLst>
            </p:cNvPr>
            <p:cNvGrpSpPr/>
            <p:nvPr/>
          </p:nvGrpSpPr>
          <p:grpSpPr>
            <a:xfrm>
              <a:off x="177229" y="94987"/>
              <a:ext cx="1620000" cy="1620000"/>
              <a:chOff x="354011" y="494853"/>
              <a:chExt cx="1620000" cy="1620000"/>
            </a:xfrm>
          </p:grpSpPr>
          <p:sp>
            <p:nvSpPr>
              <p:cNvPr id="10" name="Oval 9">
                <a:extLst>
                  <a:ext uri="{FF2B5EF4-FFF2-40B4-BE49-F238E27FC236}">
                    <a16:creationId xmlns:a16="http://schemas.microsoft.com/office/drawing/2014/main" id="{F12F378E-7201-4EC1-9FE6-D5CB9E4B260A}"/>
                  </a:ext>
                </a:extLst>
              </p:cNvPr>
              <p:cNvSpPr/>
              <p:nvPr/>
            </p:nvSpPr>
            <p:spPr>
              <a:xfrm>
                <a:off x="354011" y="494853"/>
                <a:ext cx="1620000" cy="1620000"/>
              </a:xfrm>
              <a:prstGeom prst="ellipse">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574725C-4BF2-4E71-BB27-89E20F6E9628}"/>
                  </a:ext>
                </a:extLst>
              </p:cNvPr>
              <p:cNvSpPr/>
              <p:nvPr/>
            </p:nvSpPr>
            <p:spPr>
              <a:xfrm>
                <a:off x="777290" y="974805"/>
                <a:ext cx="1008000" cy="1008000"/>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817C4E9-FE16-4415-9322-DD6623520132}"/>
                  </a:ext>
                </a:extLst>
              </p:cNvPr>
              <p:cNvSpPr txBox="1"/>
              <p:nvPr/>
            </p:nvSpPr>
            <p:spPr>
              <a:xfrm>
                <a:off x="801442" y="544863"/>
                <a:ext cx="983848" cy="461665"/>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BÀI</a:t>
                </a:r>
              </a:p>
            </p:txBody>
          </p:sp>
          <p:sp>
            <p:nvSpPr>
              <p:cNvPr id="13" name="TextBox 12">
                <a:extLst>
                  <a:ext uri="{FF2B5EF4-FFF2-40B4-BE49-F238E27FC236}">
                    <a16:creationId xmlns:a16="http://schemas.microsoft.com/office/drawing/2014/main" id="{B515BC8F-04E3-4488-84F3-79BCFE4AEF69}"/>
                  </a:ext>
                </a:extLst>
              </p:cNvPr>
              <p:cNvSpPr txBox="1"/>
              <p:nvPr/>
            </p:nvSpPr>
            <p:spPr>
              <a:xfrm>
                <a:off x="777289" y="1053594"/>
                <a:ext cx="983848" cy="923330"/>
              </a:xfrm>
              <a:prstGeom prst="rect">
                <a:avLst/>
              </a:prstGeom>
              <a:noFill/>
            </p:spPr>
            <p:txBody>
              <a:bodyPr wrap="square" rtlCol="0">
                <a:spAutoFit/>
              </a:bodyPr>
              <a:lstStyle/>
              <a:p>
                <a:pPr algn="ctr"/>
                <a:r>
                  <a:rPr lang="en-US" sz="5400" b="1">
                    <a:solidFill>
                      <a:srgbClr val="FF0000"/>
                    </a:solidFill>
                    <a:latin typeface=".VnHelvetInsH" panose="020B7200000000000000" pitchFamily="34" charset="0"/>
                    <a:cs typeface="Times New Roman" panose="02020603050405020304" pitchFamily="18" charset="0"/>
                  </a:rPr>
                  <a:t>13</a:t>
                </a:r>
              </a:p>
            </p:txBody>
          </p:sp>
        </p:grpSp>
        <p:sp>
          <p:nvSpPr>
            <p:cNvPr id="14" name="TextBox 13">
              <a:extLst>
                <a:ext uri="{FF2B5EF4-FFF2-40B4-BE49-F238E27FC236}">
                  <a16:creationId xmlns:a16="http://schemas.microsoft.com/office/drawing/2014/main" id="{05875905-EC42-40EE-AB0C-D8A19E8EE02F}"/>
                </a:ext>
              </a:extLst>
            </p:cNvPr>
            <p:cNvSpPr txBox="1"/>
            <p:nvPr/>
          </p:nvSpPr>
          <p:spPr>
            <a:xfrm>
              <a:off x="2087772" y="362493"/>
              <a:ext cx="8068158"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TẬP HỢP CÁC SỐ NGUYÊN</a:t>
              </a:r>
            </a:p>
          </p:txBody>
        </p:sp>
      </p:grpSp>
      <p:sp>
        <p:nvSpPr>
          <p:cNvPr id="16" name="TextBox 15">
            <a:extLst>
              <a:ext uri="{FF2B5EF4-FFF2-40B4-BE49-F238E27FC236}">
                <a16:creationId xmlns:a16="http://schemas.microsoft.com/office/drawing/2014/main" id="{71BC64C5-EA61-4B1D-937B-1A65E7011903}"/>
              </a:ext>
            </a:extLst>
          </p:cNvPr>
          <p:cNvSpPr txBox="1"/>
          <p:nvPr/>
        </p:nvSpPr>
        <p:spPr bwMode="auto">
          <a:xfrm>
            <a:off x="100488" y="1870652"/>
            <a:ext cx="970577" cy="523220"/>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sz="2800" b="1" dirty="0">
                <a:solidFill>
                  <a:srgbClr val="FFFFFF"/>
                </a:solidFill>
                <a:latin typeface="Times New Roman" panose="02020603050405020304" pitchFamily="18" charset="0"/>
                <a:cs typeface="Times New Roman" panose="02020603050405020304" pitchFamily="18" charset="0"/>
              </a:rPr>
              <a:t>HĐ1</a:t>
            </a:r>
          </a:p>
        </p:txBody>
      </p:sp>
      <p:sp>
        <p:nvSpPr>
          <p:cNvPr id="17" name="TextBox 29">
            <a:extLst>
              <a:ext uri="{FF2B5EF4-FFF2-40B4-BE49-F238E27FC236}">
                <a16:creationId xmlns:a16="http://schemas.microsoft.com/office/drawing/2014/main" id="{57F7E031-A82F-4997-BA4A-45E4D2FCB52A}"/>
              </a:ext>
            </a:extLst>
          </p:cNvPr>
          <p:cNvSpPr txBox="1">
            <a:spLocks noChangeArrowheads="1"/>
          </p:cNvSpPr>
          <p:nvPr/>
        </p:nvSpPr>
        <p:spPr bwMode="auto">
          <a:xfrm>
            <a:off x="1071065" y="1862932"/>
            <a:ext cx="110905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800" b="1" i="1" dirty="0" err="1">
                <a:latin typeface="Times New Roman" panose="02020603050405020304" pitchFamily="18" charset="0"/>
                <a:cs typeface="Times New Roman" panose="02020603050405020304" pitchFamily="18" charset="0"/>
              </a:rPr>
              <a:t>H</a:t>
            </a:r>
            <a:r>
              <a:rPr lang="en-US" sz="2800" b="1" i="1" dirty="0" err="1">
                <a:solidFill>
                  <a:schemeClr val="tx1"/>
                </a:solidFill>
                <a:latin typeface="Times New Roman" panose="02020603050405020304" pitchFamily="18" charset="0"/>
                <a:cs typeface="Times New Roman" panose="02020603050405020304" pitchFamily="18" charset="0"/>
              </a:rPr>
              <a:t>ãy</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đọc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các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số</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âm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mà</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em</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thấy</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trên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bản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đồ</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thời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tiết</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và</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trên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chiếc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nhiệt</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kế</a:t>
            </a:r>
            <a:r>
              <a:rPr lang="en-US" sz="2800" b="1" i="1" dirty="0">
                <a:solidFill>
                  <a:schemeClr val="tx1"/>
                </a:solidFill>
                <a:latin typeface="Times New Roman" panose="02020603050405020304" pitchFamily="18" charset="0"/>
                <a:cs typeface="Times New Roman" panose="02020603050405020304" pitchFamily="18" charset="0"/>
              </a:rPr>
              <a:t>.</a:t>
            </a:r>
          </a:p>
        </p:txBody>
      </p:sp>
      <p:pic>
        <p:nvPicPr>
          <p:cNvPr id="18" name="Picture 17">
            <a:extLst>
              <a:ext uri="{FF2B5EF4-FFF2-40B4-BE49-F238E27FC236}">
                <a16:creationId xmlns:a16="http://schemas.microsoft.com/office/drawing/2014/main" id="{38D07693-99E1-4F5D-AD99-42F57D7D7F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21" y="2685592"/>
            <a:ext cx="7088722" cy="3986206"/>
          </a:xfrm>
          <a:prstGeom prst="rect">
            <a:avLst/>
          </a:prstGeom>
        </p:spPr>
      </p:pic>
      <p:sp>
        <p:nvSpPr>
          <p:cNvPr id="23" name="Oval 22">
            <a:extLst>
              <a:ext uri="{FF2B5EF4-FFF2-40B4-BE49-F238E27FC236}">
                <a16:creationId xmlns:a16="http://schemas.microsoft.com/office/drawing/2014/main" id="{69A12C7A-8E74-40FC-84FE-BDC9AA4C6869}"/>
              </a:ext>
            </a:extLst>
          </p:cNvPr>
          <p:cNvSpPr/>
          <p:nvPr/>
        </p:nvSpPr>
        <p:spPr>
          <a:xfrm>
            <a:off x="8104019" y="2803018"/>
            <a:ext cx="3697392" cy="3692489"/>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89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AE09C590-04FF-4E67-BC88-184D09F4DB5E}:259"/>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GENSWF_SLIDE_UID" val="{8A86D5E8-0666-4567-8EA3-6DB32FA78854}:284"/>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GENSWF_SLIDE_UID" val="{20F1502B-2617-47F7-A529-BD7C36AFA9B3}:285"/>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GENSWF_SLIDE_UID" val="{C35CF044-B882-4291-8178-63AD33938EB4}:286"/>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GENSWF_SLIDE_UID" val="{8B3AFB69-8E29-4C80-B65B-0A0ADB3EEF87}:287"/>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GENSWF_SLIDE_UID" val="{2D31A7F7-DD37-4042-BB44-BDC645F0B492}:288"/>
</p:tagLst>
</file>

<file path=ppt/tags/tag2.xml><?xml version="1.0" encoding="utf-8"?>
<p:tagLst xmlns:a="http://schemas.openxmlformats.org/drawingml/2006/main" xmlns:r="http://schemas.openxmlformats.org/officeDocument/2006/relationships" xmlns:p="http://schemas.openxmlformats.org/presentationml/2006/main">
  <p:tag name="GENSWF_SLIDE_UID" val="{AE09C590-04FF-4E67-BC88-184D09F4DB5E}:259"/>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GENSWF_SLIDE_UID" val="{2D31A7F7-DD37-4042-BB44-BDC645F0B492}:288"/>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GENSWF_SLIDE_UID" val="{8B3AFB69-8E29-4C80-B65B-0A0ADB3EEF87}:287"/>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GENSWF_SLIDE_UID" val="{FC66D6B4-5B87-4D47-A844-45F102125C53}:293"/>
</p:tagLst>
</file>

<file path=ppt/tags/tag3.xml><?xml version="1.0" encoding="utf-8"?>
<p:tagLst xmlns:a="http://schemas.openxmlformats.org/drawingml/2006/main" xmlns:r="http://schemas.openxmlformats.org/officeDocument/2006/relationships" xmlns:p="http://schemas.openxmlformats.org/presentationml/2006/main">
  <p:tag name="GENSWF_SLIDE_UID" val="{B1D12689-6313-4648-A166-CBC09DD81E51}:257"/>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GENSWF_SLIDE_UID" val="{FD0E72A0-BD67-4333-B3DD-FDC95BEC88AC}:290"/>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GENSWF_SLIDE_UID" val="{E91AE9C1-19B9-440F-B50E-CB525636AA75}:283"/>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GENSWF_SLIDE_UID" val="{31732E73-911B-447C-A1CE-5EDFBF4A8F5E}:26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1022</TotalTime>
  <Words>2069</Words>
  <PresentationFormat>Widescreen</PresentationFormat>
  <Paragraphs>455</Paragraphs>
  <Slides>42</Slides>
  <Notes>30</Notes>
  <HiddenSlides>0</HiddenSlides>
  <MMClips>4</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1" baseType="lpstr">
      <vt:lpstr>#9Slide05 Fourth Medium</vt:lpstr>
      <vt:lpstr>.VnHelvetInsH</vt:lpstr>
      <vt:lpstr>Arial</vt:lpstr>
      <vt:lpstr>Calibri</vt:lpstr>
      <vt:lpstr>Calibri Light</vt:lpstr>
      <vt:lpstr>Cambria Math</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2021-10-24T15:42:23Z</dcterms:created>
  <dcterms:modified xsi:type="dcterms:W3CDTF">2021-11-10T07:30:33Z</dcterms:modified>
</cp:coreProperties>
</file>