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46" r:id="rId3"/>
    <p:sldId id="452" r:id="rId4"/>
    <p:sldId id="448" r:id="rId5"/>
    <p:sldId id="427" r:id="rId6"/>
    <p:sldId id="445" r:id="rId7"/>
    <p:sldId id="450" r:id="rId8"/>
    <p:sldId id="440" r:id="rId9"/>
    <p:sldId id="444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FF0066"/>
    <a:srgbClr val="C5F3F3"/>
    <a:srgbClr val="FF7C80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882" y="4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204119" y="4114800"/>
            <a:ext cx="13868400" cy="169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VIẾT 3: MỘT MÁI NHÀ CHUNG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8674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7115" t="34061" r="35945" b="41799"/>
          <a:stretch/>
        </p:blipFill>
        <p:spPr>
          <a:xfrm>
            <a:off x="594519" y="2678983"/>
            <a:ext cx="6311109" cy="46482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4" name="Group 3"/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9" name="Straight Connector 8"/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 Box 14"/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3: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Nhớ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5776119" y="16764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FF33CC"/>
                  </a:solidFill>
                  <a:latin typeface="Times New Roman" pitchFamily="18" charset="0"/>
                </a:rPr>
                <a:t>MỘT MÁI NHÀ CHUNG (T3)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5653" y="2001875"/>
            <a:ext cx="7192562" cy="677108"/>
            <a:chOff x="1508919" y="1888664"/>
            <a:chExt cx="6269914" cy="623163"/>
          </a:xfrm>
        </p:grpSpPr>
        <p:sp>
          <p:nvSpPr>
            <p:cNvPr id="13" name="Rectangle 12"/>
            <p:cNvSpPr/>
            <p:nvPr/>
          </p:nvSpPr>
          <p:spPr>
            <a:xfrm>
              <a:off x="1508919" y="1888664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Nội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dung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673234" y="2449698"/>
              <a:ext cx="3555497" cy="792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722406" y="2478693"/>
            <a:ext cx="3968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91119" y="2611476"/>
            <a:ext cx="4044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0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2030773"/>
            <a:chOff x="3781234" y="42893"/>
            <a:chExt cx="7938485" cy="2030773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3.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Chính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tả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Nhớ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-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.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MỘT MÁI NHÀ CHUNG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5522" y="2360203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V="1">
              <a:off x="1673234" y="2490779"/>
              <a:ext cx="5391105" cy="2897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9C84BBF-0C33-41F5-B723-7EA2840AF720}"/>
              </a:ext>
            </a:extLst>
          </p:cNvPr>
          <p:cNvSpPr/>
          <p:nvPr/>
        </p:nvSpPr>
        <p:spPr>
          <a:xfrm>
            <a:off x="1545522" y="3377249"/>
            <a:ext cx="102106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45522" y="4117028"/>
            <a:ext cx="134785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453282" y="5753875"/>
            <a:ext cx="133113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472466" y="6477000"/>
            <a:ext cx="132729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239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2030773"/>
            <a:chOff x="3781234" y="42893"/>
            <a:chExt cx="7938485" cy="2030773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3.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Chính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tả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Nhớ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-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.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MỘT MÁI NHÀ CHUNG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9078" y="2049394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V="1">
              <a:off x="1673234" y="2490779"/>
              <a:ext cx="5391105" cy="28976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9C84BBF-0C33-41F5-B723-7EA2840AF720}"/>
              </a:ext>
            </a:extLst>
          </p:cNvPr>
          <p:cNvSpPr/>
          <p:nvPr/>
        </p:nvSpPr>
        <p:spPr>
          <a:xfrm>
            <a:off x="1509078" y="2726502"/>
            <a:ext cx="67816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32579" y="3428467"/>
            <a:ext cx="701415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509078" y="4178418"/>
            <a:ext cx="95170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46965" y="4870615"/>
            <a:ext cx="701415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532579" y="5630334"/>
            <a:ext cx="95170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546965" y="6349158"/>
            <a:ext cx="95170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46965" y="7082250"/>
            <a:ext cx="1002035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518296" y="7815342"/>
            <a:ext cx="95170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6197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2030773"/>
            <a:chOff x="3781234" y="42893"/>
            <a:chExt cx="7938485" cy="2030773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3.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Chính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tả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Nhớ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-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.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MỘT MÁI NHÀ CHUNG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9078" y="2009768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V="1">
              <a:off x="1583738" y="2499758"/>
              <a:ext cx="3679777" cy="30082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C48DBB7-912E-4C8E-8A1C-5059F5E186D6}"/>
              </a:ext>
            </a:extLst>
          </p:cNvPr>
          <p:cNvSpPr/>
          <p:nvPr/>
        </p:nvSpPr>
        <p:spPr>
          <a:xfrm>
            <a:off x="1356519" y="5922490"/>
            <a:ext cx="13831995" cy="242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 hoa các chữ cái đầu dòng mỗi dòng thơ.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C84BBF-0C33-41F5-B723-7EA2840AF720}"/>
              </a:ext>
            </a:extLst>
          </p:cNvPr>
          <p:cNvSpPr/>
          <p:nvPr/>
        </p:nvSpPr>
        <p:spPr>
          <a:xfrm>
            <a:off x="1509078" y="2726502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Đọc lại khổ th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32579" y="3428467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Viết từ khó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889919" y="4145201"/>
            <a:ext cx="208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D68D0A-818C-4F31-888E-97497FC9A8FE}"/>
              </a:ext>
            </a:extLst>
          </p:cNvPr>
          <p:cNvSpPr/>
          <p:nvPr/>
        </p:nvSpPr>
        <p:spPr>
          <a:xfrm>
            <a:off x="4709318" y="4145201"/>
            <a:ext cx="188830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rập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rình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11DB75-6612-48BA-A0B3-A66927B8C547}"/>
              </a:ext>
            </a:extLst>
          </p:cNvPr>
          <p:cNvSpPr/>
          <p:nvPr/>
        </p:nvSpPr>
        <p:spPr>
          <a:xfrm>
            <a:off x="7514699" y="4145201"/>
            <a:ext cx="19190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D13474-FFB5-413C-96A6-2444A23DAF7C}"/>
              </a:ext>
            </a:extLst>
          </p:cNvPr>
          <p:cNvSpPr/>
          <p:nvPr/>
        </p:nvSpPr>
        <p:spPr>
          <a:xfrm>
            <a:off x="10359155" y="4137938"/>
            <a:ext cx="228865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gấc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FBD5E7-B00C-4188-9368-9404FC4E54F2}"/>
              </a:ext>
            </a:extLst>
          </p:cNvPr>
          <p:cNvSpPr/>
          <p:nvPr/>
        </p:nvSpPr>
        <p:spPr>
          <a:xfrm>
            <a:off x="1593058" y="5160358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6" grpId="0"/>
      <p:bldP spid="27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81234" y="42893"/>
            <a:ext cx="7938485" cy="2030773"/>
            <a:chOff x="3781234" y="42893"/>
            <a:chExt cx="7938485" cy="2030773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781234" y="1066800"/>
              <a:ext cx="7938485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3.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Chính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tả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Nhớ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- </a:t>
              </a: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viết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.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MỘT MÁI NHÀ CHUNG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9078" y="2009768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Nhớ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673234" y="2519755"/>
              <a:ext cx="23473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889919" y="3011426"/>
            <a:ext cx="208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D68D0A-818C-4F31-888E-97497FC9A8FE}"/>
              </a:ext>
            </a:extLst>
          </p:cNvPr>
          <p:cNvSpPr/>
          <p:nvPr/>
        </p:nvSpPr>
        <p:spPr>
          <a:xfrm>
            <a:off x="4709319" y="3011426"/>
            <a:ext cx="20816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rập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rình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11DB75-6612-48BA-A0B3-A66927B8C547}"/>
              </a:ext>
            </a:extLst>
          </p:cNvPr>
          <p:cNvSpPr/>
          <p:nvPr/>
        </p:nvSpPr>
        <p:spPr>
          <a:xfrm>
            <a:off x="1889919" y="4062737"/>
            <a:ext cx="208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61FB36-0FA8-4ECE-B8CC-35F3846330B5}"/>
              </a:ext>
            </a:extLst>
          </p:cNvPr>
          <p:cNvSpPr/>
          <p:nvPr/>
        </p:nvSpPr>
        <p:spPr>
          <a:xfrm>
            <a:off x="4878621" y="4038600"/>
            <a:ext cx="171900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gấc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3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AA7A05-6872-40BF-BAAF-4CE30920B1B1}"/>
              </a:ext>
            </a:extLst>
          </p:cNvPr>
          <p:cNvGrpSpPr/>
          <p:nvPr/>
        </p:nvGrpSpPr>
        <p:grpSpPr>
          <a:xfrm>
            <a:off x="6552554" y="2686876"/>
            <a:ext cx="8138966" cy="5908533"/>
            <a:chOff x="9738520" y="4901625"/>
            <a:chExt cx="6019800" cy="40137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18B35F-7246-4DCD-8D94-A1591CAC01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21" t="23045" r="16853" b="16651"/>
            <a:stretch/>
          </p:blipFill>
          <p:spPr>
            <a:xfrm>
              <a:off x="9738520" y="5345677"/>
              <a:ext cx="6019800" cy="3569724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CD699C-68D7-4A9B-B3E9-D22571A1E809}"/>
                </a:ext>
              </a:extLst>
            </p:cNvPr>
            <p:cNvSpPr/>
            <p:nvPr/>
          </p:nvSpPr>
          <p:spPr>
            <a:xfrm>
              <a:off x="12407056" y="4901625"/>
              <a:ext cx="3122663" cy="439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Tư thế ngồi viết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6931294-4B46-4B66-837C-44A9C0A6BD8B}"/>
              </a:ext>
            </a:extLst>
          </p:cNvPr>
          <p:cNvSpPr/>
          <p:nvPr/>
        </p:nvSpPr>
        <p:spPr>
          <a:xfrm>
            <a:off x="1611083" y="5918183"/>
            <a:ext cx="54344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620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086034" y="76200"/>
            <a:ext cx="7938485" cy="1971020"/>
            <a:chOff x="4086034" y="228600"/>
            <a:chExt cx="7938485" cy="1971020"/>
          </a:xfrm>
        </p:grpSpPr>
        <p:grpSp>
          <p:nvGrpSpPr>
            <p:cNvPr id="4" name="Group 3"/>
            <p:cNvGrpSpPr/>
            <p:nvPr/>
          </p:nvGrpSpPr>
          <p:grpSpPr>
            <a:xfrm>
              <a:off x="4086034" y="228600"/>
              <a:ext cx="7938485" cy="1494202"/>
              <a:chOff x="3781234" y="334942"/>
              <a:chExt cx="7938485" cy="119093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617134" y="334942"/>
                <a:ext cx="6255239" cy="892950"/>
                <a:chOff x="4539228" y="395901"/>
                <a:chExt cx="6149694" cy="89295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4539228" y="395901"/>
                  <a:ext cx="6149694" cy="892950"/>
                  <a:chOff x="4539228" y="395901"/>
                  <a:chExt cx="6149694" cy="892950"/>
                </a:xfrm>
              </p:grpSpPr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539228" y="395901"/>
                    <a:ext cx="6149694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Thứ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ngày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tháng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…..</a:t>
                    </a:r>
                    <a:r>
                      <a:rPr lang="en-US" sz="3200" dirty="0" err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năm</a:t>
                    </a:r>
                    <a:r>
                      <a: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…….</a:t>
                    </a: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6489451" y="765631"/>
                    <a:ext cx="226174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8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TIẾNG VIỆT</a:t>
                    </a:r>
                  </a:p>
                </p:txBody>
              </p:sp>
            </p:grpSp>
            <p:cxnSp>
              <p:nvCxnSpPr>
                <p:cNvPr id="9" name="Straight Connector 8"/>
                <p:cNvCxnSpPr/>
                <p:nvPr/>
              </p:nvCxnSpPr>
              <p:spPr>
                <a:xfrm>
                  <a:off x="6676405" y="1122389"/>
                  <a:ext cx="1887840" cy="0"/>
                </a:xfrm>
                <a:prstGeom prst="line">
                  <a:avLst/>
                </a:prstGeom>
                <a:ln>
                  <a:solidFill>
                    <a:srgbClr val="FF0066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 Box 14"/>
              <p:cNvSpPr txBox="1">
                <a:spLocks noChangeArrowheads="1"/>
              </p:cNvSpPr>
              <p:nvPr/>
            </p:nvSpPr>
            <p:spPr bwMode="auto">
              <a:xfrm>
                <a:off x="3781234" y="1066800"/>
                <a:ext cx="7938485" cy="459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43689" tIns="71844" rIns="143689" bIns="718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3: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tả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Nhớ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viết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 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5776119" y="16764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FF33CC"/>
                  </a:solidFill>
                  <a:latin typeface="Times New Roman" pitchFamily="18" charset="0"/>
                </a:rPr>
                <a:t>MỘT MÁI NHÀ CHUNG (T3)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5653" y="2001875"/>
            <a:ext cx="7192562" cy="677108"/>
            <a:chOff x="1508919" y="1888664"/>
            <a:chExt cx="6269914" cy="623163"/>
          </a:xfrm>
        </p:grpSpPr>
        <p:sp>
          <p:nvSpPr>
            <p:cNvPr id="13" name="Rectangle 12"/>
            <p:cNvSpPr/>
            <p:nvPr/>
          </p:nvSpPr>
          <p:spPr>
            <a:xfrm>
              <a:off x="1508919" y="1888664"/>
              <a:ext cx="6269914" cy="623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6.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Soát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508919" y="2415697"/>
              <a:ext cx="1886812" cy="824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527791" y="2895600"/>
            <a:ext cx="3968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38519" y="2895600"/>
            <a:ext cx="4044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01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75243" y="2800196"/>
            <a:ext cx="14804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80319" y="1895267"/>
            <a:ext cx="7037658" cy="646331"/>
            <a:chOff x="1515677" y="1828227"/>
            <a:chExt cx="6269914" cy="646331"/>
          </a:xfrm>
        </p:grpSpPr>
        <p:sp>
          <p:nvSpPr>
            <p:cNvPr id="20" name="Rectangle 19"/>
            <p:cNvSpPr/>
            <p:nvPr/>
          </p:nvSpPr>
          <p:spPr>
            <a:xfrm>
              <a:off x="1515677" y="1828227"/>
              <a:ext cx="62699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7.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6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endPara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990888" y="2413002"/>
              <a:ext cx="160075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 Box 14">
            <a:extLst>
              <a:ext uri="{FF2B5EF4-FFF2-40B4-BE49-F238E27FC236}">
                <a16:creationId xmlns:a16="http://schemas.microsoft.com/office/drawing/2014/main" id="{1D2A15BD-6981-4C03-8D05-CA1C6AAD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3.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Chính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Nhớ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MỘT MÁI NHÀ CHUNG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B692EDB-05E7-4EDD-835E-CA4A7D6ECD6B}"/>
              </a:ext>
            </a:extLst>
          </p:cNvPr>
          <p:cNvSpPr/>
          <p:nvPr/>
        </p:nvSpPr>
        <p:spPr>
          <a:xfrm>
            <a:off x="1632997" y="5467534"/>
            <a:ext cx="1672096" cy="13893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2956719" y="4114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àu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NGUYỄN THƠ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789768" y="4396096"/>
            <a:ext cx="560020" cy="3033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31043" y="4922926"/>
            <a:ext cx="560020" cy="3033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90319" y="4897334"/>
            <a:ext cx="560020" cy="3033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82132" y="4912007"/>
            <a:ext cx="560020" cy="3033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05218" y="5943600"/>
            <a:ext cx="56002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59672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308989" y="3065995"/>
            <a:ext cx="14804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1D2A15BD-6981-4C03-8D05-CA1C6AAD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8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3.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Chính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tả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Nhớ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MỘT MÁI NHÀ CHUNG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2D515C-5461-4C26-8343-5A9B20A62B1B}"/>
              </a:ext>
            </a:extLst>
          </p:cNvPr>
          <p:cNvGrpSpPr/>
          <p:nvPr/>
        </p:nvGrpSpPr>
        <p:grpSpPr>
          <a:xfrm>
            <a:off x="1450935" y="2290567"/>
            <a:ext cx="7037658" cy="707886"/>
            <a:chOff x="1515677" y="1828227"/>
            <a:chExt cx="6269914" cy="7078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1823C0-0005-452C-8D7D-86959F92CF00}"/>
                </a:ext>
              </a:extLst>
            </p:cNvPr>
            <p:cNvSpPr/>
            <p:nvPr/>
          </p:nvSpPr>
          <p:spPr>
            <a:xfrm>
              <a:off x="1515677" y="1828227"/>
              <a:ext cx="62699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7. </a:t>
              </a:r>
              <a:r>
                <a:rPr lang="en-US" sz="40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40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endPara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24D671E-A808-4074-B6FC-B651614BD250}"/>
                </a:ext>
              </a:extLst>
            </p:cNvPr>
            <p:cNvCxnSpPr>
              <a:cxnSpLocks/>
            </p:cNvCxnSpPr>
            <p:nvPr/>
          </p:nvCxnSpPr>
          <p:spPr>
            <a:xfrm>
              <a:off x="1990888" y="2413002"/>
              <a:ext cx="160075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813719" y="4038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04719" y="4038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lầu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53861" y="4000856"/>
            <a:ext cx="869584" cy="6379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70449" y="4619893"/>
            <a:ext cx="904326" cy="6379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081419" y="4044462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làu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267556" y="3940810"/>
            <a:ext cx="904326" cy="6379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195719" y="4689266"/>
            <a:ext cx="904326" cy="6379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25758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8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10334</TotalTime>
  <Words>768</Words>
  <Application>Microsoft Office PowerPoint</Application>
  <PresentationFormat>Custom</PresentationFormat>
  <Paragraphs>136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Tuyết Trương</dc:creator>
  <cp:lastModifiedBy>Ha</cp:lastModifiedBy>
  <cp:revision>1378</cp:revision>
  <dcterms:created xsi:type="dcterms:W3CDTF">2008-09-09T22:52:10Z</dcterms:created>
  <dcterms:modified xsi:type="dcterms:W3CDTF">2022-08-25T16:18:01Z</dcterms:modified>
</cp:coreProperties>
</file>