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68" r:id="rId2"/>
    <p:sldId id="25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D72"/>
    <a:srgbClr val="26B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65" d="100"/>
          <a:sy n="65" d="100"/>
        </p:scale>
        <p:origin x="1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0C048-14B8-4152-A160-AC16F74D7682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EE96A-B7AF-4B5E-B998-5BD14050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58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EE96A-B7AF-4B5E-B998-5BD140500D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65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82CB-8099-C74E-9FC7-A64C4FEA1903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E1B3-01D3-0240-923D-0612B65EC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21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82CB-8099-C74E-9FC7-A64C4FEA1903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E1B3-01D3-0240-923D-0612B65EC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68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82CB-8099-C74E-9FC7-A64C4FEA1903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E1B3-01D3-0240-923D-0612B65EC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89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82CB-8099-C74E-9FC7-A64C4FEA1903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E1B3-01D3-0240-923D-0612B65EC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59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82CB-8099-C74E-9FC7-A64C4FEA1903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E1B3-01D3-0240-923D-0612B65EC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08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82CB-8099-C74E-9FC7-A64C4FEA1903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E1B3-01D3-0240-923D-0612B65EC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2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82CB-8099-C74E-9FC7-A64C4FEA1903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E1B3-01D3-0240-923D-0612B65EC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06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82CB-8099-C74E-9FC7-A64C4FEA1903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E1B3-01D3-0240-923D-0612B65EC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8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82CB-8099-C74E-9FC7-A64C4FEA1903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E1B3-01D3-0240-923D-0612B65EC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90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82CB-8099-C74E-9FC7-A64C4FEA1903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E1B3-01D3-0240-923D-0612B65EC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30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82CB-8099-C74E-9FC7-A64C4FEA1903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E1B3-01D3-0240-923D-0612B65EC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71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D82CB-8099-C74E-9FC7-A64C4FEA1903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DE1B3-01D3-0240-923D-0612B65EC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77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364224"/>
            <a:ext cx="9144000" cy="493776"/>
          </a:xfrm>
          <a:prstGeom prst="rect">
            <a:avLst/>
          </a:prstGeom>
          <a:solidFill>
            <a:srgbClr val="F1B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93930C-7EFD-2143-8A26-8AA13BFDE078}"/>
              </a:ext>
            </a:extLst>
          </p:cNvPr>
          <p:cNvSpPr txBox="1"/>
          <p:nvPr/>
        </p:nvSpPr>
        <p:spPr>
          <a:xfrm>
            <a:off x="2298216" y="2123557"/>
            <a:ext cx="4547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Đoán tên đồ dùng học tập</a:t>
            </a:r>
            <a:endParaRPr lang="ru-RU" sz="5400" b="1" i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0904A43-C1BD-A84E-8A02-196198F31C12}"/>
              </a:ext>
            </a:extLst>
          </p:cNvPr>
          <p:cNvSpPr/>
          <p:nvPr/>
        </p:nvSpPr>
        <p:spPr>
          <a:xfrm>
            <a:off x="3961070" y="5990627"/>
            <a:ext cx="2884714" cy="620485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 đầu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93930C-7EFD-2143-8A26-8AA13BFDE078}"/>
              </a:ext>
            </a:extLst>
          </p:cNvPr>
          <p:cNvSpPr txBox="1"/>
          <p:nvPr/>
        </p:nvSpPr>
        <p:spPr>
          <a:xfrm>
            <a:off x="3413563" y="1287910"/>
            <a:ext cx="2316874" cy="698063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50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  <a:endParaRPr lang="ru-RU" sz="3500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09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551B355-3D70-5641-BB22-076175D24751}"/>
              </a:ext>
            </a:extLst>
          </p:cNvPr>
          <p:cNvSpPr/>
          <p:nvPr/>
        </p:nvSpPr>
        <p:spPr>
          <a:xfrm>
            <a:off x="5237734" y="1963093"/>
            <a:ext cx="13372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Tờ giấy</a:t>
            </a:r>
            <a:endParaRPr lang="ru-RU" sz="2400" b="1" cap="none" spc="5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3F725C8-62F8-7C42-A351-C684BECFCBF3}"/>
              </a:ext>
            </a:extLst>
          </p:cNvPr>
          <p:cNvSpPr/>
          <p:nvPr/>
        </p:nvSpPr>
        <p:spPr>
          <a:xfrm>
            <a:off x="4909922" y="1938047"/>
            <a:ext cx="19928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Quyển sách</a:t>
            </a:r>
            <a:endParaRPr lang="ru-RU" sz="2400" b="1" cap="none" spc="5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FBF2BEE-81A7-6744-B011-891901D925E8}"/>
              </a:ext>
            </a:extLst>
          </p:cNvPr>
          <p:cNvSpPr/>
          <p:nvPr/>
        </p:nvSpPr>
        <p:spPr>
          <a:xfrm>
            <a:off x="5256168" y="1975562"/>
            <a:ext cx="12650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 đồ</a:t>
            </a:r>
            <a:endParaRPr lang="ru-RU" sz="2400" b="1" cap="none" spc="5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870145" y="1920109"/>
            <a:ext cx="1942053" cy="5510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AD2A70-224F-DF41-AD61-C7E3F396BC64}"/>
              </a:ext>
            </a:extLst>
          </p:cNvPr>
          <p:cNvSpPr txBox="1"/>
          <p:nvPr/>
        </p:nvSpPr>
        <p:spPr>
          <a:xfrm>
            <a:off x="576782" y="2362196"/>
            <a:ext cx="4823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 để miêu tả </a:t>
            </a:r>
          </a:p>
          <a:p>
            <a:pPr algn="ctr"/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đi thu nhỏ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258016"/>
            <a:ext cx="1104180" cy="110418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364224"/>
            <a:ext cx="9144000" cy="493776"/>
          </a:xfrm>
          <a:prstGeom prst="rect">
            <a:avLst/>
          </a:prstGeom>
          <a:solidFill>
            <a:srgbClr val="F1B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/>
          <p:cNvSpPr/>
          <p:nvPr/>
        </p:nvSpPr>
        <p:spPr>
          <a:xfrm>
            <a:off x="3652773" y="5842945"/>
            <a:ext cx="3495637" cy="84847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C53197-873A-CF4C-A507-3881364404E8}"/>
              </a:ext>
            </a:extLst>
          </p:cNvPr>
          <p:cNvSpPr txBox="1"/>
          <p:nvPr/>
        </p:nvSpPr>
        <p:spPr>
          <a:xfrm>
            <a:off x="3842232" y="5950831"/>
            <a:ext cx="3167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 vời!!!</a:t>
            </a:r>
            <a:endParaRPr lang="ru-RU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42BFFE9-33A4-FB4E-8540-24A3B37B463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8013468" y="5928088"/>
            <a:ext cx="802208" cy="824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60" y="1555355"/>
            <a:ext cx="621622" cy="62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09807"/>
      </p:ext>
    </p:extLst>
  </p:cSld>
  <p:clrMapOvr>
    <a:masterClrMapping/>
  </p:clrMapOvr>
  <p:transition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8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64224"/>
            <a:ext cx="9144000" cy="493776"/>
          </a:xfrm>
          <a:prstGeom prst="rect">
            <a:avLst/>
          </a:prstGeom>
          <a:solidFill>
            <a:srgbClr val="F1B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06524" y="2724911"/>
            <a:ext cx="4878324" cy="83099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9600" b="1" i="1" smtClean="0">
                <a:ln w="66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you!!!</a:t>
            </a:r>
            <a:endParaRPr lang="en-US" sz="9600" b="1" i="1">
              <a:ln w="6600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40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FBF2BEE-81A7-6744-B011-891901D925E8}"/>
              </a:ext>
            </a:extLst>
          </p:cNvPr>
          <p:cNvSpPr/>
          <p:nvPr/>
        </p:nvSpPr>
        <p:spPr>
          <a:xfrm>
            <a:off x="4747206" y="2032302"/>
            <a:ext cx="12715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Bút chì</a:t>
            </a:r>
            <a:endParaRPr lang="ru-RU" sz="2400" b="1" cap="none" spc="5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AD2A70-224F-DF41-AD61-C7E3F396BC64}"/>
              </a:ext>
            </a:extLst>
          </p:cNvPr>
          <p:cNvSpPr txBox="1"/>
          <p:nvPr/>
        </p:nvSpPr>
        <p:spPr>
          <a:xfrm>
            <a:off x="576782" y="2362196"/>
            <a:ext cx="48238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</a:t>
            </a:r>
            <a:r>
              <a:rPr lang="vi-VN" sz="28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 </a:t>
            </a:r>
            <a:r>
              <a:rPr lang="vi-VN" sz="28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 </a:t>
            </a:r>
            <a:endParaRPr lang="en-US" sz="2800" b="1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28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viết hoặc </a:t>
            </a:r>
            <a:endParaRPr lang="en-US" sz="2800" b="1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28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 </a:t>
            </a:r>
            <a:r>
              <a:rPr lang="vi-VN" sz="28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</a:t>
            </a:r>
            <a:r>
              <a:rPr lang="vi-VN" sz="28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551B355-3D70-5641-BB22-076175D24751}"/>
              </a:ext>
            </a:extLst>
          </p:cNvPr>
          <p:cNvSpPr/>
          <p:nvPr/>
        </p:nvSpPr>
        <p:spPr>
          <a:xfrm>
            <a:off x="4747206" y="2032302"/>
            <a:ext cx="146065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Bút màu</a:t>
            </a:r>
            <a:endParaRPr lang="ru-RU" sz="2400" b="1" cap="none" spc="5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3F725C8-62F8-7C42-A351-C684BECFCBF3}"/>
              </a:ext>
            </a:extLst>
          </p:cNvPr>
          <p:cNvSpPr/>
          <p:nvPr/>
        </p:nvSpPr>
        <p:spPr>
          <a:xfrm>
            <a:off x="4747206" y="2032302"/>
            <a:ext cx="14959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Bút mực</a:t>
            </a:r>
            <a:endParaRPr lang="ru-RU" sz="2400" b="1" cap="none" spc="5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021" y="1258016"/>
            <a:ext cx="949211" cy="94921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364224"/>
            <a:ext cx="9144000" cy="493776"/>
          </a:xfrm>
          <a:prstGeom prst="rect">
            <a:avLst/>
          </a:prstGeom>
          <a:solidFill>
            <a:srgbClr val="F1B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/>
          <p:cNvSpPr/>
          <p:nvPr/>
        </p:nvSpPr>
        <p:spPr>
          <a:xfrm>
            <a:off x="3652773" y="5842945"/>
            <a:ext cx="3495637" cy="84847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C53197-873A-CF4C-A507-3881364404E8}"/>
              </a:ext>
            </a:extLst>
          </p:cNvPr>
          <p:cNvSpPr txBox="1"/>
          <p:nvPr/>
        </p:nvSpPr>
        <p:spPr>
          <a:xfrm>
            <a:off x="3842232" y="5950831"/>
            <a:ext cx="3167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 xác!!!</a:t>
            </a:r>
            <a:endParaRPr lang="ru-RU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42BFFE9-33A4-FB4E-8540-24A3B37B463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8013468" y="5928088"/>
            <a:ext cx="802208" cy="82467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498848" y="1942952"/>
            <a:ext cx="1942053" cy="5510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658" y="1578198"/>
            <a:ext cx="621622" cy="62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63079"/>
      </p:ext>
    </p:extLst>
  </p:cSld>
  <p:clrMapOvr>
    <a:masterClrMapping/>
  </p:clrMapOvr>
  <p:transition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7" grpId="1"/>
      <p:bldP spid="18" grpId="0"/>
      <p:bldP spid="18" grpId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FBF2BEE-81A7-6744-B011-891901D925E8}"/>
              </a:ext>
            </a:extLst>
          </p:cNvPr>
          <p:cNvSpPr/>
          <p:nvPr/>
        </p:nvSpPr>
        <p:spPr>
          <a:xfrm>
            <a:off x="4844745" y="1975562"/>
            <a:ext cx="19928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Quyển sách</a:t>
            </a:r>
            <a:endParaRPr lang="ru-RU" sz="2400" b="1" cap="none" spc="5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AD2A70-224F-DF41-AD61-C7E3F396BC64}"/>
              </a:ext>
            </a:extLst>
          </p:cNvPr>
          <p:cNvSpPr txBox="1"/>
          <p:nvPr/>
        </p:nvSpPr>
        <p:spPr>
          <a:xfrm>
            <a:off x="576782" y="2362196"/>
            <a:ext cx="48238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vi-VN" sz="28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ột</a:t>
            </a:r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tập </a:t>
            </a:r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 </a:t>
            </a:r>
          </a:p>
          <a:p>
            <a:pPr algn="ctr"/>
            <a:r>
              <a:rPr lang="vi-VN" sz="28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</a:t>
            </a:r>
            <a:r>
              <a:rPr lang="vi-VN" sz="28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buộc hoặc </a:t>
            </a:r>
            <a:endParaRPr lang="en-US" sz="2800" b="1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28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 </a:t>
            </a:r>
            <a:r>
              <a:rPr lang="vi-VN" sz="28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</a:t>
            </a:r>
            <a:r>
              <a:rPr lang="vi-VN" sz="28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551B355-3D70-5641-BB22-076175D24751}"/>
              </a:ext>
            </a:extLst>
          </p:cNvPr>
          <p:cNvSpPr/>
          <p:nvPr/>
        </p:nvSpPr>
        <p:spPr>
          <a:xfrm>
            <a:off x="4844745" y="1975562"/>
            <a:ext cx="13372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Tờ giấy</a:t>
            </a:r>
            <a:endParaRPr lang="ru-RU" sz="2400" b="1" cap="none" spc="5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3F725C8-62F8-7C42-A351-C684BECFCBF3}"/>
              </a:ext>
            </a:extLst>
          </p:cNvPr>
          <p:cNvSpPr/>
          <p:nvPr/>
        </p:nvSpPr>
        <p:spPr>
          <a:xfrm>
            <a:off x="4844745" y="1975562"/>
            <a:ext cx="178670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Trang giấy</a:t>
            </a:r>
            <a:endParaRPr lang="ru-RU" sz="2400" b="1" cap="none" spc="5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021" y="1258016"/>
            <a:ext cx="949211" cy="94921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364224"/>
            <a:ext cx="9144000" cy="493776"/>
          </a:xfrm>
          <a:prstGeom prst="rect">
            <a:avLst/>
          </a:prstGeom>
          <a:solidFill>
            <a:srgbClr val="F1B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/>
          <p:cNvSpPr/>
          <p:nvPr/>
        </p:nvSpPr>
        <p:spPr>
          <a:xfrm>
            <a:off x="3652773" y="5842945"/>
            <a:ext cx="3495637" cy="84847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C53197-873A-CF4C-A507-3881364404E8}"/>
              </a:ext>
            </a:extLst>
          </p:cNvPr>
          <p:cNvSpPr txBox="1"/>
          <p:nvPr/>
        </p:nvSpPr>
        <p:spPr>
          <a:xfrm>
            <a:off x="3842232" y="5950831"/>
            <a:ext cx="3167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rồi!!!</a:t>
            </a:r>
            <a:endParaRPr lang="ru-RU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42BFFE9-33A4-FB4E-8540-24A3B37B463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8013468" y="5928088"/>
            <a:ext cx="802208" cy="82467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844745" y="1938986"/>
            <a:ext cx="1942053" cy="5510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60" y="1610808"/>
            <a:ext cx="621622" cy="62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21694"/>
      </p:ext>
    </p:extLst>
  </p:cSld>
  <p:clrMapOvr>
    <a:masterClrMapping/>
  </p:clrMapOvr>
  <p:transition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7" grpId="1"/>
      <p:bldP spid="18" grpId="0"/>
      <p:bldP spid="18" grpId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FBF2BEE-81A7-6744-B011-891901D925E8}"/>
              </a:ext>
            </a:extLst>
          </p:cNvPr>
          <p:cNvSpPr/>
          <p:nvPr/>
        </p:nvSpPr>
        <p:spPr>
          <a:xfrm>
            <a:off x="5119661" y="1975562"/>
            <a:ext cx="14430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Bàn học</a:t>
            </a:r>
            <a:endParaRPr lang="ru-RU" sz="2400" b="1" cap="none" spc="5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551B355-3D70-5641-BB22-076175D24751}"/>
              </a:ext>
            </a:extLst>
          </p:cNvPr>
          <p:cNvSpPr/>
          <p:nvPr/>
        </p:nvSpPr>
        <p:spPr>
          <a:xfrm>
            <a:off x="4913935" y="1975562"/>
            <a:ext cx="16097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Cái chiếu</a:t>
            </a:r>
            <a:endParaRPr lang="ru-RU" sz="2400" b="1" cap="none" spc="5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3F725C8-62F8-7C42-A351-C684BECFCBF3}"/>
              </a:ext>
            </a:extLst>
          </p:cNvPr>
          <p:cNvSpPr/>
          <p:nvPr/>
        </p:nvSpPr>
        <p:spPr>
          <a:xfrm>
            <a:off x="4786558" y="1975562"/>
            <a:ext cx="19030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Cái </a:t>
            </a:r>
            <a:r>
              <a:rPr lang="en-US" sz="2400" b="1" cap="none" spc="5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giường</a:t>
            </a:r>
            <a:endParaRPr lang="ru-RU" sz="2400" b="1" cap="none" spc="5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870145" y="1920109"/>
            <a:ext cx="1942053" cy="5510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AD2A70-224F-DF41-AD61-C7E3F396BC64}"/>
              </a:ext>
            </a:extLst>
          </p:cNvPr>
          <p:cNvSpPr txBox="1"/>
          <p:nvPr/>
        </p:nvSpPr>
        <p:spPr>
          <a:xfrm>
            <a:off x="576782" y="2362196"/>
            <a:ext cx="48238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 để ngồi </a:t>
            </a:r>
          </a:p>
          <a:p>
            <a:pPr algn="ctr"/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mỗi tối </a:t>
            </a:r>
          </a:p>
          <a:p>
            <a:pPr algn="ctr"/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bài tập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021" y="1258016"/>
            <a:ext cx="949211" cy="94921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364224"/>
            <a:ext cx="9144000" cy="493776"/>
          </a:xfrm>
          <a:prstGeom prst="rect">
            <a:avLst/>
          </a:prstGeom>
          <a:solidFill>
            <a:srgbClr val="F1B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/>
          <p:cNvSpPr/>
          <p:nvPr/>
        </p:nvSpPr>
        <p:spPr>
          <a:xfrm>
            <a:off x="3652773" y="5842945"/>
            <a:ext cx="3495637" cy="84847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C53197-873A-CF4C-A507-3881364404E8}"/>
              </a:ext>
            </a:extLst>
          </p:cNvPr>
          <p:cNvSpPr txBox="1"/>
          <p:nvPr/>
        </p:nvSpPr>
        <p:spPr>
          <a:xfrm>
            <a:off x="3842232" y="5950831"/>
            <a:ext cx="3167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 vời!!!</a:t>
            </a:r>
            <a:endParaRPr lang="ru-RU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42BFFE9-33A4-FB4E-8540-24A3B37B463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8013468" y="5928088"/>
            <a:ext cx="802208" cy="824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60" y="1555355"/>
            <a:ext cx="621622" cy="62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27295"/>
      </p:ext>
    </p:extLst>
  </p:cSld>
  <p:clrMapOvr>
    <a:masterClrMapping/>
  </p:clrMapOvr>
  <p:transition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7" grpId="1"/>
      <p:bldP spid="18" grpId="0"/>
      <p:bldP spid="18" grpId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FBF2BEE-81A7-6744-B011-891901D925E8}"/>
              </a:ext>
            </a:extLst>
          </p:cNvPr>
          <p:cNvSpPr/>
          <p:nvPr/>
        </p:nvSpPr>
        <p:spPr>
          <a:xfrm>
            <a:off x="5158380" y="1975562"/>
            <a:ext cx="14606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Bút màu</a:t>
            </a:r>
            <a:endParaRPr lang="ru-RU" sz="2400" b="1" cap="none" spc="5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551B355-3D70-5641-BB22-076175D24751}"/>
              </a:ext>
            </a:extLst>
          </p:cNvPr>
          <p:cNvSpPr/>
          <p:nvPr/>
        </p:nvSpPr>
        <p:spPr>
          <a:xfrm>
            <a:off x="5158380" y="1963093"/>
            <a:ext cx="14959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Bút mực</a:t>
            </a:r>
            <a:endParaRPr lang="ru-RU" sz="2400" b="1" cap="none" spc="5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3F725C8-62F8-7C42-A351-C684BECFCBF3}"/>
              </a:ext>
            </a:extLst>
          </p:cNvPr>
          <p:cNvSpPr/>
          <p:nvPr/>
        </p:nvSpPr>
        <p:spPr>
          <a:xfrm>
            <a:off x="5270591" y="1938047"/>
            <a:ext cx="12715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Bút chì</a:t>
            </a:r>
            <a:endParaRPr lang="ru-RU" sz="2400" b="1" cap="none" spc="5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870145" y="1920109"/>
            <a:ext cx="1942053" cy="5510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AD2A70-224F-DF41-AD61-C7E3F396BC64}"/>
              </a:ext>
            </a:extLst>
          </p:cNvPr>
          <p:cNvSpPr txBox="1"/>
          <p:nvPr/>
        </p:nvSpPr>
        <p:spPr>
          <a:xfrm>
            <a:off x="576782" y="2362196"/>
            <a:ext cx="4823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 để tô màu </a:t>
            </a:r>
          </a:p>
          <a:p>
            <a:pPr algn="ctr"/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bức tranh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021" y="1258016"/>
            <a:ext cx="949211" cy="94921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364224"/>
            <a:ext cx="9144000" cy="493776"/>
          </a:xfrm>
          <a:prstGeom prst="rect">
            <a:avLst/>
          </a:prstGeom>
          <a:solidFill>
            <a:srgbClr val="F1B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/>
          <p:cNvSpPr/>
          <p:nvPr/>
        </p:nvSpPr>
        <p:spPr>
          <a:xfrm>
            <a:off x="3652773" y="5842945"/>
            <a:ext cx="3495637" cy="84847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C53197-873A-CF4C-A507-3881364404E8}"/>
              </a:ext>
            </a:extLst>
          </p:cNvPr>
          <p:cNvSpPr txBox="1"/>
          <p:nvPr/>
        </p:nvSpPr>
        <p:spPr>
          <a:xfrm>
            <a:off x="3842232" y="5950831"/>
            <a:ext cx="3167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 tốt!!!</a:t>
            </a:r>
            <a:endParaRPr lang="ru-RU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42BFFE9-33A4-FB4E-8540-24A3B37B463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8013468" y="5928088"/>
            <a:ext cx="802208" cy="824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60" y="1555355"/>
            <a:ext cx="621622" cy="62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52173"/>
      </p:ext>
    </p:extLst>
  </p:cSld>
  <p:clrMapOvr>
    <a:masterClrMapping/>
  </p:clrMapOvr>
  <p:transition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7" grpId="1"/>
      <p:bldP spid="18" grpId="0"/>
      <p:bldP spid="18" grpId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551B355-3D70-5641-BB22-076175D24751}"/>
              </a:ext>
            </a:extLst>
          </p:cNvPr>
          <p:cNvSpPr/>
          <p:nvPr/>
        </p:nvSpPr>
        <p:spPr>
          <a:xfrm>
            <a:off x="5244142" y="1963093"/>
            <a:ext cx="13244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Cái cân</a:t>
            </a:r>
            <a:endParaRPr lang="ru-RU" sz="2400" b="1" cap="none" spc="5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3F725C8-62F8-7C42-A351-C684BECFCBF3}"/>
              </a:ext>
            </a:extLst>
          </p:cNvPr>
          <p:cNvSpPr/>
          <p:nvPr/>
        </p:nvSpPr>
        <p:spPr>
          <a:xfrm>
            <a:off x="5270594" y="1938047"/>
            <a:ext cx="12715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Cái bút</a:t>
            </a:r>
            <a:endParaRPr lang="ru-RU" sz="2400" b="1" cap="none" spc="5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FBF2BEE-81A7-6744-B011-891901D925E8}"/>
              </a:ext>
            </a:extLst>
          </p:cNvPr>
          <p:cNvSpPr/>
          <p:nvPr/>
        </p:nvSpPr>
        <p:spPr>
          <a:xfrm>
            <a:off x="5033347" y="1975562"/>
            <a:ext cx="17107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Cái thước</a:t>
            </a:r>
            <a:endParaRPr lang="ru-RU" sz="2400" b="1" cap="none" spc="5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870145" y="1920109"/>
            <a:ext cx="1942053" cy="5510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AD2A70-224F-DF41-AD61-C7E3F396BC64}"/>
              </a:ext>
            </a:extLst>
          </p:cNvPr>
          <p:cNvSpPr txBox="1"/>
          <p:nvPr/>
        </p:nvSpPr>
        <p:spPr>
          <a:xfrm>
            <a:off x="576782" y="2362196"/>
            <a:ext cx="4823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 để kẻ </a:t>
            </a:r>
          </a:p>
          <a:p>
            <a:pPr algn="ctr"/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đo độ dài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021" y="1258016"/>
            <a:ext cx="949211" cy="94921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364224"/>
            <a:ext cx="9144000" cy="493776"/>
          </a:xfrm>
          <a:prstGeom prst="rect">
            <a:avLst/>
          </a:prstGeom>
          <a:solidFill>
            <a:srgbClr val="F1B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/>
          <p:cNvSpPr/>
          <p:nvPr/>
        </p:nvSpPr>
        <p:spPr>
          <a:xfrm>
            <a:off x="3652773" y="5842945"/>
            <a:ext cx="3495637" cy="84847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C53197-873A-CF4C-A507-3881364404E8}"/>
              </a:ext>
            </a:extLst>
          </p:cNvPr>
          <p:cNvSpPr txBox="1"/>
          <p:nvPr/>
        </p:nvSpPr>
        <p:spPr>
          <a:xfrm>
            <a:off x="3842232" y="5950831"/>
            <a:ext cx="3167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quá!!!</a:t>
            </a:r>
            <a:endParaRPr lang="ru-RU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42BFFE9-33A4-FB4E-8540-24A3B37B463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8013468" y="5928088"/>
            <a:ext cx="802208" cy="824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60" y="1555355"/>
            <a:ext cx="621622" cy="62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09086"/>
      </p:ext>
    </p:extLst>
  </p:cSld>
  <p:clrMapOvr>
    <a:masterClrMapping/>
  </p:clrMapOvr>
  <p:transition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551B355-3D70-5641-BB22-076175D24751}"/>
              </a:ext>
            </a:extLst>
          </p:cNvPr>
          <p:cNvSpPr/>
          <p:nvPr/>
        </p:nvSpPr>
        <p:spPr>
          <a:xfrm>
            <a:off x="5050980" y="1963093"/>
            <a:ext cx="17107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Cái thước</a:t>
            </a:r>
            <a:endParaRPr lang="ru-RU" sz="2400" b="1" cap="none" spc="5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3F725C8-62F8-7C42-A351-C684BECFCBF3}"/>
              </a:ext>
            </a:extLst>
          </p:cNvPr>
          <p:cNvSpPr/>
          <p:nvPr/>
        </p:nvSpPr>
        <p:spPr>
          <a:xfrm>
            <a:off x="5244145" y="1938047"/>
            <a:ext cx="13244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Cái kéo</a:t>
            </a:r>
            <a:endParaRPr lang="ru-RU" sz="2400" b="1" cap="none" spc="5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FBF2BEE-81A7-6744-B011-891901D925E8}"/>
              </a:ext>
            </a:extLst>
          </p:cNvPr>
          <p:cNvSpPr/>
          <p:nvPr/>
        </p:nvSpPr>
        <p:spPr>
          <a:xfrm>
            <a:off x="5268989" y="1975562"/>
            <a:ext cx="12394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Cái tẩy</a:t>
            </a:r>
            <a:endParaRPr lang="ru-RU" sz="2400" b="1" cap="none" spc="5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870145" y="1920109"/>
            <a:ext cx="1942053" cy="5510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AD2A70-224F-DF41-AD61-C7E3F396BC64}"/>
              </a:ext>
            </a:extLst>
          </p:cNvPr>
          <p:cNvSpPr txBox="1"/>
          <p:nvPr/>
        </p:nvSpPr>
        <p:spPr>
          <a:xfrm>
            <a:off x="576782" y="2362196"/>
            <a:ext cx="4823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 để tẩy </a:t>
            </a:r>
          </a:p>
          <a:p>
            <a:pPr algn="ctr"/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 bút chì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021" y="1258016"/>
            <a:ext cx="949211" cy="94921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364224"/>
            <a:ext cx="9144000" cy="493776"/>
          </a:xfrm>
          <a:prstGeom prst="rect">
            <a:avLst/>
          </a:prstGeom>
          <a:solidFill>
            <a:srgbClr val="F1B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/>
          <p:cNvSpPr/>
          <p:nvPr/>
        </p:nvSpPr>
        <p:spPr>
          <a:xfrm>
            <a:off x="3652773" y="5842945"/>
            <a:ext cx="3495637" cy="84847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C53197-873A-CF4C-A507-3881364404E8}"/>
              </a:ext>
            </a:extLst>
          </p:cNvPr>
          <p:cNvSpPr txBox="1"/>
          <p:nvPr/>
        </p:nvSpPr>
        <p:spPr>
          <a:xfrm>
            <a:off x="3842232" y="5950831"/>
            <a:ext cx="3167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 vời!!!</a:t>
            </a:r>
            <a:endParaRPr lang="ru-RU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42BFFE9-33A4-FB4E-8540-24A3B37B463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8013468" y="5928088"/>
            <a:ext cx="802208" cy="824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60" y="1555355"/>
            <a:ext cx="621622" cy="62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47382"/>
      </p:ext>
    </p:extLst>
  </p:cSld>
  <p:clrMapOvr>
    <a:masterClrMapping/>
  </p:clrMapOvr>
  <p:transition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8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551B355-3D70-5641-BB22-076175D24751}"/>
              </a:ext>
            </a:extLst>
          </p:cNvPr>
          <p:cNvSpPr/>
          <p:nvPr/>
        </p:nvSpPr>
        <p:spPr>
          <a:xfrm>
            <a:off x="5281813" y="1963093"/>
            <a:ext cx="124906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Cái mũ</a:t>
            </a:r>
            <a:endParaRPr lang="ru-RU" sz="2400" b="1" cap="none" spc="5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3F725C8-62F8-7C42-A351-C684BECFCBF3}"/>
              </a:ext>
            </a:extLst>
          </p:cNvPr>
          <p:cNvSpPr/>
          <p:nvPr/>
        </p:nvSpPr>
        <p:spPr>
          <a:xfrm>
            <a:off x="5321890" y="1938047"/>
            <a:ext cx="11689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Cái túi</a:t>
            </a:r>
            <a:endParaRPr lang="ru-RU" sz="2400" b="1" cap="none" spc="5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FBF2BEE-81A7-6744-B011-891901D925E8}"/>
              </a:ext>
            </a:extLst>
          </p:cNvPr>
          <p:cNvSpPr/>
          <p:nvPr/>
        </p:nvSpPr>
        <p:spPr>
          <a:xfrm>
            <a:off x="5226510" y="1975562"/>
            <a:ext cx="13244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Cái cặp</a:t>
            </a:r>
            <a:endParaRPr lang="ru-RU" sz="2400" b="1" cap="none" spc="5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870145" y="1920109"/>
            <a:ext cx="1942053" cy="5510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AD2A70-224F-DF41-AD61-C7E3F396BC64}"/>
              </a:ext>
            </a:extLst>
          </p:cNvPr>
          <p:cNvSpPr txBox="1"/>
          <p:nvPr/>
        </p:nvSpPr>
        <p:spPr>
          <a:xfrm>
            <a:off x="576782" y="2362196"/>
            <a:ext cx="48238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 để đựng </a:t>
            </a:r>
          </a:p>
          <a:p>
            <a:pPr algn="ctr"/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 dùng học tập </a:t>
            </a:r>
          </a:p>
          <a:p>
            <a:pPr algn="ctr"/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đi học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258016"/>
            <a:ext cx="1099032" cy="109903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364224"/>
            <a:ext cx="9144000" cy="493776"/>
          </a:xfrm>
          <a:prstGeom prst="rect">
            <a:avLst/>
          </a:prstGeom>
          <a:solidFill>
            <a:srgbClr val="F1B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/>
          <p:cNvSpPr/>
          <p:nvPr/>
        </p:nvSpPr>
        <p:spPr>
          <a:xfrm>
            <a:off x="3652773" y="5842945"/>
            <a:ext cx="3495637" cy="84847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C53197-873A-CF4C-A507-3881364404E8}"/>
              </a:ext>
            </a:extLst>
          </p:cNvPr>
          <p:cNvSpPr txBox="1"/>
          <p:nvPr/>
        </p:nvSpPr>
        <p:spPr>
          <a:xfrm>
            <a:off x="3842232" y="5950831"/>
            <a:ext cx="3167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 giỏi!!!</a:t>
            </a:r>
            <a:endParaRPr lang="ru-RU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42BFFE9-33A4-FB4E-8540-24A3B37B463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8013468" y="5928088"/>
            <a:ext cx="802208" cy="824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60" y="1555355"/>
            <a:ext cx="621622" cy="62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52654"/>
      </p:ext>
    </p:extLst>
  </p:cSld>
  <p:clrMapOvr>
    <a:masterClrMapping/>
  </p:clrMapOvr>
  <p:transition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8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551B355-3D70-5641-BB22-076175D24751}"/>
              </a:ext>
            </a:extLst>
          </p:cNvPr>
          <p:cNvSpPr/>
          <p:nvPr/>
        </p:nvSpPr>
        <p:spPr>
          <a:xfrm>
            <a:off x="5050982" y="1963093"/>
            <a:ext cx="17107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Cái thước</a:t>
            </a:r>
            <a:endParaRPr lang="ru-RU" sz="2400" b="1" cap="none" spc="5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3F725C8-62F8-7C42-A351-C684BECFCBF3}"/>
              </a:ext>
            </a:extLst>
          </p:cNvPr>
          <p:cNvSpPr/>
          <p:nvPr/>
        </p:nvSpPr>
        <p:spPr>
          <a:xfrm>
            <a:off x="5270596" y="1938047"/>
            <a:ext cx="12715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Cái bút</a:t>
            </a:r>
            <a:endParaRPr lang="ru-RU" sz="2400" b="1" cap="none" spc="5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FBF2BEE-81A7-6744-B011-891901D925E8}"/>
              </a:ext>
            </a:extLst>
          </p:cNvPr>
          <p:cNvSpPr/>
          <p:nvPr/>
        </p:nvSpPr>
        <p:spPr>
          <a:xfrm>
            <a:off x="5226512" y="1975562"/>
            <a:ext cx="13244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Cái kéo</a:t>
            </a:r>
            <a:endParaRPr lang="ru-RU" sz="2400" b="1" cap="none" spc="5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870145" y="1920109"/>
            <a:ext cx="1942053" cy="5510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AD2A70-224F-DF41-AD61-C7E3F396BC64}"/>
              </a:ext>
            </a:extLst>
          </p:cNvPr>
          <p:cNvSpPr txBox="1"/>
          <p:nvPr/>
        </p:nvSpPr>
        <p:spPr>
          <a:xfrm>
            <a:off x="576782" y="2362196"/>
            <a:ext cx="482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 để cắt giấy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258016"/>
            <a:ext cx="749807" cy="74980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364224"/>
            <a:ext cx="9144000" cy="493776"/>
          </a:xfrm>
          <a:prstGeom prst="rect">
            <a:avLst/>
          </a:prstGeom>
          <a:solidFill>
            <a:srgbClr val="F1B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/>
          <p:cNvSpPr/>
          <p:nvPr/>
        </p:nvSpPr>
        <p:spPr>
          <a:xfrm>
            <a:off x="3652773" y="5842945"/>
            <a:ext cx="3495637" cy="84847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C53197-873A-CF4C-A507-3881364404E8}"/>
              </a:ext>
            </a:extLst>
          </p:cNvPr>
          <p:cNvSpPr txBox="1"/>
          <p:nvPr/>
        </p:nvSpPr>
        <p:spPr>
          <a:xfrm>
            <a:off x="3842232" y="5950831"/>
            <a:ext cx="3167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 xác!!!</a:t>
            </a:r>
            <a:endParaRPr lang="ru-RU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42BFFE9-33A4-FB4E-8540-24A3B37B463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8013468" y="5928088"/>
            <a:ext cx="802208" cy="824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60" y="1555355"/>
            <a:ext cx="621622" cy="62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46556"/>
      </p:ext>
    </p:extLst>
  </p:cSld>
  <p:clrMapOvr>
    <a:masterClrMapping/>
  </p:clrMapOvr>
  <p:transition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8" grpId="0"/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</TotalTime>
  <Words>166</Words>
  <PresentationFormat>On-screen Show (4:3)</PresentationFormat>
  <Paragraphs>62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2020-06-15T13:48:04Z</dcterms:created>
  <dcterms:modified xsi:type="dcterms:W3CDTF">2021-06-07T07:59:29Z</dcterms:modified>
</cp:coreProperties>
</file>