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3.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4.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5.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 id="2147483779" r:id="rId4"/>
    <p:sldMasterId id="2147483793" r:id="rId5"/>
    <p:sldMasterId id="2147483806" r:id="rId6"/>
  </p:sldMasterIdLst>
  <p:notesMasterIdLst>
    <p:notesMasterId r:id="rId39"/>
  </p:notesMasterIdLst>
  <p:sldIdLst>
    <p:sldId id="353" r:id="rId7"/>
    <p:sldId id="307" r:id="rId8"/>
    <p:sldId id="308" r:id="rId9"/>
    <p:sldId id="260" r:id="rId10"/>
    <p:sldId id="273" r:id="rId11"/>
    <p:sldId id="309" r:id="rId12"/>
    <p:sldId id="275" r:id="rId13"/>
    <p:sldId id="274" r:id="rId14"/>
    <p:sldId id="276" r:id="rId15"/>
    <p:sldId id="283" r:id="rId16"/>
    <p:sldId id="285" r:id="rId17"/>
    <p:sldId id="287" r:id="rId18"/>
    <p:sldId id="286" r:id="rId19"/>
    <p:sldId id="288" r:id="rId20"/>
    <p:sldId id="284" r:id="rId21"/>
    <p:sldId id="290" r:id="rId22"/>
    <p:sldId id="289" r:id="rId23"/>
    <p:sldId id="265" r:id="rId24"/>
    <p:sldId id="266" r:id="rId25"/>
    <p:sldId id="277" r:id="rId26"/>
    <p:sldId id="291" r:id="rId27"/>
    <p:sldId id="292" r:id="rId28"/>
    <p:sldId id="293" r:id="rId29"/>
    <p:sldId id="310" r:id="rId30"/>
    <p:sldId id="295" r:id="rId31"/>
    <p:sldId id="303" r:id="rId32"/>
    <p:sldId id="311" r:id="rId33"/>
    <p:sldId id="302" r:id="rId34"/>
    <p:sldId id="304" r:id="rId35"/>
    <p:sldId id="301" r:id="rId36"/>
    <p:sldId id="270" r:id="rId37"/>
    <p:sldId id="30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C57D6E-1D72-4A5A-85D8-12C6D396D119}" type="datetimeFigureOut">
              <a:rPr lang="en-US" smtClean="0"/>
              <a:t>2/19/2022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6B3DA2-B488-4003-8728-FB84D7B6EE53}" type="slidenum">
              <a:rPr lang="en-US" smtClean="0"/>
              <a:t>‹#›</a:t>
            </a:fld>
            <a:endParaRPr lang="en-US"/>
          </a:p>
        </p:txBody>
      </p:sp>
    </p:spTree>
    <p:extLst>
      <p:ext uri="{BB962C8B-B14F-4D97-AF65-F5344CB8AC3E}">
        <p14:creationId xmlns:p14="http://schemas.microsoft.com/office/powerpoint/2010/main" val="3341765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幻灯片图像占位符 1"/>
          <p:cNvSpPr>
            <a:spLocks noGrp="1" noRot="1" noChangeAspect="1" noTextEdit="1"/>
          </p:cNvSpPr>
          <p:nvPr>
            <p:ph type="sldImg"/>
          </p:nvPr>
        </p:nvSpPr>
        <p:spPr/>
      </p:sp>
      <p:sp>
        <p:nvSpPr>
          <p:cNvPr id="108547" name="备注占位符 2"/>
          <p:cNvSpPr>
            <a:spLocks noGrp="1"/>
          </p:cNvSpPr>
          <p:nvPr>
            <p:ph type="body" idx="1"/>
          </p:nvPr>
        </p:nvSpPr>
        <p:spPr>
          <a:noFill/>
        </p:spPr>
        <p:txBody>
          <a:bodyPr/>
          <a:lstStyle/>
          <a:p>
            <a:r>
              <a:rPr lang="en-US" altLang="zh-CN" dirty="0"/>
              <a:t>Vũ Thị Ánh Tuyết- THCS </a:t>
            </a:r>
            <a:r>
              <a:rPr lang="en-US" altLang="zh-CN" dirty="0" err="1"/>
              <a:t>Tô</a:t>
            </a:r>
            <a:r>
              <a:rPr lang="en-US" altLang="zh-CN" dirty="0"/>
              <a:t> </a:t>
            </a:r>
            <a:r>
              <a:rPr lang="en-US" altLang="zh-CN" dirty="0" err="1"/>
              <a:t>Hiệu</a:t>
            </a:r>
            <a:r>
              <a:rPr lang="en-US" altLang="zh-CN" dirty="0"/>
              <a:t>- 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108548" name="灯片编号占位符 3"/>
          <p:cNvSpPr>
            <a:spLocks noGrp="1"/>
          </p:cNvSpPr>
          <p:nvPr>
            <p:ph type="sldNum" sz="quarter" idx="5"/>
          </p:nvPr>
        </p:nvSpPr>
        <p:spPr>
          <a:noFill/>
        </p:spPr>
        <p:txBody>
          <a:bodyP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7B1B349-2C52-4171-91C6-7684A3AC1FD5}" type="slidenum">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921698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459A8B62-8883-475B-8201-A544ED90D3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47DB8D-66FB-45DF-8CBD-490B95BBF49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5" name="Rectangle 2">
            <a:extLst>
              <a:ext uri="{FF2B5EF4-FFF2-40B4-BE49-F238E27FC236}">
                <a16:creationId xmlns:a16="http://schemas.microsoft.com/office/drawing/2014/main" id="{D2CAFE20-5B6C-486F-BBB5-943BDBF7BB45}"/>
              </a:ext>
            </a:extLst>
          </p:cNvPr>
          <p:cNvSpPr>
            <a:spLocks noRot="1" noChangeArrowheads="1" noTextEdit="1"/>
          </p:cNvSpPr>
          <p:nvPr>
            <p:ph type="sldImg"/>
          </p:nvPr>
        </p:nvSpPr>
        <p:spPr>
          <a:ln/>
        </p:spPr>
      </p:sp>
      <p:sp>
        <p:nvSpPr>
          <p:cNvPr id="54276" name="Rectangle 3">
            <a:extLst>
              <a:ext uri="{FF2B5EF4-FFF2-40B4-BE49-F238E27FC236}">
                <a16:creationId xmlns:a16="http://schemas.microsoft.com/office/drawing/2014/main" id="{6D7185F0-34A5-425F-8D92-7F709E951B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B1C83E79-8B0C-4DC8-9E35-6B1A7B1673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064E0A-BEA3-46E4-9D51-4677252C0FB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7587" name="Rectangle 2">
            <a:extLst>
              <a:ext uri="{FF2B5EF4-FFF2-40B4-BE49-F238E27FC236}">
                <a16:creationId xmlns:a16="http://schemas.microsoft.com/office/drawing/2014/main" id="{4F7E7F19-A4BD-47D2-AA1D-8697685A1DDD}"/>
              </a:ext>
            </a:extLst>
          </p:cNvPr>
          <p:cNvSpPr>
            <a:spLocks noRot="1" noChangeArrowheads="1" noTextEdit="1"/>
          </p:cNvSpPr>
          <p:nvPr>
            <p:ph type="sldImg"/>
          </p:nvPr>
        </p:nvSpPr>
        <p:spPr>
          <a:ln/>
        </p:spPr>
      </p:sp>
      <p:sp>
        <p:nvSpPr>
          <p:cNvPr id="67588" name="Rectangle 3">
            <a:extLst>
              <a:ext uri="{FF2B5EF4-FFF2-40B4-BE49-F238E27FC236}">
                <a16:creationId xmlns:a16="http://schemas.microsoft.com/office/drawing/2014/main" id="{4735D4F9-A86D-474D-91AB-4B0536B56C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F5FEBCBC-4AF7-45CF-82C0-7214D69B0E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0D7158-2EC0-4CA0-B7F6-6362C9896A1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659" name="Rectangle 2">
            <a:extLst>
              <a:ext uri="{FF2B5EF4-FFF2-40B4-BE49-F238E27FC236}">
                <a16:creationId xmlns:a16="http://schemas.microsoft.com/office/drawing/2014/main" id="{DFAF7323-D9F6-437F-9F0D-2B8475673F56}"/>
              </a:ext>
            </a:extLst>
          </p:cNvPr>
          <p:cNvSpPr>
            <a:spLocks noRot="1" noChangeArrowheads="1" noTextEdit="1"/>
          </p:cNvSpPr>
          <p:nvPr>
            <p:ph type="sldImg"/>
          </p:nvPr>
        </p:nvSpPr>
        <p:spPr>
          <a:ln/>
        </p:spPr>
      </p:sp>
      <p:sp>
        <p:nvSpPr>
          <p:cNvPr id="70660" name="Rectangle 3">
            <a:extLst>
              <a:ext uri="{FF2B5EF4-FFF2-40B4-BE49-F238E27FC236}">
                <a16:creationId xmlns:a16="http://schemas.microsoft.com/office/drawing/2014/main" id="{2645BF54-A3FF-4C29-A604-FD8A0F2ECB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F835E813-916F-43AD-BB6A-380E626CCB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81E017-AE5A-4BB6-95A5-6856CF0356F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707" name="Rectangle 2">
            <a:extLst>
              <a:ext uri="{FF2B5EF4-FFF2-40B4-BE49-F238E27FC236}">
                <a16:creationId xmlns:a16="http://schemas.microsoft.com/office/drawing/2014/main" id="{42965191-B9F2-4E13-BD78-6F50DB0FB4F1}"/>
              </a:ext>
            </a:extLst>
          </p:cNvPr>
          <p:cNvSpPr>
            <a:spLocks noRot="1" noChangeArrowheads="1" noTextEdit="1"/>
          </p:cNvSpPr>
          <p:nvPr>
            <p:ph type="sldImg"/>
          </p:nvPr>
        </p:nvSpPr>
        <p:spPr>
          <a:ln/>
        </p:spPr>
      </p:sp>
      <p:sp>
        <p:nvSpPr>
          <p:cNvPr id="72708" name="Rectangle 3">
            <a:extLst>
              <a:ext uri="{FF2B5EF4-FFF2-40B4-BE49-F238E27FC236}">
                <a16:creationId xmlns:a16="http://schemas.microsoft.com/office/drawing/2014/main" id="{FFF2A381-804D-41F5-9A3C-D973204A48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CE62BE45-B043-4327-BAC5-22EEB3C41A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77B2F3-41C0-46F1-BC23-8E66D0506F6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971" name="Rectangle 2">
            <a:extLst>
              <a:ext uri="{FF2B5EF4-FFF2-40B4-BE49-F238E27FC236}">
                <a16:creationId xmlns:a16="http://schemas.microsoft.com/office/drawing/2014/main" id="{3ECB358D-3265-4A3D-A9DE-C32A3802EA50}"/>
              </a:ext>
            </a:extLst>
          </p:cNvPr>
          <p:cNvSpPr>
            <a:spLocks noRot="1" noChangeArrowheads="1" noTextEdit="1"/>
          </p:cNvSpPr>
          <p:nvPr>
            <p:ph type="sldImg"/>
          </p:nvPr>
        </p:nvSpPr>
        <p:spPr>
          <a:ln/>
        </p:spPr>
      </p:sp>
      <p:sp>
        <p:nvSpPr>
          <p:cNvPr id="83972" name="Rectangle 3">
            <a:extLst>
              <a:ext uri="{FF2B5EF4-FFF2-40B4-BE49-F238E27FC236}">
                <a16:creationId xmlns:a16="http://schemas.microsoft.com/office/drawing/2014/main" id="{F989279C-09FB-4A1C-B0FC-80AA42E532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57AEFCC2-0C7A-4768-8D5E-22E6D74016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0C1AFB-E367-4D94-B6EF-585D30F4F74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6019" name="Rectangle 2">
            <a:extLst>
              <a:ext uri="{FF2B5EF4-FFF2-40B4-BE49-F238E27FC236}">
                <a16:creationId xmlns:a16="http://schemas.microsoft.com/office/drawing/2014/main" id="{020D9C1C-97EE-491B-9221-55802F951546}"/>
              </a:ext>
            </a:extLst>
          </p:cNvPr>
          <p:cNvSpPr>
            <a:spLocks noRot="1" noChangeArrowheads="1" noTextEdit="1"/>
          </p:cNvSpPr>
          <p:nvPr>
            <p:ph type="sldImg"/>
          </p:nvPr>
        </p:nvSpPr>
        <p:spPr>
          <a:ln/>
        </p:spPr>
      </p:sp>
      <p:sp>
        <p:nvSpPr>
          <p:cNvPr id="86020" name="Rectangle 3">
            <a:extLst>
              <a:ext uri="{FF2B5EF4-FFF2-40B4-BE49-F238E27FC236}">
                <a16:creationId xmlns:a16="http://schemas.microsoft.com/office/drawing/2014/main" id="{8127C103-6E72-4FE8-AD42-0AA976C289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4D676-5EA6-41FB-8BE2-DD1986915B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99763F-07E9-45A2-ADBE-6A0716E62B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5E5BC7-1E1E-458E-8602-B39ED20EF568}"/>
              </a:ext>
            </a:extLst>
          </p:cNvPr>
          <p:cNvSpPr>
            <a:spLocks noGrp="1"/>
          </p:cNvSpPr>
          <p:nvPr>
            <p:ph type="dt" sz="half" idx="10"/>
          </p:nvPr>
        </p:nvSpPr>
        <p:spPr/>
        <p:txBody>
          <a:bodyPr/>
          <a:lstStyle/>
          <a:p>
            <a:fld id="{27324B2A-9AC7-41D3-8A27-91D0D0C3BFE9}" type="datetimeFigureOut">
              <a:rPr lang="en-US" smtClean="0"/>
              <a:t>2/19/2022</a:t>
            </a:fld>
            <a:endParaRPr lang="en-US"/>
          </a:p>
        </p:txBody>
      </p:sp>
      <p:sp>
        <p:nvSpPr>
          <p:cNvPr id="5" name="Footer Placeholder 4">
            <a:extLst>
              <a:ext uri="{FF2B5EF4-FFF2-40B4-BE49-F238E27FC236}">
                <a16:creationId xmlns:a16="http://schemas.microsoft.com/office/drawing/2014/main" id="{009E9176-959E-4F29-AE55-9FC808D547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798C54-D3A4-4BBE-A464-8765E81404CC}"/>
              </a:ext>
            </a:extLst>
          </p:cNvPr>
          <p:cNvSpPr>
            <a:spLocks noGrp="1"/>
          </p:cNvSpPr>
          <p:nvPr>
            <p:ph type="sldNum" sz="quarter" idx="12"/>
          </p:nvPr>
        </p:nvSpPr>
        <p:spPr/>
        <p:txBody>
          <a:bodyPr/>
          <a:lstStyle/>
          <a:p>
            <a:fld id="{3976E49A-D96D-4291-B9DE-D516D4C61460}" type="slidenum">
              <a:rPr lang="en-US" smtClean="0"/>
              <a:t>‹#›</a:t>
            </a:fld>
            <a:endParaRPr lang="en-US"/>
          </a:p>
        </p:txBody>
      </p:sp>
    </p:spTree>
    <p:extLst>
      <p:ext uri="{BB962C8B-B14F-4D97-AF65-F5344CB8AC3E}">
        <p14:creationId xmlns:p14="http://schemas.microsoft.com/office/powerpoint/2010/main" val="3199272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1D863-172E-4164-8137-6C52F7F6DD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3F5FAC-BF35-4F14-ACE1-25ED08806C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1FBD6F-AAB9-4201-8A27-14F77E42286A}"/>
              </a:ext>
            </a:extLst>
          </p:cNvPr>
          <p:cNvSpPr>
            <a:spLocks noGrp="1"/>
          </p:cNvSpPr>
          <p:nvPr>
            <p:ph type="dt" sz="half" idx="10"/>
          </p:nvPr>
        </p:nvSpPr>
        <p:spPr/>
        <p:txBody>
          <a:bodyPr/>
          <a:lstStyle/>
          <a:p>
            <a:fld id="{27324B2A-9AC7-41D3-8A27-91D0D0C3BFE9}" type="datetimeFigureOut">
              <a:rPr lang="en-US" smtClean="0"/>
              <a:t>2/19/2022</a:t>
            </a:fld>
            <a:endParaRPr lang="en-US"/>
          </a:p>
        </p:txBody>
      </p:sp>
      <p:sp>
        <p:nvSpPr>
          <p:cNvPr id="5" name="Footer Placeholder 4">
            <a:extLst>
              <a:ext uri="{FF2B5EF4-FFF2-40B4-BE49-F238E27FC236}">
                <a16:creationId xmlns:a16="http://schemas.microsoft.com/office/drawing/2014/main" id="{22F3EB8B-72C7-4530-80D8-D61779DA4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AAAA5-1A8E-4360-B09F-EE7EEAFA7F3A}"/>
              </a:ext>
            </a:extLst>
          </p:cNvPr>
          <p:cNvSpPr>
            <a:spLocks noGrp="1"/>
          </p:cNvSpPr>
          <p:nvPr>
            <p:ph type="sldNum" sz="quarter" idx="12"/>
          </p:nvPr>
        </p:nvSpPr>
        <p:spPr/>
        <p:txBody>
          <a:bodyPr/>
          <a:lstStyle/>
          <a:p>
            <a:fld id="{3976E49A-D96D-4291-B9DE-D516D4C61460}" type="slidenum">
              <a:rPr lang="en-US" smtClean="0"/>
              <a:t>‹#›</a:t>
            </a:fld>
            <a:endParaRPr lang="en-US"/>
          </a:p>
        </p:txBody>
      </p:sp>
    </p:spTree>
    <p:extLst>
      <p:ext uri="{BB962C8B-B14F-4D97-AF65-F5344CB8AC3E}">
        <p14:creationId xmlns:p14="http://schemas.microsoft.com/office/powerpoint/2010/main" val="28506541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3396D64-CCAD-4D07-9DC0-889AB1211A8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D7071E-1423-4493-8EDB-239874BEF5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0DA77A4-DD3E-4C13-876B-734F94152E7E}"/>
              </a:ext>
            </a:extLst>
          </p:cNvPr>
          <p:cNvSpPr>
            <a:spLocks noGrp="1" noChangeArrowheads="1"/>
          </p:cNvSpPr>
          <p:nvPr>
            <p:ph type="sldNum" sz="quarter" idx="12"/>
          </p:nvPr>
        </p:nvSpPr>
        <p:spPr>
          <a:ln/>
        </p:spPr>
        <p:txBody>
          <a:bodyPr/>
          <a:lstStyle>
            <a:lvl1pPr>
              <a:defRPr/>
            </a:lvl1pPr>
          </a:lstStyle>
          <a:p>
            <a:fld id="{2D9F4FC0-9634-49B9-9AC8-7B3470F88565}" type="slidenum">
              <a:rPr lang="en-US" altLang="en-US"/>
              <a:pPr/>
              <a:t>‹#›</a:t>
            </a:fld>
            <a:endParaRPr lang="en-US" altLang="en-US"/>
          </a:p>
        </p:txBody>
      </p:sp>
    </p:spTree>
    <p:extLst>
      <p:ext uri="{BB962C8B-B14F-4D97-AF65-F5344CB8AC3E}">
        <p14:creationId xmlns:p14="http://schemas.microsoft.com/office/powerpoint/2010/main" val="4341848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EA87138-7668-4C16-8615-A5D0BD8D926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1D0897E-E93A-4830-AFA3-82ECB747CF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46BC200-00D3-4C83-B3EB-25660874B3FD}"/>
              </a:ext>
            </a:extLst>
          </p:cNvPr>
          <p:cNvSpPr>
            <a:spLocks noGrp="1" noChangeArrowheads="1"/>
          </p:cNvSpPr>
          <p:nvPr>
            <p:ph type="sldNum" sz="quarter" idx="12"/>
          </p:nvPr>
        </p:nvSpPr>
        <p:spPr>
          <a:ln/>
        </p:spPr>
        <p:txBody>
          <a:bodyPr/>
          <a:lstStyle>
            <a:lvl1pPr>
              <a:defRPr/>
            </a:lvl1pPr>
          </a:lstStyle>
          <a:p>
            <a:fld id="{E991E0BC-FDFA-4B67-8197-5B2BAB66475A}" type="slidenum">
              <a:rPr lang="en-US" altLang="en-US"/>
              <a:pPr/>
              <a:t>‹#›</a:t>
            </a:fld>
            <a:endParaRPr lang="en-US" altLang="en-US"/>
          </a:p>
        </p:txBody>
      </p:sp>
    </p:spTree>
    <p:extLst>
      <p:ext uri="{BB962C8B-B14F-4D97-AF65-F5344CB8AC3E}">
        <p14:creationId xmlns:p14="http://schemas.microsoft.com/office/powerpoint/2010/main" val="25570312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445F357-7F03-494A-98DA-C36856D74FB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A952827-76EC-4846-BB03-9AACF0E6D7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5BF0BFE-6961-424D-BF48-67AB9D8B8FAF}"/>
              </a:ext>
            </a:extLst>
          </p:cNvPr>
          <p:cNvSpPr>
            <a:spLocks noGrp="1" noChangeArrowheads="1"/>
          </p:cNvSpPr>
          <p:nvPr>
            <p:ph type="sldNum" sz="quarter" idx="12"/>
          </p:nvPr>
        </p:nvSpPr>
        <p:spPr>
          <a:ln/>
        </p:spPr>
        <p:txBody>
          <a:bodyPr/>
          <a:lstStyle>
            <a:lvl1pPr>
              <a:defRPr/>
            </a:lvl1pPr>
          </a:lstStyle>
          <a:p>
            <a:fld id="{4C94F617-9A2F-4A54-9DEF-D9DEB44713E0}" type="slidenum">
              <a:rPr lang="en-US" altLang="en-US"/>
              <a:pPr/>
              <a:t>‹#›</a:t>
            </a:fld>
            <a:endParaRPr lang="en-US" altLang="en-US"/>
          </a:p>
        </p:txBody>
      </p:sp>
    </p:spTree>
    <p:extLst>
      <p:ext uri="{BB962C8B-B14F-4D97-AF65-F5344CB8AC3E}">
        <p14:creationId xmlns:p14="http://schemas.microsoft.com/office/powerpoint/2010/main" val="2218220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E83C612-7CFC-4DB6-A2EB-737AA0D36D1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2CD1676-793E-43DF-9A7E-80C4068C57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E791863-0D53-48EB-BBA1-558D8BEABE56}"/>
              </a:ext>
            </a:extLst>
          </p:cNvPr>
          <p:cNvSpPr>
            <a:spLocks noGrp="1" noChangeArrowheads="1"/>
          </p:cNvSpPr>
          <p:nvPr>
            <p:ph type="sldNum" sz="quarter" idx="12"/>
          </p:nvPr>
        </p:nvSpPr>
        <p:spPr>
          <a:ln/>
        </p:spPr>
        <p:txBody>
          <a:bodyPr/>
          <a:lstStyle>
            <a:lvl1pPr>
              <a:defRPr/>
            </a:lvl1pPr>
          </a:lstStyle>
          <a:p>
            <a:fld id="{C43952E7-CA6E-48DF-9E3C-934CD21E67AB}" type="slidenum">
              <a:rPr lang="en-US" altLang="en-US"/>
              <a:pPr/>
              <a:t>‹#›</a:t>
            </a:fld>
            <a:endParaRPr lang="en-US" altLang="en-US"/>
          </a:p>
        </p:txBody>
      </p:sp>
    </p:spTree>
    <p:extLst>
      <p:ext uri="{BB962C8B-B14F-4D97-AF65-F5344CB8AC3E}">
        <p14:creationId xmlns:p14="http://schemas.microsoft.com/office/powerpoint/2010/main" val="3981222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10375F8-15EF-43A1-A7CF-856DC81EDAB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59EA81D-8CF2-436A-8D05-E7F0702A81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A3ACCFF-F264-4878-BEBD-ABECB4D0D79F}"/>
              </a:ext>
            </a:extLst>
          </p:cNvPr>
          <p:cNvSpPr>
            <a:spLocks noGrp="1" noChangeArrowheads="1"/>
          </p:cNvSpPr>
          <p:nvPr>
            <p:ph type="sldNum" sz="quarter" idx="12"/>
          </p:nvPr>
        </p:nvSpPr>
        <p:spPr>
          <a:ln/>
        </p:spPr>
        <p:txBody>
          <a:bodyPr/>
          <a:lstStyle>
            <a:lvl1pPr>
              <a:defRPr/>
            </a:lvl1pPr>
          </a:lstStyle>
          <a:p>
            <a:fld id="{DA365D20-2510-4803-8BFB-50612726EE93}" type="slidenum">
              <a:rPr lang="en-US" altLang="en-US"/>
              <a:pPr/>
              <a:t>‹#›</a:t>
            </a:fld>
            <a:endParaRPr lang="en-US" altLang="en-US"/>
          </a:p>
        </p:txBody>
      </p:sp>
    </p:spTree>
    <p:extLst>
      <p:ext uri="{BB962C8B-B14F-4D97-AF65-F5344CB8AC3E}">
        <p14:creationId xmlns:p14="http://schemas.microsoft.com/office/powerpoint/2010/main" val="11965059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D322A0B-B79A-4F34-859C-1A57E65B029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E37E74E-DA93-4B5A-BAE1-4D80140FCC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D265D95-0831-43C9-BD9E-A8D6955954F4}"/>
              </a:ext>
            </a:extLst>
          </p:cNvPr>
          <p:cNvSpPr>
            <a:spLocks noGrp="1" noChangeArrowheads="1"/>
          </p:cNvSpPr>
          <p:nvPr>
            <p:ph type="sldNum" sz="quarter" idx="12"/>
          </p:nvPr>
        </p:nvSpPr>
        <p:spPr>
          <a:ln/>
        </p:spPr>
        <p:txBody>
          <a:bodyPr/>
          <a:lstStyle>
            <a:lvl1pPr>
              <a:defRPr/>
            </a:lvl1pPr>
          </a:lstStyle>
          <a:p>
            <a:fld id="{B10E80A8-740B-4AF6-B274-66ABB37AF63C}" type="slidenum">
              <a:rPr lang="en-US" altLang="en-US"/>
              <a:pPr/>
              <a:t>‹#›</a:t>
            </a:fld>
            <a:endParaRPr lang="en-US" altLang="en-US"/>
          </a:p>
        </p:txBody>
      </p:sp>
    </p:spTree>
    <p:extLst>
      <p:ext uri="{BB962C8B-B14F-4D97-AF65-F5344CB8AC3E}">
        <p14:creationId xmlns:p14="http://schemas.microsoft.com/office/powerpoint/2010/main" val="15940744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2981059-188C-44B0-AD53-4FB9FF5C64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EA0A4FA-EB2B-4DAB-9815-CE47E0D90B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53BA0A-D132-45BB-9018-1A1E00046C36}"/>
              </a:ext>
            </a:extLst>
          </p:cNvPr>
          <p:cNvSpPr>
            <a:spLocks noGrp="1" noChangeArrowheads="1"/>
          </p:cNvSpPr>
          <p:nvPr>
            <p:ph type="sldNum" sz="quarter" idx="12"/>
          </p:nvPr>
        </p:nvSpPr>
        <p:spPr>
          <a:ln/>
        </p:spPr>
        <p:txBody>
          <a:bodyPr/>
          <a:lstStyle>
            <a:lvl1pPr>
              <a:defRPr/>
            </a:lvl1pPr>
          </a:lstStyle>
          <a:p>
            <a:fld id="{068E26E4-BEDE-4FA8-BE96-096258DF37F1}" type="slidenum">
              <a:rPr lang="en-US" altLang="en-US"/>
              <a:pPr/>
              <a:t>‹#›</a:t>
            </a:fld>
            <a:endParaRPr lang="en-US" altLang="en-US"/>
          </a:p>
        </p:txBody>
      </p:sp>
    </p:spTree>
    <p:extLst>
      <p:ext uri="{BB962C8B-B14F-4D97-AF65-F5344CB8AC3E}">
        <p14:creationId xmlns:p14="http://schemas.microsoft.com/office/powerpoint/2010/main" val="22935871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4315ED-F9A1-4E6B-A527-6D291858E3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1AFBB7C-0B51-4E01-BDF3-9673CF3E4E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D71387-0E05-48F6-83F3-25A5DF7D2C2A}"/>
              </a:ext>
            </a:extLst>
          </p:cNvPr>
          <p:cNvSpPr>
            <a:spLocks noGrp="1" noChangeArrowheads="1"/>
          </p:cNvSpPr>
          <p:nvPr>
            <p:ph type="sldNum" sz="quarter" idx="12"/>
          </p:nvPr>
        </p:nvSpPr>
        <p:spPr>
          <a:ln/>
        </p:spPr>
        <p:txBody>
          <a:bodyPr/>
          <a:lstStyle>
            <a:lvl1pPr>
              <a:defRPr/>
            </a:lvl1pPr>
          </a:lstStyle>
          <a:p>
            <a:fld id="{0D32CEA4-F1CD-4709-803D-981FEAAAD68D}" type="slidenum">
              <a:rPr lang="en-US" altLang="en-US"/>
              <a:pPr/>
              <a:t>‹#›</a:t>
            </a:fld>
            <a:endParaRPr lang="en-US" altLang="en-US"/>
          </a:p>
        </p:txBody>
      </p:sp>
    </p:spTree>
    <p:extLst>
      <p:ext uri="{BB962C8B-B14F-4D97-AF65-F5344CB8AC3E}">
        <p14:creationId xmlns:p14="http://schemas.microsoft.com/office/powerpoint/2010/main" val="24754966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EB1588-952B-4B6B-9EC8-AFC8468E58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60B04E-E91E-48DE-A349-354685A7BD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1ADC5A-4D22-498A-856F-2256F75C890A}"/>
              </a:ext>
            </a:extLst>
          </p:cNvPr>
          <p:cNvSpPr>
            <a:spLocks noGrp="1" noChangeArrowheads="1"/>
          </p:cNvSpPr>
          <p:nvPr>
            <p:ph type="sldNum" sz="quarter" idx="12"/>
          </p:nvPr>
        </p:nvSpPr>
        <p:spPr>
          <a:ln/>
        </p:spPr>
        <p:txBody>
          <a:bodyPr/>
          <a:lstStyle>
            <a:lvl1pPr>
              <a:defRPr/>
            </a:lvl1pPr>
          </a:lstStyle>
          <a:p>
            <a:fld id="{829DEF9E-3558-4EA5-B2D0-E4A07EB27DE9}" type="slidenum">
              <a:rPr lang="en-US" altLang="en-US"/>
              <a:pPr/>
              <a:t>‹#›</a:t>
            </a:fld>
            <a:endParaRPr lang="en-US" altLang="en-US"/>
          </a:p>
        </p:txBody>
      </p:sp>
    </p:spTree>
    <p:extLst>
      <p:ext uri="{BB962C8B-B14F-4D97-AF65-F5344CB8AC3E}">
        <p14:creationId xmlns:p14="http://schemas.microsoft.com/office/powerpoint/2010/main" val="12389649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77311AB1-9669-41ED-BD9F-EBB3D5BDE5F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1E4153-53AF-42FD-9187-C5AFA5843A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892B17F-FBE2-4B4A-B32B-FEB04F75B621}"/>
              </a:ext>
            </a:extLst>
          </p:cNvPr>
          <p:cNvSpPr>
            <a:spLocks noGrp="1" noChangeArrowheads="1"/>
          </p:cNvSpPr>
          <p:nvPr>
            <p:ph type="sldNum" sz="quarter" idx="12"/>
          </p:nvPr>
        </p:nvSpPr>
        <p:spPr>
          <a:ln/>
        </p:spPr>
        <p:txBody>
          <a:bodyPr/>
          <a:lstStyle>
            <a:lvl1pPr>
              <a:defRPr/>
            </a:lvl1pPr>
          </a:lstStyle>
          <a:p>
            <a:fld id="{C179DC06-326F-4A3C-926A-623EFE759394}" type="slidenum">
              <a:rPr lang="en-US" altLang="en-US"/>
              <a:pPr/>
              <a:t>‹#›</a:t>
            </a:fld>
            <a:endParaRPr lang="en-US" altLang="en-US"/>
          </a:p>
        </p:txBody>
      </p:sp>
    </p:spTree>
    <p:extLst>
      <p:ext uri="{BB962C8B-B14F-4D97-AF65-F5344CB8AC3E}">
        <p14:creationId xmlns:p14="http://schemas.microsoft.com/office/powerpoint/2010/main" val="1984714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A71E7A-0C65-4FAD-81FC-471F47C451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1D0281-E992-4321-A2E4-4CF2407D67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B48D59-9B66-4F76-94D1-70ED8751770B}"/>
              </a:ext>
            </a:extLst>
          </p:cNvPr>
          <p:cNvSpPr>
            <a:spLocks noGrp="1"/>
          </p:cNvSpPr>
          <p:nvPr>
            <p:ph type="dt" sz="half" idx="10"/>
          </p:nvPr>
        </p:nvSpPr>
        <p:spPr/>
        <p:txBody>
          <a:bodyPr/>
          <a:lstStyle/>
          <a:p>
            <a:fld id="{27324B2A-9AC7-41D3-8A27-91D0D0C3BFE9}" type="datetimeFigureOut">
              <a:rPr lang="en-US" smtClean="0"/>
              <a:t>2/19/2022</a:t>
            </a:fld>
            <a:endParaRPr lang="en-US"/>
          </a:p>
        </p:txBody>
      </p:sp>
      <p:sp>
        <p:nvSpPr>
          <p:cNvPr id="5" name="Footer Placeholder 4">
            <a:extLst>
              <a:ext uri="{FF2B5EF4-FFF2-40B4-BE49-F238E27FC236}">
                <a16:creationId xmlns:a16="http://schemas.microsoft.com/office/drawing/2014/main" id="{0ACB98D6-1BD0-4A70-8649-185B8D239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9B1E43-827D-40A0-805C-6AB9C947F4E4}"/>
              </a:ext>
            </a:extLst>
          </p:cNvPr>
          <p:cNvSpPr>
            <a:spLocks noGrp="1"/>
          </p:cNvSpPr>
          <p:nvPr>
            <p:ph type="sldNum" sz="quarter" idx="12"/>
          </p:nvPr>
        </p:nvSpPr>
        <p:spPr/>
        <p:txBody>
          <a:bodyPr/>
          <a:lstStyle/>
          <a:p>
            <a:fld id="{3976E49A-D96D-4291-B9DE-D516D4C61460}" type="slidenum">
              <a:rPr lang="en-US" smtClean="0"/>
              <a:t>‹#›</a:t>
            </a:fld>
            <a:endParaRPr lang="en-US"/>
          </a:p>
        </p:txBody>
      </p:sp>
    </p:spTree>
    <p:extLst>
      <p:ext uri="{BB962C8B-B14F-4D97-AF65-F5344CB8AC3E}">
        <p14:creationId xmlns:p14="http://schemas.microsoft.com/office/powerpoint/2010/main" val="5261640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a:extLst>
              <a:ext uri="{FF2B5EF4-FFF2-40B4-BE49-F238E27FC236}">
                <a16:creationId xmlns:a16="http://schemas.microsoft.com/office/drawing/2014/main" id="{FFAAFB45-12FE-4878-82C4-8D0FDD14F85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BBAE375-4C8C-4EA4-A216-F52D31D6AF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A62A5EC-656D-4144-A30B-0F0930573F35}"/>
              </a:ext>
            </a:extLst>
          </p:cNvPr>
          <p:cNvSpPr>
            <a:spLocks noGrp="1" noChangeArrowheads="1"/>
          </p:cNvSpPr>
          <p:nvPr>
            <p:ph type="sldNum" sz="quarter" idx="12"/>
          </p:nvPr>
        </p:nvSpPr>
        <p:spPr>
          <a:ln/>
        </p:spPr>
        <p:txBody>
          <a:bodyPr/>
          <a:lstStyle>
            <a:lvl1pPr>
              <a:defRPr/>
            </a:lvl1pPr>
          </a:lstStyle>
          <a:p>
            <a:fld id="{FCEE4E9C-C553-449D-B7DC-069D9967A50A}" type="slidenum">
              <a:rPr lang="en-US" altLang="en-US"/>
              <a:pPr/>
              <a:t>‹#›</a:t>
            </a:fld>
            <a:endParaRPr lang="en-US" altLang="en-US"/>
          </a:p>
        </p:txBody>
      </p:sp>
    </p:spTree>
    <p:extLst>
      <p:ext uri="{BB962C8B-B14F-4D97-AF65-F5344CB8AC3E}">
        <p14:creationId xmlns:p14="http://schemas.microsoft.com/office/powerpoint/2010/main" val="36567703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Rectangle 4">
            <a:extLst>
              <a:ext uri="{FF2B5EF4-FFF2-40B4-BE49-F238E27FC236}">
                <a16:creationId xmlns:a16="http://schemas.microsoft.com/office/drawing/2014/main" id="{CA6887D7-EA1F-4E0E-BD08-A3A8D7E62B1E}"/>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E33BB1AD-2AD2-42DC-A6B3-08C6B58F3FB5}"/>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D4CF45A0-2BF3-447A-894A-34BA444468C9}"/>
              </a:ext>
            </a:extLst>
          </p:cNvPr>
          <p:cNvSpPr>
            <a:spLocks noGrp="1" noChangeArrowheads="1"/>
          </p:cNvSpPr>
          <p:nvPr>
            <p:ph type="sldNum" sz="quarter" idx="12"/>
          </p:nvPr>
        </p:nvSpPr>
        <p:spPr/>
        <p:txBody>
          <a:bodyPr/>
          <a:lstStyle>
            <a:lvl1pPr eaLnBrk="0" hangingPunct="0">
              <a:defRPr/>
            </a:lvl1pPr>
          </a:lstStyle>
          <a:p>
            <a:fld id="{B193F64E-4AAF-4A5D-B627-2CFEA36CA0F3}" type="slidenum">
              <a:rPr lang="en-US" altLang="en-US"/>
              <a:pPr/>
              <a:t>‹#›</a:t>
            </a:fld>
            <a:endParaRPr lang="en-US" altLang="en-US"/>
          </a:p>
        </p:txBody>
      </p:sp>
    </p:spTree>
    <p:extLst>
      <p:ext uri="{BB962C8B-B14F-4D97-AF65-F5344CB8AC3E}">
        <p14:creationId xmlns:p14="http://schemas.microsoft.com/office/powerpoint/2010/main" val="20307162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84F589FE-A872-4C87-8059-E73A42AB6230}"/>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B2CC93DE-E610-46CB-B663-9659B2471C82}"/>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449796A0-268F-4F63-9905-3E573E2AD3DA}"/>
              </a:ext>
            </a:extLst>
          </p:cNvPr>
          <p:cNvSpPr>
            <a:spLocks noGrp="1" noChangeArrowheads="1"/>
          </p:cNvSpPr>
          <p:nvPr>
            <p:ph type="sldNum" sz="quarter" idx="12"/>
          </p:nvPr>
        </p:nvSpPr>
        <p:spPr/>
        <p:txBody>
          <a:bodyPr/>
          <a:lstStyle>
            <a:lvl1pPr eaLnBrk="0" hangingPunct="0">
              <a:defRPr/>
            </a:lvl1pPr>
          </a:lstStyle>
          <a:p>
            <a:fld id="{9CA0D61E-95A6-44F0-97EE-604A94217B5F}" type="slidenum">
              <a:rPr lang="en-US" altLang="en-US"/>
              <a:pPr/>
              <a:t>‹#›</a:t>
            </a:fld>
            <a:endParaRPr lang="en-US" altLang="en-US"/>
          </a:p>
        </p:txBody>
      </p:sp>
    </p:spTree>
    <p:extLst>
      <p:ext uri="{BB962C8B-B14F-4D97-AF65-F5344CB8AC3E}">
        <p14:creationId xmlns:p14="http://schemas.microsoft.com/office/powerpoint/2010/main" val="17909414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E1F7A48-1671-4FB3-8136-4B55E6829C43}"/>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9121F059-6613-4E1D-B91F-1B9DB9EC8AC2}"/>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DE1ECCF6-33A9-46E9-8A93-BE7C04A2B5E8}"/>
              </a:ext>
            </a:extLst>
          </p:cNvPr>
          <p:cNvSpPr>
            <a:spLocks noGrp="1" noChangeArrowheads="1"/>
          </p:cNvSpPr>
          <p:nvPr>
            <p:ph type="sldNum" sz="quarter" idx="12"/>
          </p:nvPr>
        </p:nvSpPr>
        <p:spPr/>
        <p:txBody>
          <a:bodyPr/>
          <a:lstStyle>
            <a:lvl1pPr eaLnBrk="0" hangingPunct="0">
              <a:defRPr/>
            </a:lvl1pPr>
          </a:lstStyle>
          <a:p>
            <a:fld id="{1B861AEE-35D3-4DAD-83B1-A1086C7BA945}" type="slidenum">
              <a:rPr lang="en-US" altLang="en-US"/>
              <a:pPr/>
              <a:t>‹#›</a:t>
            </a:fld>
            <a:endParaRPr lang="en-US" altLang="en-US"/>
          </a:p>
        </p:txBody>
      </p:sp>
    </p:spTree>
    <p:extLst>
      <p:ext uri="{BB962C8B-B14F-4D97-AF65-F5344CB8AC3E}">
        <p14:creationId xmlns:p14="http://schemas.microsoft.com/office/powerpoint/2010/main" val="1877855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35A98D9-E248-4A4D-89BE-24A4CCEA1C5E}"/>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AE186A80-CF2A-45A0-8F08-8520B4918417}"/>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08219626-8B3C-418C-A7C0-C9F56F8EB01B}"/>
              </a:ext>
            </a:extLst>
          </p:cNvPr>
          <p:cNvSpPr>
            <a:spLocks noGrp="1" noChangeArrowheads="1"/>
          </p:cNvSpPr>
          <p:nvPr>
            <p:ph type="sldNum" sz="quarter" idx="12"/>
          </p:nvPr>
        </p:nvSpPr>
        <p:spPr/>
        <p:txBody>
          <a:bodyPr/>
          <a:lstStyle>
            <a:lvl1pPr eaLnBrk="0" hangingPunct="0">
              <a:defRPr/>
            </a:lvl1pPr>
          </a:lstStyle>
          <a:p>
            <a:fld id="{88AB743C-399A-49B2-B95B-048E95C6C755}" type="slidenum">
              <a:rPr lang="en-US" altLang="en-US"/>
              <a:pPr/>
              <a:t>‹#›</a:t>
            </a:fld>
            <a:endParaRPr lang="en-US" altLang="en-US"/>
          </a:p>
        </p:txBody>
      </p:sp>
    </p:spTree>
    <p:extLst>
      <p:ext uri="{BB962C8B-B14F-4D97-AF65-F5344CB8AC3E}">
        <p14:creationId xmlns:p14="http://schemas.microsoft.com/office/powerpoint/2010/main" val="29747205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id="{B8928025-9D1C-4127-AEFF-8CA5AF32D753}"/>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a:extLst>
              <a:ext uri="{FF2B5EF4-FFF2-40B4-BE49-F238E27FC236}">
                <a16:creationId xmlns:a16="http://schemas.microsoft.com/office/drawing/2014/main" id="{80D6500D-2898-4936-AC8B-D717262BB75E}"/>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a:extLst>
              <a:ext uri="{FF2B5EF4-FFF2-40B4-BE49-F238E27FC236}">
                <a16:creationId xmlns:a16="http://schemas.microsoft.com/office/drawing/2014/main" id="{F56F04FE-4393-44A5-BCE2-D49D1B3FB561}"/>
              </a:ext>
            </a:extLst>
          </p:cNvPr>
          <p:cNvSpPr>
            <a:spLocks noGrp="1" noChangeArrowheads="1"/>
          </p:cNvSpPr>
          <p:nvPr>
            <p:ph type="sldNum" sz="quarter" idx="12"/>
          </p:nvPr>
        </p:nvSpPr>
        <p:spPr/>
        <p:txBody>
          <a:bodyPr/>
          <a:lstStyle>
            <a:lvl1pPr eaLnBrk="0" hangingPunct="0">
              <a:defRPr/>
            </a:lvl1pPr>
          </a:lstStyle>
          <a:p>
            <a:fld id="{3A372B7B-2A4A-4050-9942-2BCD06A1FBC2}" type="slidenum">
              <a:rPr lang="en-US" altLang="en-US"/>
              <a:pPr/>
              <a:t>‹#›</a:t>
            </a:fld>
            <a:endParaRPr lang="en-US" altLang="en-US"/>
          </a:p>
        </p:txBody>
      </p:sp>
    </p:spTree>
    <p:extLst>
      <p:ext uri="{BB962C8B-B14F-4D97-AF65-F5344CB8AC3E}">
        <p14:creationId xmlns:p14="http://schemas.microsoft.com/office/powerpoint/2010/main" val="5940345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id="{0AFB4F37-49EE-4407-A15E-AEAC76A731FC}"/>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a:extLst>
              <a:ext uri="{FF2B5EF4-FFF2-40B4-BE49-F238E27FC236}">
                <a16:creationId xmlns:a16="http://schemas.microsoft.com/office/drawing/2014/main" id="{68CB3859-85B2-4C28-9979-4FB79ACAF66A}"/>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a:extLst>
              <a:ext uri="{FF2B5EF4-FFF2-40B4-BE49-F238E27FC236}">
                <a16:creationId xmlns:a16="http://schemas.microsoft.com/office/drawing/2014/main" id="{FB251947-DE81-4764-A2C2-CDA0C7425F96}"/>
              </a:ext>
            </a:extLst>
          </p:cNvPr>
          <p:cNvSpPr>
            <a:spLocks noGrp="1" noChangeArrowheads="1"/>
          </p:cNvSpPr>
          <p:nvPr>
            <p:ph type="sldNum" sz="quarter" idx="12"/>
          </p:nvPr>
        </p:nvSpPr>
        <p:spPr/>
        <p:txBody>
          <a:bodyPr/>
          <a:lstStyle>
            <a:lvl1pPr eaLnBrk="0" hangingPunct="0">
              <a:defRPr/>
            </a:lvl1pPr>
          </a:lstStyle>
          <a:p>
            <a:fld id="{4A083583-6ED3-4E42-B088-CC3D3D7B2423}" type="slidenum">
              <a:rPr lang="en-US" altLang="en-US"/>
              <a:pPr/>
              <a:t>‹#›</a:t>
            </a:fld>
            <a:endParaRPr lang="en-US" altLang="en-US"/>
          </a:p>
        </p:txBody>
      </p:sp>
    </p:spTree>
    <p:extLst>
      <p:ext uri="{BB962C8B-B14F-4D97-AF65-F5344CB8AC3E}">
        <p14:creationId xmlns:p14="http://schemas.microsoft.com/office/powerpoint/2010/main" val="21835452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084D149-BC9E-44E3-84C8-E612F7148AB5}"/>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a:extLst>
              <a:ext uri="{FF2B5EF4-FFF2-40B4-BE49-F238E27FC236}">
                <a16:creationId xmlns:a16="http://schemas.microsoft.com/office/drawing/2014/main" id="{C5DF5871-AC12-410C-A163-4A6E0151D8DF}"/>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a:extLst>
              <a:ext uri="{FF2B5EF4-FFF2-40B4-BE49-F238E27FC236}">
                <a16:creationId xmlns:a16="http://schemas.microsoft.com/office/drawing/2014/main" id="{5C5BE442-01C7-436A-95C3-0B579B2E687E}"/>
              </a:ext>
            </a:extLst>
          </p:cNvPr>
          <p:cNvSpPr>
            <a:spLocks noGrp="1" noChangeArrowheads="1"/>
          </p:cNvSpPr>
          <p:nvPr>
            <p:ph type="sldNum" sz="quarter" idx="12"/>
          </p:nvPr>
        </p:nvSpPr>
        <p:spPr/>
        <p:txBody>
          <a:bodyPr/>
          <a:lstStyle>
            <a:lvl1pPr eaLnBrk="0" hangingPunct="0">
              <a:defRPr/>
            </a:lvl1pPr>
          </a:lstStyle>
          <a:p>
            <a:fld id="{BFA59D1C-214E-4482-A724-FED163383943}" type="slidenum">
              <a:rPr lang="en-US" altLang="en-US"/>
              <a:pPr/>
              <a:t>‹#›</a:t>
            </a:fld>
            <a:endParaRPr lang="en-US" altLang="en-US"/>
          </a:p>
        </p:txBody>
      </p:sp>
    </p:spTree>
    <p:extLst>
      <p:ext uri="{BB962C8B-B14F-4D97-AF65-F5344CB8AC3E}">
        <p14:creationId xmlns:p14="http://schemas.microsoft.com/office/powerpoint/2010/main" val="3754939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C32DC82-4147-45DD-B30C-A684E866516C}"/>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C15A64A7-6E26-4BA8-A7EB-1C58ED2DD405}"/>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6F02A8CF-E93D-43A3-84C6-9EB03C8047F5}"/>
              </a:ext>
            </a:extLst>
          </p:cNvPr>
          <p:cNvSpPr>
            <a:spLocks noGrp="1" noChangeArrowheads="1"/>
          </p:cNvSpPr>
          <p:nvPr>
            <p:ph type="sldNum" sz="quarter" idx="12"/>
          </p:nvPr>
        </p:nvSpPr>
        <p:spPr/>
        <p:txBody>
          <a:bodyPr/>
          <a:lstStyle>
            <a:lvl1pPr eaLnBrk="0" hangingPunct="0">
              <a:defRPr/>
            </a:lvl1pPr>
          </a:lstStyle>
          <a:p>
            <a:fld id="{0A16973B-0E3F-49C2-94A7-E7316A7ADA68}" type="slidenum">
              <a:rPr lang="en-US" altLang="en-US"/>
              <a:pPr/>
              <a:t>‹#›</a:t>
            </a:fld>
            <a:endParaRPr lang="en-US" altLang="en-US"/>
          </a:p>
        </p:txBody>
      </p:sp>
    </p:spTree>
    <p:extLst>
      <p:ext uri="{BB962C8B-B14F-4D97-AF65-F5344CB8AC3E}">
        <p14:creationId xmlns:p14="http://schemas.microsoft.com/office/powerpoint/2010/main" val="14035779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3B0B0A5-3C0F-48BE-9171-F667F7E9E317}"/>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CC2CBC0A-C1C8-4D21-8941-6FFEA217B9DB}"/>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5B9F77F7-19CA-45CB-9ADC-AE72114BBDE2}"/>
              </a:ext>
            </a:extLst>
          </p:cNvPr>
          <p:cNvSpPr>
            <a:spLocks noGrp="1" noChangeArrowheads="1"/>
          </p:cNvSpPr>
          <p:nvPr>
            <p:ph type="sldNum" sz="quarter" idx="12"/>
          </p:nvPr>
        </p:nvSpPr>
        <p:spPr/>
        <p:txBody>
          <a:bodyPr/>
          <a:lstStyle>
            <a:lvl1pPr eaLnBrk="0" hangingPunct="0">
              <a:defRPr/>
            </a:lvl1pPr>
          </a:lstStyle>
          <a:p>
            <a:fld id="{0890B98D-C46B-4562-B801-E208DF35EB68}" type="slidenum">
              <a:rPr lang="en-US" altLang="en-US"/>
              <a:pPr/>
              <a:t>‹#›</a:t>
            </a:fld>
            <a:endParaRPr lang="en-US" altLang="en-US"/>
          </a:p>
        </p:txBody>
      </p:sp>
    </p:spTree>
    <p:extLst>
      <p:ext uri="{BB962C8B-B14F-4D97-AF65-F5344CB8AC3E}">
        <p14:creationId xmlns:p14="http://schemas.microsoft.com/office/powerpoint/2010/main" val="3004062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47053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F165F680-362D-4D13-B8F3-8852934D0034}"/>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AF2ACF43-5E83-478A-ACC9-45FF467E57B7}"/>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0D183D0C-DF5B-497F-B712-324C77EFFA45}"/>
              </a:ext>
            </a:extLst>
          </p:cNvPr>
          <p:cNvSpPr>
            <a:spLocks noGrp="1" noChangeArrowheads="1"/>
          </p:cNvSpPr>
          <p:nvPr>
            <p:ph type="sldNum" sz="quarter" idx="12"/>
          </p:nvPr>
        </p:nvSpPr>
        <p:spPr/>
        <p:txBody>
          <a:bodyPr/>
          <a:lstStyle>
            <a:lvl1pPr eaLnBrk="0" hangingPunct="0">
              <a:defRPr/>
            </a:lvl1pPr>
          </a:lstStyle>
          <a:p>
            <a:fld id="{BCDB97A7-ACF4-44BE-A485-1E35C436F32F}" type="slidenum">
              <a:rPr lang="en-US" altLang="en-US"/>
              <a:pPr/>
              <a:t>‹#›</a:t>
            </a:fld>
            <a:endParaRPr lang="en-US" altLang="en-US"/>
          </a:p>
        </p:txBody>
      </p:sp>
    </p:spTree>
    <p:extLst>
      <p:ext uri="{BB962C8B-B14F-4D97-AF65-F5344CB8AC3E}">
        <p14:creationId xmlns:p14="http://schemas.microsoft.com/office/powerpoint/2010/main" val="42675800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112FE2F8-567D-431D-90C9-4FE00160F818}"/>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1E913222-3175-4AED-9CB7-70C7C587F7FA}"/>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D6C8C64F-EF82-4E25-BE87-4EBA0636BD50}"/>
              </a:ext>
            </a:extLst>
          </p:cNvPr>
          <p:cNvSpPr>
            <a:spLocks noGrp="1" noChangeArrowheads="1"/>
          </p:cNvSpPr>
          <p:nvPr>
            <p:ph type="sldNum" sz="quarter" idx="12"/>
          </p:nvPr>
        </p:nvSpPr>
        <p:spPr/>
        <p:txBody>
          <a:bodyPr/>
          <a:lstStyle>
            <a:lvl1pPr eaLnBrk="0" hangingPunct="0">
              <a:defRPr/>
            </a:lvl1pPr>
          </a:lstStyle>
          <a:p>
            <a:fld id="{CE6835BE-B2A7-4725-8CCB-030F2A1D9853}" type="slidenum">
              <a:rPr lang="en-US" altLang="en-US"/>
              <a:pPr/>
              <a:t>‹#›</a:t>
            </a:fld>
            <a:endParaRPr lang="en-US" altLang="en-US"/>
          </a:p>
        </p:txBody>
      </p:sp>
    </p:spTree>
    <p:extLst>
      <p:ext uri="{BB962C8B-B14F-4D97-AF65-F5344CB8AC3E}">
        <p14:creationId xmlns:p14="http://schemas.microsoft.com/office/powerpoint/2010/main" val="14408813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96960C63-B12A-46C2-B9EC-ED77C7092F7F}"/>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a:extLst>
              <a:ext uri="{FF2B5EF4-FFF2-40B4-BE49-F238E27FC236}">
                <a16:creationId xmlns:a16="http://schemas.microsoft.com/office/drawing/2014/main" id="{3C22E052-4560-4AD9-935D-BC6E2B2DFF83}"/>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a:extLst>
              <a:ext uri="{FF2B5EF4-FFF2-40B4-BE49-F238E27FC236}">
                <a16:creationId xmlns:a16="http://schemas.microsoft.com/office/drawing/2014/main" id="{AB78DA8A-D4B5-4188-BF42-09805CDCC8EA}"/>
              </a:ext>
            </a:extLst>
          </p:cNvPr>
          <p:cNvSpPr>
            <a:spLocks noGrp="1" noChangeArrowheads="1"/>
          </p:cNvSpPr>
          <p:nvPr>
            <p:ph type="sldNum" sz="quarter" idx="12"/>
          </p:nvPr>
        </p:nvSpPr>
        <p:spPr/>
        <p:txBody>
          <a:bodyPr/>
          <a:lstStyle>
            <a:lvl1pPr eaLnBrk="0" hangingPunct="0">
              <a:defRPr/>
            </a:lvl1pPr>
          </a:lstStyle>
          <a:p>
            <a:fld id="{90AB58AF-CB98-4CCC-85A1-357EF083B095}" type="slidenum">
              <a:rPr lang="en-US" altLang="en-US"/>
              <a:pPr/>
              <a:t>‹#›</a:t>
            </a:fld>
            <a:endParaRPr lang="en-US" altLang="en-US"/>
          </a:p>
        </p:txBody>
      </p:sp>
    </p:spTree>
    <p:extLst>
      <p:ext uri="{BB962C8B-B14F-4D97-AF65-F5344CB8AC3E}">
        <p14:creationId xmlns:p14="http://schemas.microsoft.com/office/powerpoint/2010/main" val="27921595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50855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921642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0240631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4955728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2/17/2022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6376066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2/17/2022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622412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2/17/2022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507712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3492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417943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305270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39547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65320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94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874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136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375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917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659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C83AC-6BE9-4DA4-AA47-98E744B7E6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327FC2-73E0-434E-9811-5A11402F48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B1164E-58E1-4F6C-A020-CF76FE129717}"/>
              </a:ext>
            </a:extLst>
          </p:cNvPr>
          <p:cNvSpPr>
            <a:spLocks noGrp="1"/>
          </p:cNvSpPr>
          <p:nvPr>
            <p:ph type="dt" sz="half" idx="10"/>
          </p:nvPr>
        </p:nvSpPr>
        <p:spPr/>
        <p:txBody>
          <a:bodyPr/>
          <a:lstStyle/>
          <a:p>
            <a:fld id="{27324B2A-9AC7-41D3-8A27-91D0D0C3BFE9}" type="datetimeFigureOut">
              <a:rPr lang="en-US" smtClean="0"/>
              <a:t>2/19/2022</a:t>
            </a:fld>
            <a:endParaRPr lang="en-US"/>
          </a:p>
        </p:txBody>
      </p:sp>
      <p:sp>
        <p:nvSpPr>
          <p:cNvPr id="5" name="Footer Placeholder 4">
            <a:extLst>
              <a:ext uri="{FF2B5EF4-FFF2-40B4-BE49-F238E27FC236}">
                <a16:creationId xmlns:a16="http://schemas.microsoft.com/office/drawing/2014/main" id="{E2436491-43AF-4F9B-BC7E-5FBBDE9B82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2B75D3-655C-42D3-A722-D199C5DED66E}"/>
              </a:ext>
            </a:extLst>
          </p:cNvPr>
          <p:cNvSpPr>
            <a:spLocks noGrp="1"/>
          </p:cNvSpPr>
          <p:nvPr>
            <p:ph type="sldNum" sz="quarter" idx="12"/>
          </p:nvPr>
        </p:nvSpPr>
        <p:spPr/>
        <p:txBody>
          <a:bodyPr/>
          <a:lstStyle/>
          <a:p>
            <a:fld id="{3976E49A-D96D-4291-B9DE-D516D4C61460}" type="slidenum">
              <a:rPr lang="en-US" smtClean="0"/>
              <a:t>‹#›</a:t>
            </a:fld>
            <a:endParaRPr lang="en-US"/>
          </a:p>
        </p:txBody>
      </p:sp>
    </p:spTree>
    <p:extLst>
      <p:ext uri="{BB962C8B-B14F-4D97-AF65-F5344CB8AC3E}">
        <p14:creationId xmlns:p14="http://schemas.microsoft.com/office/powerpoint/2010/main" val="37451575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6941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073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1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F81DD83F-F77F-46B4-9CB9-C8117E634F65}" type="datetimeFigureOut">
              <a:rPr lang="en-US" sz="1867" smtClean="0">
                <a:solidFill>
                  <a:prstClr val="black">
                    <a:tint val="75000"/>
                  </a:prstClr>
                </a:solidFill>
              </a:rPr>
              <a:pPr defTabSz="914377"/>
              <a:t>2/19/2022</a:t>
            </a:fld>
            <a:endParaRPr lang="en-US" sz="1867">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sz="1867">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AA92924A-2F5C-4ED1-9634-C24838A41D73}" type="slidenum">
              <a:rPr lang="en-US" sz="1867" smtClean="0">
                <a:solidFill>
                  <a:prstClr val="black">
                    <a:tint val="75000"/>
                  </a:prstClr>
                </a:solidFill>
              </a:rPr>
              <a:pPr defTabSz="914377"/>
              <a:t>‹#›</a:t>
            </a:fld>
            <a:endParaRPr lang="en-US" sz="1867">
              <a:solidFill>
                <a:prstClr val="black">
                  <a:tint val="75000"/>
                </a:prstClr>
              </a:solidFill>
            </a:endParaRPr>
          </a:p>
        </p:txBody>
      </p:sp>
    </p:spTree>
    <p:extLst>
      <p:ext uri="{BB962C8B-B14F-4D97-AF65-F5344CB8AC3E}">
        <p14:creationId xmlns:p14="http://schemas.microsoft.com/office/powerpoint/2010/main" val="574145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484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647989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977126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23544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196994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95962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D578-8E96-4F48-9716-7C6C38CB89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262EB5-455F-44E4-A3F2-BB019BE197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C773E4-067A-4D96-AE35-6BEB06379FE1}"/>
              </a:ext>
            </a:extLst>
          </p:cNvPr>
          <p:cNvSpPr>
            <a:spLocks noGrp="1"/>
          </p:cNvSpPr>
          <p:nvPr>
            <p:ph type="dt" sz="half" idx="10"/>
          </p:nvPr>
        </p:nvSpPr>
        <p:spPr/>
        <p:txBody>
          <a:bodyPr/>
          <a:lstStyle/>
          <a:p>
            <a:fld id="{27324B2A-9AC7-41D3-8A27-91D0D0C3BFE9}" type="datetimeFigureOut">
              <a:rPr lang="en-US" smtClean="0"/>
              <a:t>2/19/2022</a:t>
            </a:fld>
            <a:endParaRPr lang="en-US"/>
          </a:p>
        </p:txBody>
      </p:sp>
      <p:sp>
        <p:nvSpPr>
          <p:cNvPr id="5" name="Footer Placeholder 4">
            <a:extLst>
              <a:ext uri="{FF2B5EF4-FFF2-40B4-BE49-F238E27FC236}">
                <a16:creationId xmlns:a16="http://schemas.microsoft.com/office/drawing/2014/main" id="{B1C1DD1F-6C13-4C41-BAEF-93B4270F08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F0E4C1-4BE7-4D15-9C88-08BCC8128EAB}"/>
              </a:ext>
            </a:extLst>
          </p:cNvPr>
          <p:cNvSpPr>
            <a:spLocks noGrp="1"/>
          </p:cNvSpPr>
          <p:nvPr>
            <p:ph type="sldNum" sz="quarter" idx="12"/>
          </p:nvPr>
        </p:nvSpPr>
        <p:spPr/>
        <p:txBody>
          <a:bodyPr/>
          <a:lstStyle/>
          <a:p>
            <a:fld id="{3976E49A-D96D-4291-B9DE-D516D4C61460}" type="slidenum">
              <a:rPr lang="en-US" smtClean="0"/>
              <a:t>‹#›</a:t>
            </a:fld>
            <a:endParaRPr lang="en-US"/>
          </a:p>
        </p:txBody>
      </p:sp>
    </p:spTree>
    <p:extLst>
      <p:ext uri="{BB962C8B-B14F-4D97-AF65-F5344CB8AC3E}">
        <p14:creationId xmlns:p14="http://schemas.microsoft.com/office/powerpoint/2010/main" val="795070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15850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2022/2/19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119087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5871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2022/2/19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105112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2022/2/19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450557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74124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1940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93175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2022/2/19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585856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7826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1E105-761C-4267-8CBA-DAF1A953BB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D574C0-2DFF-4A58-AD61-46171E999D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66392A-930B-4EB5-A01D-E41F12E5CD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858D65-9424-4E21-8FD7-D005C2B6F92C}"/>
              </a:ext>
            </a:extLst>
          </p:cNvPr>
          <p:cNvSpPr>
            <a:spLocks noGrp="1"/>
          </p:cNvSpPr>
          <p:nvPr>
            <p:ph type="dt" sz="half" idx="10"/>
          </p:nvPr>
        </p:nvSpPr>
        <p:spPr/>
        <p:txBody>
          <a:bodyPr/>
          <a:lstStyle/>
          <a:p>
            <a:fld id="{27324B2A-9AC7-41D3-8A27-91D0D0C3BFE9}" type="datetimeFigureOut">
              <a:rPr lang="en-US" smtClean="0"/>
              <a:t>2/19/2022</a:t>
            </a:fld>
            <a:endParaRPr lang="en-US"/>
          </a:p>
        </p:txBody>
      </p:sp>
      <p:sp>
        <p:nvSpPr>
          <p:cNvPr id="6" name="Footer Placeholder 5">
            <a:extLst>
              <a:ext uri="{FF2B5EF4-FFF2-40B4-BE49-F238E27FC236}">
                <a16:creationId xmlns:a16="http://schemas.microsoft.com/office/drawing/2014/main" id="{FE0AAB60-FDE2-46AE-80CA-264AEA6351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2410EA-1D53-463E-A21A-7644AC24ADC8}"/>
              </a:ext>
            </a:extLst>
          </p:cNvPr>
          <p:cNvSpPr>
            <a:spLocks noGrp="1"/>
          </p:cNvSpPr>
          <p:nvPr>
            <p:ph type="sldNum" sz="quarter" idx="12"/>
          </p:nvPr>
        </p:nvSpPr>
        <p:spPr/>
        <p:txBody>
          <a:bodyPr/>
          <a:lstStyle/>
          <a:p>
            <a:fld id="{3976E49A-D96D-4291-B9DE-D516D4C61460}" type="slidenum">
              <a:rPr lang="en-US" smtClean="0"/>
              <a:t>‹#›</a:t>
            </a:fld>
            <a:endParaRPr lang="en-US"/>
          </a:p>
        </p:txBody>
      </p:sp>
    </p:spTree>
    <p:extLst>
      <p:ext uri="{BB962C8B-B14F-4D97-AF65-F5344CB8AC3E}">
        <p14:creationId xmlns:p14="http://schemas.microsoft.com/office/powerpoint/2010/main" val="2339371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2022/2/19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825044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a:solidFill>
                <a:srgbClr val="5F5F5F"/>
              </a:solidFill>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a:solidFill>
                <a:srgbClr val="5F5F5F"/>
              </a:solidFill>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fld id="{831F250A-4CE7-44D4-85B4-49BD9AF6BFD0}" type="slidenum">
              <a:rPr lang="en-US" altLang="en-US">
                <a:solidFill>
                  <a:srgbClr val="5F5F5F"/>
                </a:solidFill>
              </a:rPr>
              <a:pPr>
                <a:defRPr/>
              </a:pPr>
              <a:t>‹#›</a:t>
            </a:fld>
            <a:endParaRPr lang="en-US" altLang="en-US">
              <a:solidFill>
                <a:srgbClr val="5F5F5F"/>
              </a:solidFill>
            </a:endParaRPr>
          </a:p>
        </p:txBody>
      </p:sp>
    </p:spTree>
    <p:extLst>
      <p:ext uri="{BB962C8B-B14F-4D97-AF65-F5344CB8AC3E}">
        <p14:creationId xmlns:p14="http://schemas.microsoft.com/office/powerpoint/2010/main" val="7773827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2022/2/19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24566327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pPr>
                <a:defRPr/>
              </a:pPr>
              <a:t>2022/2/19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pPr>
                <a:defRPr/>
              </a:pPr>
              <a:t>‹#›</a:t>
            </a:fld>
            <a:endParaRPr lang="zh-CN" altLang="en-US"/>
          </a:p>
        </p:txBody>
      </p:sp>
    </p:spTree>
    <p:extLst>
      <p:ext uri="{BB962C8B-B14F-4D97-AF65-F5344CB8AC3E}">
        <p14:creationId xmlns:p14="http://schemas.microsoft.com/office/powerpoint/2010/main" val="6614746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0465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1881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59096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18153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4988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685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C484C-5B62-4E25-A792-1BF32E5196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9F71B8-1764-4827-A9D5-FE6C4B091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998DCC-54D3-4C4D-94EC-CE2DC41CAE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3BBAE3-9ED4-4994-85E3-0B0664C65D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4848A7-1E2F-4D03-98D1-173EF1BFB5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659B6D-C04A-4E6F-85B8-19AFF953E958}"/>
              </a:ext>
            </a:extLst>
          </p:cNvPr>
          <p:cNvSpPr>
            <a:spLocks noGrp="1"/>
          </p:cNvSpPr>
          <p:nvPr>
            <p:ph type="dt" sz="half" idx="10"/>
          </p:nvPr>
        </p:nvSpPr>
        <p:spPr/>
        <p:txBody>
          <a:bodyPr/>
          <a:lstStyle/>
          <a:p>
            <a:fld id="{27324B2A-9AC7-41D3-8A27-91D0D0C3BFE9}" type="datetimeFigureOut">
              <a:rPr lang="en-US" smtClean="0"/>
              <a:t>2/19/2022</a:t>
            </a:fld>
            <a:endParaRPr lang="en-US"/>
          </a:p>
        </p:txBody>
      </p:sp>
      <p:sp>
        <p:nvSpPr>
          <p:cNvPr id="8" name="Footer Placeholder 7">
            <a:extLst>
              <a:ext uri="{FF2B5EF4-FFF2-40B4-BE49-F238E27FC236}">
                <a16:creationId xmlns:a16="http://schemas.microsoft.com/office/drawing/2014/main" id="{E996A448-569C-43C9-A227-A7AC1A03ED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4CF498-0D86-4743-9BC9-0161D769536D}"/>
              </a:ext>
            </a:extLst>
          </p:cNvPr>
          <p:cNvSpPr>
            <a:spLocks noGrp="1"/>
          </p:cNvSpPr>
          <p:nvPr>
            <p:ph type="sldNum" sz="quarter" idx="12"/>
          </p:nvPr>
        </p:nvSpPr>
        <p:spPr/>
        <p:txBody>
          <a:bodyPr/>
          <a:lstStyle/>
          <a:p>
            <a:fld id="{3976E49A-D96D-4291-B9DE-D516D4C61460}" type="slidenum">
              <a:rPr lang="en-US" smtClean="0"/>
              <a:t>‹#›</a:t>
            </a:fld>
            <a:endParaRPr lang="en-US"/>
          </a:p>
        </p:txBody>
      </p:sp>
    </p:spTree>
    <p:extLst>
      <p:ext uri="{BB962C8B-B14F-4D97-AF65-F5344CB8AC3E}">
        <p14:creationId xmlns:p14="http://schemas.microsoft.com/office/powerpoint/2010/main" val="29411488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8103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1813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6917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489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7619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2756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452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1966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36333A-D67C-4BC3-8035-DEE1F247FB11}"/>
              </a:ext>
            </a:extLst>
          </p:cNvPr>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9FE59DA-3342-4725-A50D-A64126F867D8}" type="datetimeFigureOut">
              <a:rPr lang="en-US"/>
              <a:pPr>
                <a:defRPr/>
              </a:pPr>
              <a:t>2/19/2022</a:t>
            </a:fld>
            <a:endParaRPr lang="en-US"/>
          </a:p>
        </p:txBody>
      </p:sp>
      <p:sp>
        <p:nvSpPr>
          <p:cNvPr id="5" name="Footer Placeholder 4">
            <a:extLst>
              <a:ext uri="{FF2B5EF4-FFF2-40B4-BE49-F238E27FC236}">
                <a16:creationId xmlns:a16="http://schemas.microsoft.com/office/drawing/2014/main" id="{FDA9E259-0DCC-441C-A953-EF87B9318D88}"/>
              </a:ext>
            </a:extLst>
          </p:cNvPr>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en-US"/>
          </a:p>
        </p:txBody>
      </p:sp>
      <p:sp>
        <p:nvSpPr>
          <p:cNvPr id="6" name="Slide Number Placeholder 5">
            <a:extLst>
              <a:ext uri="{FF2B5EF4-FFF2-40B4-BE49-F238E27FC236}">
                <a16:creationId xmlns:a16="http://schemas.microsoft.com/office/drawing/2014/main" id="{E5223B4F-6267-4BCA-A18D-0E4415920E69}"/>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anose="020F0502020204030203" pitchFamily="34" charset="0"/>
              </a:defRPr>
            </a:lvl1pPr>
          </a:lstStyle>
          <a:p>
            <a:fld id="{4D966369-3E10-41BA-8442-EEFF15279D95}" type="slidenum">
              <a:rPr lang="en-US" altLang="en-US"/>
              <a:pPr/>
              <a:t>‹#›</a:t>
            </a:fld>
            <a:endParaRPr lang="en-US" altLang="en-US"/>
          </a:p>
        </p:txBody>
      </p:sp>
    </p:spTree>
    <p:extLst>
      <p:ext uri="{BB962C8B-B14F-4D97-AF65-F5344CB8AC3E}">
        <p14:creationId xmlns:p14="http://schemas.microsoft.com/office/powerpoint/2010/main" val="12446635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791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4BBD4-9A86-4DBD-ACF7-87F7C7981E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79E320-2F7F-429A-87BB-D6AE9722C603}"/>
              </a:ext>
            </a:extLst>
          </p:cNvPr>
          <p:cNvSpPr>
            <a:spLocks noGrp="1"/>
          </p:cNvSpPr>
          <p:nvPr>
            <p:ph type="dt" sz="half" idx="10"/>
          </p:nvPr>
        </p:nvSpPr>
        <p:spPr/>
        <p:txBody>
          <a:bodyPr/>
          <a:lstStyle/>
          <a:p>
            <a:fld id="{27324B2A-9AC7-41D3-8A27-91D0D0C3BFE9}" type="datetimeFigureOut">
              <a:rPr lang="en-US" smtClean="0"/>
              <a:t>2/19/2022</a:t>
            </a:fld>
            <a:endParaRPr lang="en-US"/>
          </a:p>
        </p:txBody>
      </p:sp>
      <p:sp>
        <p:nvSpPr>
          <p:cNvPr id="4" name="Footer Placeholder 3">
            <a:extLst>
              <a:ext uri="{FF2B5EF4-FFF2-40B4-BE49-F238E27FC236}">
                <a16:creationId xmlns:a16="http://schemas.microsoft.com/office/drawing/2014/main" id="{D90BAA5A-8986-42AA-8DA3-2B83D26900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C52015-65FA-4AB7-B670-136AA5BBFE80}"/>
              </a:ext>
            </a:extLst>
          </p:cNvPr>
          <p:cNvSpPr>
            <a:spLocks noGrp="1"/>
          </p:cNvSpPr>
          <p:nvPr>
            <p:ph type="sldNum" sz="quarter" idx="12"/>
          </p:nvPr>
        </p:nvSpPr>
        <p:spPr/>
        <p:txBody>
          <a:bodyPr/>
          <a:lstStyle/>
          <a:p>
            <a:fld id="{3976E49A-D96D-4291-B9DE-D516D4C61460}" type="slidenum">
              <a:rPr lang="en-US" smtClean="0"/>
              <a:t>‹#›</a:t>
            </a:fld>
            <a:endParaRPr lang="en-US"/>
          </a:p>
        </p:txBody>
      </p:sp>
    </p:spTree>
    <p:extLst>
      <p:ext uri="{BB962C8B-B14F-4D97-AF65-F5344CB8AC3E}">
        <p14:creationId xmlns:p14="http://schemas.microsoft.com/office/powerpoint/2010/main" val="12155101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498391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3389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970438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242850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7569511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564828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624A46F7-178E-41E2-B8BC-4FA2BD393F3A}"/>
              </a:ext>
            </a:extLst>
          </p:cNvPr>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2576FBF-C632-40AD-A742-7E7C46B81A8E}" type="datetimeFigureOut">
              <a:rPr lang="zh-CN" altLang="en-US"/>
              <a:pPr>
                <a:defRPr/>
              </a:pPr>
              <a:t>2022/2/19</a:t>
            </a:fld>
            <a:endParaRPr lang="zh-CN" altLang="en-US"/>
          </a:p>
        </p:txBody>
      </p:sp>
      <p:sp>
        <p:nvSpPr>
          <p:cNvPr id="3" name="页脚占位符 3">
            <a:extLst>
              <a:ext uri="{FF2B5EF4-FFF2-40B4-BE49-F238E27FC236}">
                <a16:creationId xmlns:a16="http://schemas.microsoft.com/office/drawing/2014/main" id="{837FD10F-263B-41E6-BC13-DAB9D439DDE2}"/>
              </a:ext>
            </a:extLst>
          </p:cNvPr>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a:extLst>
              <a:ext uri="{FF2B5EF4-FFF2-40B4-BE49-F238E27FC236}">
                <a16:creationId xmlns:a16="http://schemas.microsoft.com/office/drawing/2014/main" id="{7BB653D7-3DE5-422B-8671-6349D9168C6C}"/>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anose="020F0502020204030203" pitchFamily="34" charset="0"/>
                <a:ea typeface="SimSun" panose="02010600030101010101" pitchFamily="2" charset="-122"/>
              </a:defRPr>
            </a:lvl1pPr>
          </a:lstStyle>
          <a:p>
            <a:fld id="{065EC274-8AF6-4BF0-93F3-6D521CCD24EC}" type="slidenum">
              <a:rPr lang="zh-CN" altLang="en-US"/>
              <a:pPr/>
              <a:t>‹#›</a:t>
            </a:fld>
            <a:endParaRPr lang="zh-CN" altLang="en-US"/>
          </a:p>
        </p:txBody>
      </p:sp>
    </p:spTree>
    <p:extLst>
      <p:ext uri="{BB962C8B-B14F-4D97-AF65-F5344CB8AC3E}">
        <p14:creationId xmlns:p14="http://schemas.microsoft.com/office/powerpoint/2010/main" val="27178486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13265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FCC6B6F6-0B2F-403F-8472-2A36776C9851}"/>
              </a:ext>
            </a:extLst>
          </p:cNvPr>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FBB5CCF-B5D5-410B-9331-07E422A60F7F}" type="datetimeFigureOut">
              <a:rPr lang="zh-CN" altLang="en-US"/>
              <a:pPr>
                <a:defRPr/>
              </a:pPr>
              <a:t>2022/2/19</a:t>
            </a:fld>
            <a:endParaRPr lang="zh-CN" altLang="en-US"/>
          </a:p>
        </p:txBody>
      </p:sp>
      <p:sp>
        <p:nvSpPr>
          <p:cNvPr id="3" name="页脚占位符 3">
            <a:extLst>
              <a:ext uri="{FF2B5EF4-FFF2-40B4-BE49-F238E27FC236}">
                <a16:creationId xmlns:a16="http://schemas.microsoft.com/office/drawing/2014/main" id="{9B3AC605-C9E2-4891-80D7-A69300A70493}"/>
              </a:ext>
            </a:extLst>
          </p:cNvPr>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a:extLst>
              <a:ext uri="{FF2B5EF4-FFF2-40B4-BE49-F238E27FC236}">
                <a16:creationId xmlns:a16="http://schemas.microsoft.com/office/drawing/2014/main" id="{6556A065-C3E5-41C5-9057-5D61FFA10ED3}"/>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anose="020F0502020204030203" pitchFamily="34" charset="0"/>
                <a:ea typeface="SimSun" panose="02010600030101010101" pitchFamily="2" charset="-122"/>
              </a:defRPr>
            </a:lvl1pPr>
          </a:lstStyle>
          <a:p>
            <a:fld id="{E6522275-C7FA-4ABA-B7B4-283D914A0ED9}" type="slidenum">
              <a:rPr lang="zh-CN" altLang="en-US"/>
              <a:pPr/>
              <a:t>‹#›</a:t>
            </a:fld>
            <a:endParaRPr lang="zh-CN" altLang="en-US"/>
          </a:p>
        </p:txBody>
      </p:sp>
    </p:spTree>
    <p:extLst>
      <p:ext uri="{BB962C8B-B14F-4D97-AF65-F5344CB8AC3E}">
        <p14:creationId xmlns:p14="http://schemas.microsoft.com/office/powerpoint/2010/main" val="19883504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ADD1201B-574C-496F-BA23-B7C7C63542BE}"/>
              </a:ext>
            </a:extLst>
          </p:cNvPr>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4DE0070-95C3-49D3-9182-AD7150242BA2}" type="datetimeFigureOut">
              <a:rPr lang="zh-CN" altLang="en-US"/>
              <a:pPr>
                <a:defRPr/>
              </a:pPr>
              <a:t>2022/2/19</a:t>
            </a:fld>
            <a:endParaRPr lang="zh-CN" altLang="en-US"/>
          </a:p>
        </p:txBody>
      </p:sp>
      <p:sp>
        <p:nvSpPr>
          <p:cNvPr id="3" name="页脚占位符 3">
            <a:extLst>
              <a:ext uri="{FF2B5EF4-FFF2-40B4-BE49-F238E27FC236}">
                <a16:creationId xmlns:a16="http://schemas.microsoft.com/office/drawing/2014/main" id="{04FD1972-8E06-4F1D-A172-51D2108FA77B}"/>
              </a:ext>
            </a:extLst>
          </p:cNvPr>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a:extLst>
              <a:ext uri="{FF2B5EF4-FFF2-40B4-BE49-F238E27FC236}">
                <a16:creationId xmlns:a16="http://schemas.microsoft.com/office/drawing/2014/main" id="{6D63460D-4210-4637-9950-9DC3DCBFD2C6}"/>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anose="020F0502020204030203" pitchFamily="34" charset="0"/>
                <a:ea typeface="SimSun" panose="02010600030101010101" pitchFamily="2" charset="-122"/>
              </a:defRPr>
            </a:lvl1pPr>
          </a:lstStyle>
          <a:p>
            <a:fld id="{D24BD892-055A-4925-98E0-61608F218F89}" type="slidenum">
              <a:rPr lang="zh-CN" altLang="en-US"/>
              <a:pPr/>
              <a:t>‹#›</a:t>
            </a:fld>
            <a:endParaRPr lang="zh-CN" altLang="en-US"/>
          </a:p>
        </p:txBody>
      </p:sp>
    </p:spTree>
    <p:extLst>
      <p:ext uri="{BB962C8B-B14F-4D97-AF65-F5344CB8AC3E}">
        <p14:creationId xmlns:p14="http://schemas.microsoft.com/office/powerpoint/2010/main" val="2632753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0D8EE-6FA3-4EAF-A4C4-C58FD66A54F8}"/>
              </a:ext>
            </a:extLst>
          </p:cNvPr>
          <p:cNvSpPr>
            <a:spLocks noGrp="1"/>
          </p:cNvSpPr>
          <p:nvPr>
            <p:ph type="dt" sz="half" idx="10"/>
          </p:nvPr>
        </p:nvSpPr>
        <p:spPr/>
        <p:txBody>
          <a:bodyPr/>
          <a:lstStyle/>
          <a:p>
            <a:fld id="{27324B2A-9AC7-41D3-8A27-91D0D0C3BFE9}" type="datetimeFigureOut">
              <a:rPr lang="en-US" smtClean="0"/>
              <a:t>2/19/2022</a:t>
            </a:fld>
            <a:endParaRPr lang="en-US"/>
          </a:p>
        </p:txBody>
      </p:sp>
      <p:sp>
        <p:nvSpPr>
          <p:cNvPr id="3" name="Footer Placeholder 2">
            <a:extLst>
              <a:ext uri="{FF2B5EF4-FFF2-40B4-BE49-F238E27FC236}">
                <a16:creationId xmlns:a16="http://schemas.microsoft.com/office/drawing/2014/main" id="{D788FB25-3EE7-4B8D-B0BD-9681683561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18495C-B897-463B-9F82-C7879C96999F}"/>
              </a:ext>
            </a:extLst>
          </p:cNvPr>
          <p:cNvSpPr>
            <a:spLocks noGrp="1"/>
          </p:cNvSpPr>
          <p:nvPr>
            <p:ph type="sldNum" sz="quarter" idx="12"/>
          </p:nvPr>
        </p:nvSpPr>
        <p:spPr/>
        <p:txBody>
          <a:bodyPr/>
          <a:lstStyle/>
          <a:p>
            <a:fld id="{3976E49A-D96D-4291-B9DE-D516D4C61460}" type="slidenum">
              <a:rPr lang="en-US" smtClean="0"/>
              <a:t>‹#›</a:t>
            </a:fld>
            <a:endParaRPr lang="en-US"/>
          </a:p>
        </p:txBody>
      </p:sp>
    </p:spTree>
    <p:extLst>
      <p:ext uri="{BB962C8B-B14F-4D97-AF65-F5344CB8AC3E}">
        <p14:creationId xmlns:p14="http://schemas.microsoft.com/office/powerpoint/2010/main" val="39132172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FC4D5413-84E1-4F4E-8F05-5706AAC33678}"/>
              </a:ext>
            </a:extLst>
          </p:cNvPr>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9C0047E-0AA4-471F-8A1B-D198EE26F97B}" type="datetimeFigureOut">
              <a:rPr lang="zh-CN" altLang="en-US"/>
              <a:pPr>
                <a:defRPr/>
              </a:pPr>
              <a:t>2022/2/19</a:t>
            </a:fld>
            <a:endParaRPr lang="zh-CN" altLang="en-US"/>
          </a:p>
        </p:txBody>
      </p:sp>
      <p:sp>
        <p:nvSpPr>
          <p:cNvPr id="3" name="页脚占位符 3">
            <a:extLst>
              <a:ext uri="{FF2B5EF4-FFF2-40B4-BE49-F238E27FC236}">
                <a16:creationId xmlns:a16="http://schemas.microsoft.com/office/drawing/2014/main" id="{6A58855E-173D-4FC2-B49D-A9127C0A3DCA}"/>
              </a:ext>
            </a:extLst>
          </p:cNvPr>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a:extLst>
              <a:ext uri="{FF2B5EF4-FFF2-40B4-BE49-F238E27FC236}">
                <a16:creationId xmlns:a16="http://schemas.microsoft.com/office/drawing/2014/main" id="{4855F09B-2DE3-4CC3-88A5-8B114D7E0190}"/>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anose="020F0502020204030203" pitchFamily="34" charset="0"/>
                <a:ea typeface="SimSun" panose="02010600030101010101" pitchFamily="2" charset="-122"/>
              </a:defRPr>
            </a:lvl1pPr>
          </a:lstStyle>
          <a:p>
            <a:fld id="{3E301D37-A20F-4633-AAEB-33BB2D445988}" type="slidenum">
              <a:rPr lang="zh-CN" altLang="en-US"/>
              <a:pPr/>
              <a:t>‹#›</a:t>
            </a:fld>
            <a:endParaRPr lang="zh-CN" altLang="en-US"/>
          </a:p>
        </p:txBody>
      </p:sp>
    </p:spTree>
    <p:extLst>
      <p:ext uri="{BB962C8B-B14F-4D97-AF65-F5344CB8AC3E}">
        <p14:creationId xmlns:p14="http://schemas.microsoft.com/office/powerpoint/2010/main" val="39537113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BD1DE0C5-F7B1-4460-87F2-B620624BCBDC}"/>
              </a:ext>
            </a:extLst>
          </p:cNvPr>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542044D-4DE8-42B4-AE3D-C6FAE5F55534}" type="datetimeFigureOut">
              <a:rPr lang="zh-CN" altLang="en-US"/>
              <a:pPr>
                <a:defRPr/>
              </a:pPr>
              <a:t>2022/2/19</a:t>
            </a:fld>
            <a:endParaRPr lang="zh-CN" altLang="en-US"/>
          </a:p>
        </p:txBody>
      </p:sp>
      <p:sp>
        <p:nvSpPr>
          <p:cNvPr id="3" name="页脚占位符 3">
            <a:extLst>
              <a:ext uri="{FF2B5EF4-FFF2-40B4-BE49-F238E27FC236}">
                <a16:creationId xmlns:a16="http://schemas.microsoft.com/office/drawing/2014/main" id="{CFE94879-6B4B-463A-9DE5-2A668349A4FD}"/>
              </a:ext>
            </a:extLst>
          </p:cNvPr>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a:extLst>
              <a:ext uri="{FF2B5EF4-FFF2-40B4-BE49-F238E27FC236}">
                <a16:creationId xmlns:a16="http://schemas.microsoft.com/office/drawing/2014/main" id="{41856A96-97A6-4021-9E65-1DDC365D3443}"/>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anose="020F0502020204030203" pitchFamily="34" charset="0"/>
                <a:ea typeface="SimSun" panose="02010600030101010101" pitchFamily="2" charset="-122"/>
              </a:defRPr>
            </a:lvl1pPr>
          </a:lstStyle>
          <a:p>
            <a:fld id="{E589889A-3FFC-42CD-B37D-28BBEE350AC3}" type="slidenum">
              <a:rPr lang="zh-CN" altLang="en-US"/>
              <a:pPr/>
              <a:t>‹#›</a:t>
            </a:fld>
            <a:endParaRPr lang="zh-CN" altLang="en-US"/>
          </a:p>
        </p:txBody>
      </p:sp>
    </p:spTree>
    <p:extLst>
      <p:ext uri="{BB962C8B-B14F-4D97-AF65-F5344CB8AC3E}">
        <p14:creationId xmlns:p14="http://schemas.microsoft.com/office/powerpoint/2010/main" val="16928974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D4ADD289-24D7-4DEB-AB2F-2DD4E0E1CC14}"/>
              </a:ext>
            </a:extLst>
          </p:cNvPr>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D15FA61-D265-41C8-8FD9-3140DA32527C}" type="datetimeFigureOut">
              <a:rPr lang="zh-CN" altLang="en-US"/>
              <a:pPr>
                <a:defRPr/>
              </a:pPr>
              <a:t>2022/2/19</a:t>
            </a:fld>
            <a:endParaRPr lang="zh-CN" altLang="en-US"/>
          </a:p>
        </p:txBody>
      </p:sp>
      <p:sp>
        <p:nvSpPr>
          <p:cNvPr id="3" name="页脚占位符 3">
            <a:extLst>
              <a:ext uri="{FF2B5EF4-FFF2-40B4-BE49-F238E27FC236}">
                <a16:creationId xmlns:a16="http://schemas.microsoft.com/office/drawing/2014/main" id="{3E9237DF-950D-4C57-8517-9C0625625B72}"/>
              </a:ext>
            </a:extLst>
          </p:cNvPr>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a:extLst>
              <a:ext uri="{FF2B5EF4-FFF2-40B4-BE49-F238E27FC236}">
                <a16:creationId xmlns:a16="http://schemas.microsoft.com/office/drawing/2014/main" id="{63D57B36-D14D-463E-9007-7777420D34BE}"/>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anose="020F0502020204030203" pitchFamily="34" charset="0"/>
                <a:ea typeface="SimSun" panose="02010600030101010101" pitchFamily="2" charset="-122"/>
              </a:defRPr>
            </a:lvl1pPr>
          </a:lstStyle>
          <a:p>
            <a:fld id="{4AF028C8-EF7F-4CE8-800F-8237B857A012}" type="slidenum">
              <a:rPr lang="zh-CN" altLang="en-US"/>
              <a:pPr/>
              <a:t>‹#›</a:t>
            </a:fld>
            <a:endParaRPr lang="zh-CN" altLang="en-US"/>
          </a:p>
        </p:txBody>
      </p:sp>
    </p:spTree>
    <p:extLst>
      <p:ext uri="{BB962C8B-B14F-4D97-AF65-F5344CB8AC3E}">
        <p14:creationId xmlns:p14="http://schemas.microsoft.com/office/powerpoint/2010/main" val="24658947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B04A7F2D-AD3C-4805-AD1C-63AD967EC98C}"/>
              </a:ext>
            </a:extLst>
          </p:cNvPr>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BB49CA8-F34E-4653-803B-ED6FA4B0FD8F}" type="datetimeFigureOut">
              <a:rPr lang="zh-CN" altLang="en-US"/>
              <a:pPr>
                <a:defRPr/>
              </a:pPr>
              <a:t>2022/2/19</a:t>
            </a:fld>
            <a:endParaRPr lang="zh-CN" altLang="en-US"/>
          </a:p>
        </p:txBody>
      </p:sp>
      <p:sp>
        <p:nvSpPr>
          <p:cNvPr id="3" name="页脚占位符 3">
            <a:extLst>
              <a:ext uri="{FF2B5EF4-FFF2-40B4-BE49-F238E27FC236}">
                <a16:creationId xmlns:a16="http://schemas.microsoft.com/office/drawing/2014/main" id="{B6BA93F1-D703-4FCE-8D03-C1F3C06ECCFE}"/>
              </a:ext>
            </a:extLst>
          </p:cNvPr>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a:extLst>
              <a:ext uri="{FF2B5EF4-FFF2-40B4-BE49-F238E27FC236}">
                <a16:creationId xmlns:a16="http://schemas.microsoft.com/office/drawing/2014/main" id="{96B68179-AE55-44B0-BD76-93DBE3FB4949}"/>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anose="020F0502020204030203" pitchFamily="34" charset="0"/>
                <a:ea typeface="SimSun" panose="02010600030101010101" pitchFamily="2" charset="-122"/>
              </a:defRPr>
            </a:lvl1pPr>
          </a:lstStyle>
          <a:p>
            <a:fld id="{14C018B9-213E-4BF9-8962-1EB3FA43D963}" type="slidenum">
              <a:rPr lang="zh-CN" altLang="en-US"/>
              <a:pPr/>
              <a:t>‹#›</a:t>
            </a:fld>
            <a:endParaRPr lang="zh-CN" altLang="en-US"/>
          </a:p>
        </p:txBody>
      </p:sp>
    </p:spTree>
    <p:extLst>
      <p:ext uri="{BB962C8B-B14F-4D97-AF65-F5344CB8AC3E}">
        <p14:creationId xmlns:p14="http://schemas.microsoft.com/office/powerpoint/2010/main" val="21154137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ADE0ACE0-0177-40D6-BDDB-23202DD90E97}"/>
              </a:ext>
            </a:extLst>
          </p:cNvPr>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D4567251-5510-4BF8-A966-4444C6AD9CBB}" type="datetimeFigureOut">
              <a:rPr lang="zh-CN" altLang="en-US"/>
              <a:pPr>
                <a:defRPr/>
              </a:pPr>
              <a:t>2022/2/19</a:t>
            </a:fld>
            <a:endParaRPr lang="zh-CN" altLang="en-US"/>
          </a:p>
        </p:txBody>
      </p:sp>
      <p:sp>
        <p:nvSpPr>
          <p:cNvPr id="3" name="页脚占位符 3">
            <a:extLst>
              <a:ext uri="{FF2B5EF4-FFF2-40B4-BE49-F238E27FC236}">
                <a16:creationId xmlns:a16="http://schemas.microsoft.com/office/drawing/2014/main" id="{E021B4E2-44E2-4430-B1AE-6E0F03489F78}"/>
              </a:ext>
            </a:extLst>
          </p:cNvPr>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a:extLst>
              <a:ext uri="{FF2B5EF4-FFF2-40B4-BE49-F238E27FC236}">
                <a16:creationId xmlns:a16="http://schemas.microsoft.com/office/drawing/2014/main" id="{9F7275F4-E80A-4E49-87B3-DCAAF4CBA0A6}"/>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anose="020F0502020204030203" pitchFamily="34" charset="0"/>
                <a:ea typeface="SimSun" panose="02010600030101010101" pitchFamily="2" charset="-122"/>
              </a:defRPr>
            </a:lvl1pPr>
          </a:lstStyle>
          <a:p>
            <a:fld id="{9DAAF7EB-42CA-465B-A09B-E6BF5FD0596B}" type="slidenum">
              <a:rPr lang="zh-CN" altLang="en-US"/>
              <a:pPr/>
              <a:t>‹#›</a:t>
            </a:fld>
            <a:endParaRPr lang="zh-CN" altLang="en-US"/>
          </a:p>
        </p:txBody>
      </p:sp>
    </p:spTree>
    <p:extLst>
      <p:ext uri="{BB962C8B-B14F-4D97-AF65-F5344CB8AC3E}">
        <p14:creationId xmlns:p14="http://schemas.microsoft.com/office/powerpoint/2010/main" val="11538124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0C6087B5-622B-4386-8141-75934E7EE203}"/>
              </a:ext>
            </a:extLst>
          </p:cNvPr>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6D9D9A1-CBFA-4F87-94C3-68B054F1DBB7}" type="datetimeFigureOut">
              <a:rPr lang="zh-CN" altLang="en-US"/>
              <a:pPr>
                <a:defRPr/>
              </a:pPr>
              <a:t>2022/2/19</a:t>
            </a:fld>
            <a:endParaRPr lang="zh-CN" altLang="en-US"/>
          </a:p>
        </p:txBody>
      </p:sp>
      <p:sp>
        <p:nvSpPr>
          <p:cNvPr id="3" name="页脚占位符 3">
            <a:extLst>
              <a:ext uri="{FF2B5EF4-FFF2-40B4-BE49-F238E27FC236}">
                <a16:creationId xmlns:a16="http://schemas.microsoft.com/office/drawing/2014/main" id="{E91CC1F8-974F-45E4-84A3-7E2FC16D9130}"/>
              </a:ext>
            </a:extLst>
          </p:cNvPr>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a:extLst>
              <a:ext uri="{FF2B5EF4-FFF2-40B4-BE49-F238E27FC236}">
                <a16:creationId xmlns:a16="http://schemas.microsoft.com/office/drawing/2014/main" id="{EE7C7978-E326-48BA-A9CD-1F04CA62C803}"/>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anose="020F0502020204030203" pitchFamily="34" charset="0"/>
                <a:ea typeface="SimSun" panose="02010600030101010101" pitchFamily="2" charset="-122"/>
              </a:defRPr>
            </a:lvl1pPr>
          </a:lstStyle>
          <a:p>
            <a:fld id="{D475B614-5989-4E51-AD9F-D170ED2DA0DA}" type="slidenum">
              <a:rPr lang="zh-CN" altLang="en-US"/>
              <a:pPr/>
              <a:t>‹#›</a:t>
            </a:fld>
            <a:endParaRPr lang="zh-CN" altLang="en-US"/>
          </a:p>
        </p:txBody>
      </p:sp>
    </p:spTree>
    <p:extLst>
      <p:ext uri="{BB962C8B-B14F-4D97-AF65-F5344CB8AC3E}">
        <p14:creationId xmlns:p14="http://schemas.microsoft.com/office/powerpoint/2010/main" val="42624191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660E708E-767E-4C75-B621-7E49DA23D96B}"/>
              </a:ext>
            </a:extLst>
          </p:cNvPr>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C2FDACF-2EA5-4FA7-824E-F1EA825C5168}" type="datetimeFigureOut">
              <a:rPr lang="zh-CN" altLang="en-US"/>
              <a:pPr>
                <a:defRPr/>
              </a:pPr>
              <a:t>2022/2/19</a:t>
            </a:fld>
            <a:endParaRPr lang="zh-CN" altLang="en-US"/>
          </a:p>
        </p:txBody>
      </p:sp>
      <p:sp>
        <p:nvSpPr>
          <p:cNvPr id="3" name="页脚占位符 3">
            <a:extLst>
              <a:ext uri="{FF2B5EF4-FFF2-40B4-BE49-F238E27FC236}">
                <a16:creationId xmlns:a16="http://schemas.microsoft.com/office/drawing/2014/main" id="{5173B1A4-0681-4377-B1A9-5FEDAD9EB458}"/>
              </a:ext>
            </a:extLst>
          </p:cNvPr>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a:extLst>
              <a:ext uri="{FF2B5EF4-FFF2-40B4-BE49-F238E27FC236}">
                <a16:creationId xmlns:a16="http://schemas.microsoft.com/office/drawing/2014/main" id="{F6CE08BA-7DF5-4F90-BE4C-9E420DF1BB3F}"/>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anose="020F0502020204030203" pitchFamily="34" charset="0"/>
                <a:ea typeface="SimSun" panose="02010600030101010101" pitchFamily="2" charset="-122"/>
              </a:defRPr>
            </a:lvl1pPr>
          </a:lstStyle>
          <a:p>
            <a:fld id="{5D432B19-0096-4C6C-A9AE-A3B2AACC0516}" type="slidenum">
              <a:rPr lang="zh-CN" altLang="en-US"/>
              <a:pPr/>
              <a:t>‹#›</a:t>
            </a:fld>
            <a:endParaRPr lang="zh-CN" altLang="en-US"/>
          </a:p>
        </p:txBody>
      </p:sp>
    </p:spTree>
    <p:extLst>
      <p:ext uri="{BB962C8B-B14F-4D97-AF65-F5344CB8AC3E}">
        <p14:creationId xmlns:p14="http://schemas.microsoft.com/office/powerpoint/2010/main" val="17105204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31D52EFF-E0B9-49CF-8518-86D0BC903A72}"/>
              </a:ext>
            </a:extLst>
          </p:cNvPr>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E49E423-CBDC-411D-A976-F9694CD83B58}" type="datetimeFigureOut">
              <a:rPr lang="zh-CN" altLang="en-US"/>
              <a:pPr>
                <a:defRPr/>
              </a:pPr>
              <a:t>2022/2/19</a:t>
            </a:fld>
            <a:endParaRPr lang="zh-CN" altLang="en-US"/>
          </a:p>
        </p:txBody>
      </p:sp>
      <p:sp>
        <p:nvSpPr>
          <p:cNvPr id="3" name="页脚占位符 3">
            <a:extLst>
              <a:ext uri="{FF2B5EF4-FFF2-40B4-BE49-F238E27FC236}">
                <a16:creationId xmlns:a16="http://schemas.microsoft.com/office/drawing/2014/main" id="{2DC40AFC-38D8-424D-84DD-8F3B75B7A760}"/>
              </a:ext>
            </a:extLst>
          </p:cNvPr>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a:extLst>
              <a:ext uri="{FF2B5EF4-FFF2-40B4-BE49-F238E27FC236}">
                <a16:creationId xmlns:a16="http://schemas.microsoft.com/office/drawing/2014/main" id="{51E78481-14E2-4157-BD3D-EFB097C26839}"/>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anose="020F0502020204030203" pitchFamily="34" charset="0"/>
                <a:ea typeface="SimSun" panose="02010600030101010101" pitchFamily="2" charset="-122"/>
              </a:defRPr>
            </a:lvl1pPr>
          </a:lstStyle>
          <a:p>
            <a:fld id="{E6D04EE2-34AE-4ACC-91AA-ACE98B1A2C6B}" type="slidenum">
              <a:rPr lang="zh-CN" altLang="en-US"/>
              <a:pPr/>
              <a:t>‹#›</a:t>
            </a:fld>
            <a:endParaRPr lang="zh-CN" altLang="en-US"/>
          </a:p>
        </p:txBody>
      </p:sp>
    </p:spTree>
    <p:extLst>
      <p:ext uri="{BB962C8B-B14F-4D97-AF65-F5344CB8AC3E}">
        <p14:creationId xmlns:p14="http://schemas.microsoft.com/office/powerpoint/2010/main" val="12501904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D3E67E32-2E47-4056-8387-F0F1BBDFE308}"/>
              </a:ext>
            </a:extLst>
          </p:cNvPr>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FB6050F0-A84B-4230-981A-EF68D6ED9B2A}" type="datetimeFigureOut">
              <a:rPr lang="zh-CN" altLang="en-US"/>
              <a:pPr>
                <a:defRPr/>
              </a:pPr>
              <a:t>2022/2/19</a:t>
            </a:fld>
            <a:endParaRPr lang="zh-CN" altLang="en-US"/>
          </a:p>
        </p:txBody>
      </p:sp>
      <p:sp>
        <p:nvSpPr>
          <p:cNvPr id="3" name="页脚占位符 3">
            <a:extLst>
              <a:ext uri="{FF2B5EF4-FFF2-40B4-BE49-F238E27FC236}">
                <a16:creationId xmlns:a16="http://schemas.microsoft.com/office/drawing/2014/main" id="{92B6E209-E1B5-4814-97FA-D766C96488CA}"/>
              </a:ext>
            </a:extLst>
          </p:cNvPr>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a:extLst>
              <a:ext uri="{FF2B5EF4-FFF2-40B4-BE49-F238E27FC236}">
                <a16:creationId xmlns:a16="http://schemas.microsoft.com/office/drawing/2014/main" id="{EA4D87D7-81BC-43ED-ABEF-F76E0E3E8179}"/>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anose="020F0502020204030203" pitchFamily="34" charset="0"/>
                <a:ea typeface="SimSun" panose="02010600030101010101" pitchFamily="2" charset="-122"/>
              </a:defRPr>
            </a:lvl1pPr>
          </a:lstStyle>
          <a:p>
            <a:fld id="{4DEAB502-48F4-4A03-AB72-66F793C9A884}" type="slidenum">
              <a:rPr lang="zh-CN" altLang="en-US"/>
              <a:pPr/>
              <a:t>‹#›</a:t>
            </a:fld>
            <a:endParaRPr lang="zh-CN" altLang="en-US"/>
          </a:p>
        </p:txBody>
      </p:sp>
    </p:spTree>
    <p:extLst>
      <p:ext uri="{BB962C8B-B14F-4D97-AF65-F5344CB8AC3E}">
        <p14:creationId xmlns:p14="http://schemas.microsoft.com/office/powerpoint/2010/main" val="28479976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D51D9CFC-6D92-4A74-96C2-1D3EDD1168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35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779E7-E135-4D60-A17C-27555CD194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42DD18-A34A-4BE8-B6B7-89F76B253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CFB82B-B1BF-4852-BBD1-D3790BA94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7BCA1C-98AC-4E22-A659-4E7A9474E830}"/>
              </a:ext>
            </a:extLst>
          </p:cNvPr>
          <p:cNvSpPr>
            <a:spLocks noGrp="1"/>
          </p:cNvSpPr>
          <p:nvPr>
            <p:ph type="dt" sz="half" idx="10"/>
          </p:nvPr>
        </p:nvSpPr>
        <p:spPr/>
        <p:txBody>
          <a:bodyPr/>
          <a:lstStyle/>
          <a:p>
            <a:fld id="{27324B2A-9AC7-41D3-8A27-91D0D0C3BFE9}" type="datetimeFigureOut">
              <a:rPr lang="en-US" smtClean="0"/>
              <a:t>2/19/2022</a:t>
            </a:fld>
            <a:endParaRPr lang="en-US"/>
          </a:p>
        </p:txBody>
      </p:sp>
      <p:sp>
        <p:nvSpPr>
          <p:cNvPr id="6" name="Footer Placeholder 5">
            <a:extLst>
              <a:ext uri="{FF2B5EF4-FFF2-40B4-BE49-F238E27FC236}">
                <a16:creationId xmlns:a16="http://schemas.microsoft.com/office/drawing/2014/main" id="{57572D33-582D-4C86-B663-BEF93CEDA5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AE45AA-56DC-4B90-A4AC-F8DCFC2AAD11}"/>
              </a:ext>
            </a:extLst>
          </p:cNvPr>
          <p:cNvSpPr>
            <a:spLocks noGrp="1"/>
          </p:cNvSpPr>
          <p:nvPr>
            <p:ph type="sldNum" sz="quarter" idx="12"/>
          </p:nvPr>
        </p:nvSpPr>
        <p:spPr/>
        <p:txBody>
          <a:bodyPr/>
          <a:lstStyle/>
          <a:p>
            <a:fld id="{3976E49A-D96D-4291-B9DE-D516D4C61460}" type="slidenum">
              <a:rPr lang="en-US" smtClean="0"/>
              <a:t>‹#›</a:t>
            </a:fld>
            <a:endParaRPr lang="en-US"/>
          </a:p>
        </p:txBody>
      </p:sp>
    </p:spTree>
    <p:extLst>
      <p:ext uri="{BB962C8B-B14F-4D97-AF65-F5344CB8AC3E}">
        <p14:creationId xmlns:p14="http://schemas.microsoft.com/office/powerpoint/2010/main" val="30998884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6C0E3269-64B8-4CF8-BD3F-C95CD0C328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5074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08B33E7E-67E1-45BD-B68D-C1CBDE75AD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1606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D0DE9047-7F90-4107-8BF4-7C56DF17C2F8}"/>
              </a:ext>
            </a:extLst>
          </p:cNvPr>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E6E2868-9BE1-4D2C-86A0-3D6A667CA728}" type="datetimeFigureOut">
              <a:rPr lang="zh-CN" altLang="en-US"/>
              <a:pPr>
                <a:defRPr/>
              </a:pPr>
              <a:t>2022/2/19</a:t>
            </a:fld>
            <a:endParaRPr lang="zh-CN" altLang="en-US"/>
          </a:p>
        </p:txBody>
      </p:sp>
      <p:sp>
        <p:nvSpPr>
          <p:cNvPr id="3" name="页脚占位符 3">
            <a:extLst>
              <a:ext uri="{FF2B5EF4-FFF2-40B4-BE49-F238E27FC236}">
                <a16:creationId xmlns:a16="http://schemas.microsoft.com/office/drawing/2014/main" id="{E2380115-9500-4480-A32D-0D2D693378A4}"/>
              </a:ext>
            </a:extLst>
          </p:cNvPr>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a:extLst>
              <a:ext uri="{FF2B5EF4-FFF2-40B4-BE49-F238E27FC236}">
                <a16:creationId xmlns:a16="http://schemas.microsoft.com/office/drawing/2014/main" id="{456D6AFD-94AD-4648-81E8-8A101AD23E30}"/>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anose="020F0502020204030203" pitchFamily="34" charset="0"/>
                <a:ea typeface="SimSun" panose="02010600030101010101" pitchFamily="2" charset="-122"/>
                <a:cs typeface="Arial" panose="020B0604020202020204" pitchFamily="34" charset="0"/>
              </a:defRPr>
            </a:lvl1pPr>
          </a:lstStyle>
          <a:p>
            <a:fld id="{145DEBC1-7452-486A-938E-975E8DD92E67}" type="slidenum">
              <a:rPr lang="zh-CN" altLang="en-US"/>
              <a:pPr/>
              <a:t>‹#›</a:t>
            </a:fld>
            <a:endParaRPr lang="zh-CN" altLang="en-US"/>
          </a:p>
        </p:txBody>
      </p:sp>
    </p:spTree>
    <p:extLst>
      <p:ext uri="{BB962C8B-B14F-4D97-AF65-F5344CB8AC3E}">
        <p14:creationId xmlns:p14="http://schemas.microsoft.com/office/powerpoint/2010/main" val="1152184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02054A3B-8866-460F-AF3F-1355C2B1C057}"/>
              </a:ext>
            </a:extLst>
          </p:cNvPr>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9AB6199-0260-435E-B3D3-BF11AD501B33}" type="datetimeFigureOut">
              <a:rPr lang="zh-CN" altLang="en-US"/>
              <a:pPr>
                <a:defRPr/>
              </a:pPr>
              <a:t>2022/2/19</a:t>
            </a:fld>
            <a:endParaRPr lang="zh-CN" altLang="en-US"/>
          </a:p>
        </p:txBody>
      </p:sp>
      <p:sp>
        <p:nvSpPr>
          <p:cNvPr id="3" name="页脚占位符 3">
            <a:extLst>
              <a:ext uri="{FF2B5EF4-FFF2-40B4-BE49-F238E27FC236}">
                <a16:creationId xmlns:a16="http://schemas.microsoft.com/office/drawing/2014/main" id="{9B54A8C1-09C7-4AFA-8BA7-15C5BE1EBECA}"/>
              </a:ext>
            </a:extLst>
          </p:cNvPr>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a:extLst>
              <a:ext uri="{FF2B5EF4-FFF2-40B4-BE49-F238E27FC236}">
                <a16:creationId xmlns:a16="http://schemas.microsoft.com/office/drawing/2014/main" id="{415DDDE7-85EB-4DAB-88DA-525717347FD9}"/>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anose="020F0502020204030203" pitchFamily="34" charset="0"/>
                <a:ea typeface="SimSun" panose="02010600030101010101" pitchFamily="2" charset="-122"/>
              </a:defRPr>
            </a:lvl1pPr>
          </a:lstStyle>
          <a:p>
            <a:fld id="{35ECCB61-8B9C-461A-9B27-DED728A37A9F}" type="slidenum">
              <a:rPr lang="zh-CN" altLang="en-US"/>
              <a:pPr/>
              <a:t>‹#›</a:t>
            </a:fld>
            <a:endParaRPr lang="zh-CN" altLang="en-US"/>
          </a:p>
        </p:txBody>
      </p:sp>
    </p:spTree>
    <p:extLst>
      <p:ext uri="{BB962C8B-B14F-4D97-AF65-F5344CB8AC3E}">
        <p14:creationId xmlns:p14="http://schemas.microsoft.com/office/powerpoint/2010/main" val="6438950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66183"/>
      </p:ext>
    </p:extLst>
  </p:cSld>
  <p:clrMapOvr>
    <a:masterClrMapping/>
  </p:clrMapOvr>
  <p:transition spd="slow" advClick="0" advTm="0">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31B9E9EF-3627-4ADB-9F84-B43F7B8331B0}"/>
              </a:ext>
            </a:extLst>
          </p:cNvPr>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DBFBD54-9C34-4F4D-8973-5C02ED1ADD8F}" type="datetimeFigureOut">
              <a:rPr lang="zh-CN" altLang="en-US"/>
              <a:pPr>
                <a:defRPr/>
              </a:pPr>
              <a:t>2022/2/19</a:t>
            </a:fld>
            <a:endParaRPr lang="zh-CN" altLang="en-US"/>
          </a:p>
        </p:txBody>
      </p:sp>
      <p:sp>
        <p:nvSpPr>
          <p:cNvPr id="3" name="页脚占位符 3">
            <a:extLst>
              <a:ext uri="{FF2B5EF4-FFF2-40B4-BE49-F238E27FC236}">
                <a16:creationId xmlns:a16="http://schemas.microsoft.com/office/drawing/2014/main" id="{376324B1-C5B4-49C5-B0F0-71AC9681A478}"/>
              </a:ext>
            </a:extLst>
          </p:cNvPr>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a:extLst>
              <a:ext uri="{FF2B5EF4-FFF2-40B4-BE49-F238E27FC236}">
                <a16:creationId xmlns:a16="http://schemas.microsoft.com/office/drawing/2014/main" id="{72864D64-89A2-4FD5-AB81-CBEEA88DB08C}"/>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anose="020F0502020204030203" pitchFamily="34" charset="0"/>
                <a:ea typeface="SimSun" panose="02010600030101010101" pitchFamily="2" charset="-122"/>
              </a:defRPr>
            </a:lvl1pPr>
          </a:lstStyle>
          <a:p>
            <a:fld id="{9D735C98-9B37-4182-BAC0-802F646F2AB1}" type="slidenum">
              <a:rPr lang="zh-CN" altLang="en-US"/>
              <a:pPr/>
              <a:t>‹#›</a:t>
            </a:fld>
            <a:endParaRPr lang="zh-CN" altLang="en-US"/>
          </a:p>
        </p:txBody>
      </p:sp>
    </p:spTree>
    <p:extLst>
      <p:ext uri="{BB962C8B-B14F-4D97-AF65-F5344CB8AC3E}">
        <p14:creationId xmlns:p14="http://schemas.microsoft.com/office/powerpoint/2010/main" val="10862778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77334" y="2160589"/>
            <a:ext cx="8596668" cy="388077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2F655EE-EC38-4D1D-9CD5-FC65FA574B6C}"/>
              </a:ext>
            </a:extLst>
          </p:cNvPr>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defRPr>
            </a:lvl1pPr>
          </a:lstStyle>
          <a:p>
            <a:pPr>
              <a:defRPr/>
            </a:pPr>
            <a:fld id="{19DC98A7-EC71-4DA7-84A1-60B82F648B67}" type="datetimeFigureOut">
              <a:rPr lang="en-US"/>
              <a:pPr>
                <a:defRPr/>
              </a:pPr>
              <a:t>2/19/2022</a:t>
            </a:fld>
            <a:endParaRPr lang="en-US"/>
          </a:p>
        </p:txBody>
      </p:sp>
      <p:sp>
        <p:nvSpPr>
          <p:cNvPr id="5" name="Footer Placeholder 4">
            <a:extLst>
              <a:ext uri="{FF2B5EF4-FFF2-40B4-BE49-F238E27FC236}">
                <a16:creationId xmlns:a16="http://schemas.microsoft.com/office/drawing/2014/main" id="{A0611C23-862D-4EFE-A08E-1A597AB62517}"/>
              </a:ext>
            </a:extLst>
          </p:cNvPr>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defRPr>
            </a:lvl1pPr>
          </a:lstStyle>
          <a:p>
            <a:pPr>
              <a:defRPr/>
            </a:pPr>
            <a:endParaRPr lang="en-US"/>
          </a:p>
        </p:txBody>
      </p:sp>
      <p:sp>
        <p:nvSpPr>
          <p:cNvPr id="6" name="Slide Number Placeholder 5">
            <a:extLst>
              <a:ext uri="{FF2B5EF4-FFF2-40B4-BE49-F238E27FC236}">
                <a16:creationId xmlns:a16="http://schemas.microsoft.com/office/drawing/2014/main" id="{AA326EDF-67D8-4A5F-BF1D-5D3EF8F27B93}"/>
              </a:ext>
            </a:extLst>
          </p:cNvPr>
          <p:cNvSpPr>
            <a:spLocks noGrp="1"/>
          </p:cNvSpPr>
          <p:nvPr>
            <p:ph type="sldNum" sz="quarter" idx="12"/>
          </p:nvPr>
        </p:nvSpPr>
        <p:spPr>
          <a:xfrm>
            <a:off x="8589963" y="6042025"/>
            <a:ext cx="684212"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90C226"/>
                </a:solidFill>
                <a:latin typeface="Lato Light" panose="020F0502020204030203" pitchFamily="34" charset="0"/>
              </a:defRPr>
            </a:lvl1pPr>
          </a:lstStyle>
          <a:p>
            <a:fld id="{7047A998-9B18-43D8-8944-5F28F5A5336A}" type="slidenum">
              <a:rPr lang="en-US" altLang="vi-VN"/>
              <a:pPr/>
              <a:t>‹#›</a:t>
            </a:fld>
            <a:endParaRPr lang="en-US" altLang="vi-VN"/>
          </a:p>
        </p:txBody>
      </p:sp>
    </p:spTree>
    <p:extLst>
      <p:ext uri="{BB962C8B-B14F-4D97-AF65-F5344CB8AC3E}">
        <p14:creationId xmlns:p14="http://schemas.microsoft.com/office/powerpoint/2010/main" val="40662240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7568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a:prstGeom prst="rect">
            <a:avLst/>
          </a:prstGeo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a:prstGeom prst="rect">
            <a:avLst/>
          </a:prstGeo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B515E1-B748-4983-A79F-B255B5277F00}"/>
              </a:ext>
            </a:extLst>
          </p:cNvPr>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defRPr>
            </a:lvl1pPr>
          </a:lstStyle>
          <a:p>
            <a:pPr>
              <a:defRPr/>
            </a:pPr>
            <a:fld id="{F9354447-2405-4505-9089-70218751D1A3}" type="datetimeFigureOut">
              <a:rPr lang="en-US"/>
              <a:pPr>
                <a:defRPr/>
              </a:pPr>
              <a:t>2/19/2022</a:t>
            </a:fld>
            <a:endParaRPr lang="en-US"/>
          </a:p>
        </p:txBody>
      </p:sp>
      <p:sp>
        <p:nvSpPr>
          <p:cNvPr id="5" name="Footer Placeholder 4">
            <a:extLst>
              <a:ext uri="{FF2B5EF4-FFF2-40B4-BE49-F238E27FC236}">
                <a16:creationId xmlns:a16="http://schemas.microsoft.com/office/drawing/2014/main" id="{91743AB6-13DD-4069-A731-09294A339638}"/>
              </a:ext>
            </a:extLst>
          </p:cNvPr>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defRPr>
            </a:lvl1pPr>
          </a:lstStyle>
          <a:p>
            <a:pPr>
              <a:defRPr/>
            </a:pPr>
            <a:endParaRPr lang="en-US"/>
          </a:p>
        </p:txBody>
      </p:sp>
      <p:sp>
        <p:nvSpPr>
          <p:cNvPr id="6" name="Slide Number Placeholder 5">
            <a:extLst>
              <a:ext uri="{FF2B5EF4-FFF2-40B4-BE49-F238E27FC236}">
                <a16:creationId xmlns:a16="http://schemas.microsoft.com/office/drawing/2014/main" id="{77D5E500-730E-41AA-8671-AD92D35BCDF5}"/>
              </a:ext>
            </a:extLst>
          </p:cNvPr>
          <p:cNvSpPr>
            <a:spLocks noGrp="1"/>
          </p:cNvSpPr>
          <p:nvPr>
            <p:ph type="sldNum" sz="quarter" idx="12"/>
          </p:nvPr>
        </p:nvSpPr>
        <p:spPr>
          <a:xfrm>
            <a:off x="8589963" y="6042025"/>
            <a:ext cx="684212"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90C226"/>
                </a:solidFill>
                <a:latin typeface="Lato Light" panose="020F0502020204030203" pitchFamily="34" charset="0"/>
              </a:defRPr>
            </a:lvl1pPr>
          </a:lstStyle>
          <a:p>
            <a:fld id="{AB6496B2-A3CE-4E0A-BCA8-68E61BEC39B9}" type="slidenum">
              <a:rPr lang="en-US" altLang="vi-VN"/>
              <a:pPr/>
              <a:t>‹#›</a:t>
            </a:fld>
            <a:endParaRPr lang="en-US" altLang="vi-VN"/>
          </a:p>
        </p:txBody>
      </p:sp>
    </p:spTree>
    <p:extLst>
      <p:ext uri="{BB962C8B-B14F-4D97-AF65-F5344CB8AC3E}">
        <p14:creationId xmlns:p14="http://schemas.microsoft.com/office/powerpoint/2010/main" val="26374772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00CB301B-AA9B-400F-BA46-A9D102167B69}"/>
              </a:ext>
            </a:extLst>
          </p:cNvPr>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defRPr>
            </a:lvl1pPr>
          </a:lstStyle>
          <a:p>
            <a:pPr>
              <a:defRPr/>
            </a:pPr>
            <a:fld id="{E76EE3EC-52B6-48AC-8464-6437C54947EE}" type="datetimeFigureOut">
              <a:rPr lang="zh-CN" altLang="en-US"/>
              <a:pPr>
                <a:defRPr/>
              </a:pPr>
              <a:t>2022/2/19</a:t>
            </a:fld>
            <a:endParaRPr lang="zh-CN" altLang="en-US"/>
          </a:p>
        </p:txBody>
      </p:sp>
      <p:sp>
        <p:nvSpPr>
          <p:cNvPr id="3" name="页脚占位符 3">
            <a:extLst>
              <a:ext uri="{FF2B5EF4-FFF2-40B4-BE49-F238E27FC236}">
                <a16:creationId xmlns:a16="http://schemas.microsoft.com/office/drawing/2014/main" id="{96C30B33-0D44-4F2D-A2B0-9E8121AF87E4}"/>
              </a:ext>
            </a:extLst>
          </p:cNvPr>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defRPr>
            </a:lvl1pPr>
          </a:lstStyle>
          <a:p>
            <a:pPr>
              <a:defRPr/>
            </a:pPr>
            <a:endParaRPr lang="zh-CN" altLang="en-US"/>
          </a:p>
        </p:txBody>
      </p:sp>
      <p:sp>
        <p:nvSpPr>
          <p:cNvPr id="4" name="灯片编号占位符 4">
            <a:extLst>
              <a:ext uri="{FF2B5EF4-FFF2-40B4-BE49-F238E27FC236}">
                <a16:creationId xmlns:a16="http://schemas.microsoft.com/office/drawing/2014/main" id="{EEC2227B-62A0-44F0-B6CD-0344115B8CF8}"/>
              </a:ext>
            </a:extLst>
          </p:cNvPr>
          <p:cNvSpPr>
            <a:spLocks noGrp="1"/>
          </p:cNvSpPr>
          <p:nvPr>
            <p:ph type="sldNum" sz="quarter" idx="12"/>
          </p:nvPr>
        </p:nvSpPr>
        <p:spPr>
          <a:xfrm>
            <a:off x="8589963" y="6042025"/>
            <a:ext cx="684212"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anose="020F0502020204030203" pitchFamily="34" charset="0"/>
                <a:ea typeface="SimSun" panose="02010600030101010101" pitchFamily="2" charset="-122"/>
              </a:defRPr>
            </a:lvl1pPr>
          </a:lstStyle>
          <a:p>
            <a:fld id="{C29255EF-AB5B-4738-8FE4-D1EAC4BD0D0F}" type="slidenum">
              <a:rPr lang="zh-CN" altLang="en-US"/>
              <a:pPr/>
              <a:t>‹#›</a:t>
            </a:fld>
            <a:endParaRPr lang="zh-CN" altLang="en-US"/>
          </a:p>
        </p:txBody>
      </p:sp>
    </p:spTree>
    <p:extLst>
      <p:ext uri="{BB962C8B-B14F-4D97-AF65-F5344CB8AC3E}">
        <p14:creationId xmlns:p14="http://schemas.microsoft.com/office/powerpoint/2010/main" val="4086226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22F02-3856-4C03-B19E-04081A26F4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32AA35-70D9-44B9-901E-6DD5F79413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514ECB-194B-47A2-902E-9AB1900F16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5EA56A-E261-4420-865A-A3E36C2B48A9}"/>
              </a:ext>
            </a:extLst>
          </p:cNvPr>
          <p:cNvSpPr>
            <a:spLocks noGrp="1"/>
          </p:cNvSpPr>
          <p:nvPr>
            <p:ph type="dt" sz="half" idx="10"/>
          </p:nvPr>
        </p:nvSpPr>
        <p:spPr/>
        <p:txBody>
          <a:bodyPr/>
          <a:lstStyle/>
          <a:p>
            <a:fld id="{27324B2A-9AC7-41D3-8A27-91D0D0C3BFE9}" type="datetimeFigureOut">
              <a:rPr lang="en-US" smtClean="0"/>
              <a:t>2/19/2022</a:t>
            </a:fld>
            <a:endParaRPr lang="en-US"/>
          </a:p>
        </p:txBody>
      </p:sp>
      <p:sp>
        <p:nvSpPr>
          <p:cNvPr id="6" name="Footer Placeholder 5">
            <a:extLst>
              <a:ext uri="{FF2B5EF4-FFF2-40B4-BE49-F238E27FC236}">
                <a16:creationId xmlns:a16="http://schemas.microsoft.com/office/drawing/2014/main" id="{E6F30F0C-4F45-4CCF-A21F-72D93B0B29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CADFAD-76F4-47F9-8697-EB541CAB42BF}"/>
              </a:ext>
            </a:extLst>
          </p:cNvPr>
          <p:cNvSpPr>
            <a:spLocks noGrp="1"/>
          </p:cNvSpPr>
          <p:nvPr>
            <p:ph type="sldNum" sz="quarter" idx="12"/>
          </p:nvPr>
        </p:nvSpPr>
        <p:spPr/>
        <p:txBody>
          <a:bodyPr/>
          <a:lstStyle/>
          <a:p>
            <a:fld id="{3976E49A-D96D-4291-B9DE-D516D4C61460}" type="slidenum">
              <a:rPr lang="en-US" smtClean="0"/>
              <a:t>‹#›</a:t>
            </a:fld>
            <a:endParaRPr lang="en-US"/>
          </a:p>
        </p:txBody>
      </p:sp>
    </p:spTree>
    <p:extLst>
      <p:ext uri="{BB962C8B-B14F-4D97-AF65-F5344CB8AC3E}">
        <p14:creationId xmlns:p14="http://schemas.microsoft.com/office/powerpoint/2010/main" val="27466265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1C7ACB21-B964-4E45-900E-071FE1D681A1}"/>
              </a:ext>
            </a:extLst>
          </p:cNvPr>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defRPr>
            </a:lvl1pPr>
          </a:lstStyle>
          <a:p>
            <a:pPr>
              <a:defRPr/>
            </a:pPr>
            <a:fld id="{C78F0C8E-284B-468E-BE95-6BA9A1CB033E}" type="datetimeFigureOut">
              <a:rPr lang="zh-CN" altLang="en-US"/>
              <a:pPr>
                <a:defRPr/>
              </a:pPr>
              <a:t>2022/2/19</a:t>
            </a:fld>
            <a:endParaRPr lang="zh-CN" altLang="en-US"/>
          </a:p>
        </p:txBody>
      </p:sp>
      <p:sp>
        <p:nvSpPr>
          <p:cNvPr id="3" name="页脚占位符 3">
            <a:extLst>
              <a:ext uri="{FF2B5EF4-FFF2-40B4-BE49-F238E27FC236}">
                <a16:creationId xmlns:a16="http://schemas.microsoft.com/office/drawing/2014/main" id="{001A609C-C75B-457C-97C5-03170331BA4B}"/>
              </a:ext>
            </a:extLst>
          </p:cNvPr>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defRPr>
            </a:lvl1pPr>
          </a:lstStyle>
          <a:p>
            <a:pPr>
              <a:defRPr/>
            </a:pPr>
            <a:endParaRPr lang="zh-CN" altLang="en-US"/>
          </a:p>
        </p:txBody>
      </p:sp>
      <p:sp>
        <p:nvSpPr>
          <p:cNvPr id="4" name="灯片编号占位符 4">
            <a:extLst>
              <a:ext uri="{FF2B5EF4-FFF2-40B4-BE49-F238E27FC236}">
                <a16:creationId xmlns:a16="http://schemas.microsoft.com/office/drawing/2014/main" id="{B9431074-015D-4F4A-B57F-AA12D7A963D3}"/>
              </a:ext>
            </a:extLst>
          </p:cNvPr>
          <p:cNvSpPr>
            <a:spLocks noGrp="1"/>
          </p:cNvSpPr>
          <p:nvPr>
            <p:ph type="sldNum" sz="quarter" idx="12"/>
          </p:nvPr>
        </p:nvSpPr>
        <p:spPr>
          <a:xfrm>
            <a:off x="8589963" y="6042025"/>
            <a:ext cx="684212"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anose="020F0502020204030203" pitchFamily="34" charset="0"/>
                <a:ea typeface="SimSun" panose="02010600030101010101" pitchFamily="2" charset="-122"/>
              </a:defRPr>
            </a:lvl1pPr>
          </a:lstStyle>
          <a:p>
            <a:fld id="{E0623880-871F-4839-8B6A-1B9CC4FBBD10}" type="slidenum">
              <a:rPr lang="zh-CN" altLang="en-US"/>
              <a:pPr/>
              <a:t>‹#›</a:t>
            </a:fld>
            <a:endParaRPr lang="zh-CN" altLang="en-US"/>
          </a:p>
        </p:txBody>
      </p:sp>
    </p:spTree>
    <p:extLst>
      <p:ext uri="{BB962C8B-B14F-4D97-AF65-F5344CB8AC3E}">
        <p14:creationId xmlns:p14="http://schemas.microsoft.com/office/powerpoint/2010/main" val="33903452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1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4455F52F-B05F-4EA8-B794-743B75B39EE5}"/>
              </a:ext>
            </a:extLst>
          </p:cNvPr>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defRPr>
            </a:lvl1pPr>
          </a:lstStyle>
          <a:p>
            <a:pPr>
              <a:defRPr/>
            </a:pPr>
            <a:fld id="{96A990BC-9D23-467E-A5D4-066AE7588E52}" type="datetimeFigureOut">
              <a:rPr lang="zh-CN" altLang="en-US"/>
              <a:pPr>
                <a:defRPr/>
              </a:pPr>
              <a:t>2022/2/19</a:t>
            </a:fld>
            <a:endParaRPr lang="zh-CN" altLang="en-US"/>
          </a:p>
        </p:txBody>
      </p:sp>
      <p:sp>
        <p:nvSpPr>
          <p:cNvPr id="3" name="页脚占位符 3">
            <a:extLst>
              <a:ext uri="{FF2B5EF4-FFF2-40B4-BE49-F238E27FC236}">
                <a16:creationId xmlns:a16="http://schemas.microsoft.com/office/drawing/2014/main" id="{4FB62D09-A2E1-481E-B41F-CD60ED6CB3A3}"/>
              </a:ext>
            </a:extLst>
          </p:cNvPr>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defRPr>
            </a:lvl1pPr>
          </a:lstStyle>
          <a:p>
            <a:pPr>
              <a:defRPr/>
            </a:pPr>
            <a:endParaRPr lang="zh-CN" altLang="en-US"/>
          </a:p>
        </p:txBody>
      </p:sp>
      <p:sp>
        <p:nvSpPr>
          <p:cNvPr id="4" name="灯片编号占位符 4">
            <a:extLst>
              <a:ext uri="{FF2B5EF4-FFF2-40B4-BE49-F238E27FC236}">
                <a16:creationId xmlns:a16="http://schemas.microsoft.com/office/drawing/2014/main" id="{111747B0-14B2-42AC-82E8-843F6463F1CC}"/>
              </a:ext>
            </a:extLst>
          </p:cNvPr>
          <p:cNvSpPr>
            <a:spLocks noGrp="1"/>
          </p:cNvSpPr>
          <p:nvPr>
            <p:ph type="sldNum" sz="quarter" idx="12"/>
          </p:nvPr>
        </p:nvSpPr>
        <p:spPr>
          <a:xfrm>
            <a:off x="8589963" y="6042025"/>
            <a:ext cx="684212"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anose="020F0502020204030203" pitchFamily="34" charset="0"/>
                <a:ea typeface="SimSun" panose="02010600030101010101" pitchFamily="2" charset="-122"/>
              </a:defRPr>
            </a:lvl1pPr>
          </a:lstStyle>
          <a:p>
            <a:fld id="{666F0E99-848C-4975-A7C4-562AA973BE02}" type="slidenum">
              <a:rPr lang="zh-CN" altLang="en-US"/>
              <a:pPr/>
              <a:t>‹#›</a:t>
            </a:fld>
            <a:endParaRPr lang="zh-CN" altLang="en-US"/>
          </a:p>
        </p:txBody>
      </p:sp>
    </p:spTree>
    <p:extLst>
      <p:ext uri="{BB962C8B-B14F-4D97-AF65-F5344CB8AC3E}">
        <p14:creationId xmlns:p14="http://schemas.microsoft.com/office/powerpoint/2010/main" val="37747469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2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970EF1EE-E7B6-4B56-A94C-1D857A511955}"/>
              </a:ext>
            </a:extLst>
          </p:cNvPr>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defRPr>
            </a:lvl1pPr>
          </a:lstStyle>
          <a:p>
            <a:pPr>
              <a:defRPr/>
            </a:pPr>
            <a:fld id="{8C3F1A28-0F09-40C1-8B03-37DD007DB87B}" type="datetimeFigureOut">
              <a:rPr lang="zh-CN" altLang="en-US"/>
              <a:pPr>
                <a:defRPr/>
              </a:pPr>
              <a:t>2022/2/19</a:t>
            </a:fld>
            <a:endParaRPr lang="zh-CN" altLang="en-US"/>
          </a:p>
        </p:txBody>
      </p:sp>
      <p:sp>
        <p:nvSpPr>
          <p:cNvPr id="3" name="页脚占位符 3">
            <a:extLst>
              <a:ext uri="{FF2B5EF4-FFF2-40B4-BE49-F238E27FC236}">
                <a16:creationId xmlns:a16="http://schemas.microsoft.com/office/drawing/2014/main" id="{6781BA31-53DF-419A-A8C2-C5B72996FECB}"/>
              </a:ext>
            </a:extLst>
          </p:cNvPr>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defRPr>
            </a:lvl1pPr>
          </a:lstStyle>
          <a:p>
            <a:pPr>
              <a:defRPr/>
            </a:pPr>
            <a:endParaRPr lang="zh-CN" altLang="en-US"/>
          </a:p>
        </p:txBody>
      </p:sp>
      <p:sp>
        <p:nvSpPr>
          <p:cNvPr id="4" name="灯片编号占位符 4">
            <a:extLst>
              <a:ext uri="{FF2B5EF4-FFF2-40B4-BE49-F238E27FC236}">
                <a16:creationId xmlns:a16="http://schemas.microsoft.com/office/drawing/2014/main" id="{FCEDB58E-3233-487E-8E2A-14229EBE6B95}"/>
              </a:ext>
            </a:extLst>
          </p:cNvPr>
          <p:cNvSpPr>
            <a:spLocks noGrp="1"/>
          </p:cNvSpPr>
          <p:nvPr>
            <p:ph type="sldNum" sz="quarter" idx="12"/>
          </p:nvPr>
        </p:nvSpPr>
        <p:spPr>
          <a:xfrm>
            <a:off x="8589963" y="6042025"/>
            <a:ext cx="684212"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anose="020F0502020204030203" pitchFamily="34" charset="0"/>
                <a:ea typeface="SimSun" panose="02010600030101010101" pitchFamily="2" charset="-122"/>
              </a:defRPr>
            </a:lvl1pPr>
          </a:lstStyle>
          <a:p>
            <a:fld id="{E545DC84-F124-4CD7-99A5-297CEBE9238C}" type="slidenum">
              <a:rPr lang="zh-CN" altLang="en-US"/>
              <a:pPr/>
              <a:t>‹#›</a:t>
            </a:fld>
            <a:endParaRPr lang="zh-CN" altLang="en-US"/>
          </a:p>
        </p:txBody>
      </p:sp>
    </p:spTree>
    <p:extLst>
      <p:ext uri="{BB962C8B-B14F-4D97-AF65-F5344CB8AC3E}">
        <p14:creationId xmlns:p14="http://schemas.microsoft.com/office/powerpoint/2010/main" val="867882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3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D9270200-5456-4180-B7F0-A1F76373AECA}"/>
              </a:ext>
            </a:extLst>
          </p:cNvPr>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defRPr>
            </a:lvl1pPr>
          </a:lstStyle>
          <a:p>
            <a:pPr>
              <a:defRPr/>
            </a:pPr>
            <a:fld id="{840E6C6B-CB5C-46A9-85DD-71C82C163A9A}" type="datetimeFigureOut">
              <a:rPr lang="zh-CN" altLang="en-US"/>
              <a:pPr>
                <a:defRPr/>
              </a:pPr>
              <a:t>2022/2/19</a:t>
            </a:fld>
            <a:endParaRPr lang="zh-CN" altLang="en-US"/>
          </a:p>
        </p:txBody>
      </p:sp>
      <p:sp>
        <p:nvSpPr>
          <p:cNvPr id="3" name="页脚占位符 3">
            <a:extLst>
              <a:ext uri="{FF2B5EF4-FFF2-40B4-BE49-F238E27FC236}">
                <a16:creationId xmlns:a16="http://schemas.microsoft.com/office/drawing/2014/main" id="{92EF5843-CE89-4194-AED4-F87C9EBD708E}"/>
              </a:ext>
            </a:extLst>
          </p:cNvPr>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defRPr>
            </a:lvl1pPr>
          </a:lstStyle>
          <a:p>
            <a:pPr>
              <a:defRPr/>
            </a:pPr>
            <a:endParaRPr lang="zh-CN" altLang="en-US"/>
          </a:p>
        </p:txBody>
      </p:sp>
      <p:sp>
        <p:nvSpPr>
          <p:cNvPr id="4" name="灯片编号占位符 4">
            <a:extLst>
              <a:ext uri="{FF2B5EF4-FFF2-40B4-BE49-F238E27FC236}">
                <a16:creationId xmlns:a16="http://schemas.microsoft.com/office/drawing/2014/main" id="{D11FF568-5CED-4098-960E-81D0AC79C277}"/>
              </a:ext>
            </a:extLst>
          </p:cNvPr>
          <p:cNvSpPr>
            <a:spLocks noGrp="1"/>
          </p:cNvSpPr>
          <p:nvPr>
            <p:ph type="sldNum" sz="quarter" idx="12"/>
          </p:nvPr>
        </p:nvSpPr>
        <p:spPr>
          <a:xfrm>
            <a:off x="8589963" y="6042025"/>
            <a:ext cx="684212"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anose="020F0502020204030203" pitchFamily="34" charset="0"/>
                <a:ea typeface="SimSun" panose="02010600030101010101" pitchFamily="2" charset="-122"/>
              </a:defRPr>
            </a:lvl1pPr>
          </a:lstStyle>
          <a:p>
            <a:fld id="{E8C8CF22-1990-4626-AA47-7DB29C3810EE}" type="slidenum">
              <a:rPr lang="zh-CN" altLang="en-US"/>
              <a:pPr/>
              <a:t>‹#›</a:t>
            </a:fld>
            <a:endParaRPr lang="zh-CN" altLang="en-US"/>
          </a:p>
        </p:txBody>
      </p:sp>
    </p:spTree>
    <p:extLst>
      <p:ext uri="{BB962C8B-B14F-4D97-AF65-F5344CB8AC3E}">
        <p14:creationId xmlns:p14="http://schemas.microsoft.com/office/powerpoint/2010/main" val="37878472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73CCBB48-2F44-4416-8C85-6007F9814C6C}"/>
              </a:ext>
            </a:extLst>
          </p:cNvPr>
          <p:cNvSpPr>
            <a:spLocks noGrp="1"/>
          </p:cNvSpPr>
          <p:nvPr>
            <p:ph type="dt" sz="half" idx="10"/>
          </p:nvPr>
        </p:nvSpPr>
        <p:spPr>
          <a:xfrm>
            <a:off x="7205663" y="6042025"/>
            <a:ext cx="911225" cy="365125"/>
          </a:xfrm>
          <a:prstGeom prst="rect">
            <a:avLst/>
          </a:prstGeom>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90D82FE5-4DF4-4BF3-83EF-46C8E613CD4E}"/>
              </a:ext>
            </a:extLst>
          </p:cNvPr>
          <p:cNvSpPr>
            <a:spLocks noGrp="1"/>
          </p:cNvSpPr>
          <p:nvPr>
            <p:ph type="ftr" sz="quarter" idx="11"/>
          </p:nvPr>
        </p:nvSpPr>
        <p:spPr>
          <a:xfrm>
            <a:off x="677863" y="6042025"/>
            <a:ext cx="6297612" cy="365125"/>
          </a:xfrm>
          <a:prstGeom prst="rect">
            <a:avLst/>
          </a:prstGeom>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0DE98F3-7105-4021-8EC3-AEBA6D2A4C50}"/>
              </a:ext>
            </a:extLst>
          </p:cNvPr>
          <p:cNvSpPr>
            <a:spLocks noGrp="1"/>
          </p:cNvSpPr>
          <p:nvPr>
            <p:ph type="sldNum" sz="quarter" idx="12"/>
          </p:nvPr>
        </p:nvSpPr>
        <p:spPr>
          <a:xfrm>
            <a:off x="8589963" y="6042025"/>
            <a:ext cx="684212"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F46E84F-0EB7-49A6-AC3E-170444E5F8ED}" type="slidenum">
              <a:rPr lang="en-US" altLang="en-US"/>
              <a:pPr/>
              <a:t>‹#›</a:t>
            </a:fld>
            <a:endParaRPr lang="en-US" altLang="en-US"/>
          </a:p>
        </p:txBody>
      </p:sp>
    </p:spTree>
    <p:extLst>
      <p:ext uri="{BB962C8B-B14F-4D97-AF65-F5344CB8AC3E}">
        <p14:creationId xmlns:p14="http://schemas.microsoft.com/office/powerpoint/2010/main" val="33682921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34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65437590-E661-4700-B3F7-390B01ACD6BB}"/>
              </a:ext>
            </a:extLst>
          </p:cNvPr>
          <p:cNvSpPr>
            <a:spLocks noGrp="1"/>
          </p:cNvSpPr>
          <p:nvPr>
            <p:ph type="dt" sz="half" idx="10"/>
          </p:nvPr>
        </p:nvSpPr>
        <p:spPr>
          <a:xfrm>
            <a:off x="7205663" y="6042025"/>
            <a:ext cx="911225" cy="365125"/>
          </a:xfrm>
          <a:prstGeom prst="rect">
            <a:avLst/>
          </a:prstGeom>
        </p:spPr>
        <p:txBody>
          <a:bodyPr/>
          <a:lstStyle>
            <a:lvl1pPr>
              <a:defRPr>
                <a:solidFill>
                  <a:prstClr val="black">
                    <a:tint val="75000"/>
                  </a:prstClr>
                </a:solidFill>
              </a:defRPr>
            </a:lvl1pPr>
          </a:lstStyle>
          <a:p>
            <a:pPr>
              <a:defRPr/>
            </a:pPr>
            <a:fld id="{DC6250C9-4304-43D0-8A1E-09FED382E3A0}" type="datetimeFigureOut">
              <a:rPr lang="zh-CN" altLang="en-US"/>
              <a:pPr>
                <a:defRPr/>
              </a:pPr>
              <a:t>2022/2/19</a:t>
            </a:fld>
            <a:endParaRPr lang="zh-CN" altLang="en-US"/>
          </a:p>
        </p:txBody>
      </p:sp>
      <p:sp>
        <p:nvSpPr>
          <p:cNvPr id="3" name="页脚占位符 3">
            <a:extLst>
              <a:ext uri="{FF2B5EF4-FFF2-40B4-BE49-F238E27FC236}">
                <a16:creationId xmlns:a16="http://schemas.microsoft.com/office/drawing/2014/main" id="{B097A97D-1ACA-4183-B4B9-4DF444B5150B}"/>
              </a:ext>
            </a:extLst>
          </p:cNvPr>
          <p:cNvSpPr>
            <a:spLocks noGrp="1"/>
          </p:cNvSpPr>
          <p:nvPr>
            <p:ph type="ftr" sz="quarter" idx="11"/>
          </p:nvPr>
        </p:nvSpPr>
        <p:spPr>
          <a:xfrm>
            <a:off x="677863" y="6042025"/>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a:extLst>
              <a:ext uri="{FF2B5EF4-FFF2-40B4-BE49-F238E27FC236}">
                <a16:creationId xmlns:a16="http://schemas.microsoft.com/office/drawing/2014/main" id="{679FD61E-E3AB-4650-93C2-CEC6C00168AD}"/>
              </a:ext>
            </a:extLst>
          </p:cNvPr>
          <p:cNvSpPr>
            <a:spLocks noGrp="1"/>
          </p:cNvSpPr>
          <p:nvPr>
            <p:ph type="sldNum" sz="quarter" idx="12"/>
          </p:nvPr>
        </p:nvSpPr>
        <p:spPr>
          <a:xfrm>
            <a:off x="8589963" y="6042025"/>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SimSun" panose="02010600030101010101" pitchFamily="2" charset="-122"/>
              </a:defRPr>
            </a:lvl1pPr>
          </a:lstStyle>
          <a:p>
            <a:fld id="{65407DA3-FF9E-44E0-8C11-9DAFA1E5D505}" type="slidenum">
              <a:rPr lang="zh-CN" altLang="en-US"/>
              <a:pPr/>
              <a:t>‹#›</a:t>
            </a:fld>
            <a:endParaRPr lang="zh-CN" altLang="en-US"/>
          </a:p>
        </p:txBody>
      </p:sp>
    </p:spTree>
    <p:extLst>
      <p:ext uri="{BB962C8B-B14F-4D97-AF65-F5344CB8AC3E}">
        <p14:creationId xmlns:p14="http://schemas.microsoft.com/office/powerpoint/2010/main" val="1460566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5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4AF2527E-99EA-4079-AE82-FB2506BFF472}"/>
              </a:ext>
            </a:extLst>
          </p:cNvPr>
          <p:cNvSpPr>
            <a:spLocks noGrp="1"/>
          </p:cNvSpPr>
          <p:nvPr>
            <p:ph type="dt" sz="half" idx="10"/>
          </p:nvPr>
        </p:nvSpPr>
        <p:spPr>
          <a:xfrm>
            <a:off x="7205663" y="6042025"/>
            <a:ext cx="911225" cy="365125"/>
          </a:xfrm>
          <a:prstGeom prst="rect">
            <a:avLst/>
          </a:prstGeom>
        </p:spPr>
        <p:txBody>
          <a:bodyPr/>
          <a:lstStyle>
            <a:lvl1pPr>
              <a:defRPr>
                <a:solidFill>
                  <a:prstClr val="black">
                    <a:tint val="75000"/>
                  </a:prstClr>
                </a:solidFill>
                <a:cs typeface="+mn-cs"/>
              </a:defRPr>
            </a:lvl1pPr>
          </a:lstStyle>
          <a:p>
            <a:pPr>
              <a:defRPr/>
            </a:pPr>
            <a:fld id="{BABE42BF-59B6-4701-94C9-1BF1DF212662}" type="datetimeFigureOut">
              <a:rPr lang="zh-CN" altLang="en-US"/>
              <a:pPr>
                <a:defRPr/>
              </a:pPr>
              <a:t>2022/2/19</a:t>
            </a:fld>
            <a:endParaRPr lang="zh-CN" altLang="en-US"/>
          </a:p>
        </p:txBody>
      </p:sp>
      <p:sp>
        <p:nvSpPr>
          <p:cNvPr id="3" name="页脚占位符 3">
            <a:extLst>
              <a:ext uri="{FF2B5EF4-FFF2-40B4-BE49-F238E27FC236}">
                <a16:creationId xmlns:a16="http://schemas.microsoft.com/office/drawing/2014/main" id="{2FFE70F5-428B-4DF6-B5EF-B6950D8B818C}"/>
              </a:ext>
            </a:extLst>
          </p:cNvPr>
          <p:cNvSpPr>
            <a:spLocks noGrp="1"/>
          </p:cNvSpPr>
          <p:nvPr>
            <p:ph type="ftr" sz="quarter" idx="11"/>
          </p:nvPr>
        </p:nvSpPr>
        <p:spPr>
          <a:xfrm>
            <a:off x="677863" y="6042025"/>
            <a:ext cx="6297612"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a:extLst>
              <a:ext uri="{FF2B5EF4-FFF2-40B4-BE49-F238E27FC236}">
                <a16:creationId xmlns:a16="http://schemas.microsoft.com/office/drawing/2014/main" id="{4163D89C-C0B1-4D9A-A4A5-37B3FAFD30B9}"/>
              </a:ext>
            </a:extLst>
          </p:cNvPr>
          <p:cNvSpPr>
            <a:spLocks noGrp="1"/>
          </p:cNvSpPr>
          <p:nvPr>
            <p:ph type="sldNum" sz="quarter" idx="12"/>
          </p:nvPr>
        </p:nvSpPr>
        <p:spPr>
          <a:xfrm>
            <a:off x="8589963" y="6042025"/>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SimSun" panose="02010600030101010101" pitchFamily="2" charset="-122"/>
              </a:defRPr>
            </a:lvl1pPr>
          </a:lstStyle>
          <a:p>
            <a:fld id="{EC1E460D-57AD-4970-9246-D4A213E69A52}" type="slidenum">
              <a:rPr lang="zh-CN" altLang="en-US"/>
              <a:pPr/>
              <a:t>‹#›</a:t>
            </a:fld>
            <a:endParaRPr lang="zh-CN" altLang="en-US"/>
          </a:p>
        </p:txBody>
      </p:sp>
    </p:spTree>
    <p:extLst>
      <p:ext uri="{BB962C8B-B14F-4D97-AF65-F5344CB8AC3E}">
        <p14:creationId xmlns:p14="http://schemas.microsoft.com/office/powerpoint/2010/main" val="34137745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36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B511E324-47F2-45A8-8DE3-7B1B3055CC22}"/>
              </a:ext>
            </a:extLst>
          </p:cNvPr>
          <p:cNvSpPr>
            <a:spLocks noGrp="1"/>
          </p:cNvSpPr>
          <p:nvPr>
            <p:ph type="dt" sz="half" idx="10"/>
          </p:nvPr>
        </p:nvSpPr>
        <p:spPr>
          <a:xfrm>
            <a:off x="7205663" y="6042025"/>
            <a:ext cx="911225" cy="365125"/>
          </a:xfrm>
          <a:prstGeom prst="rect">
            <a:avLst/>
          </a:prstGeom>
        </p:spPr>
        <p:txBody>
          <a:bodyPr/>
          <a:lstStyle>
            <a:lvl1pPr>
              <a:defRPr>
                <a:solidFill>
                  <a:prstClr val="black">
                    <a:tint val="75000"/>
                  </a:prstClr>
                </a:solidFill>
              </a:defRPr>
            </a:lvl1pPr>
          </a:lstStyle>
          <a:p>
            <a:pPr>
              <a:defRPr/>
            </a:pPr>
            <a:fld id="{318CF90D-D2AC-4BF2-8663-507FC4732F77}" type="datetimeFigureOut">
              <a:rPr lang="zh-CN" altLang="en-US"/>
              <a:pPr>
                <a:defRPr/>
              </a:pPr>
              <a:t>2022/2/19</a:t>
            </a:fld>
            <a:endParaRPr lang="zh-CN" altLang="en-US"/>
          </a:p>
        </p:txBody>
      </p:sp>
      <p:sp>
        <p:nvSpPr>
          <p:cNvPr id="3" name="页脚占位符 3">
            <a:extLst>
              <a:ext uri="{FF2B5EF4-FFF2-40B4-BE49-F238E27FC236}">
                <a16:creationId xmlns:a16="http://schemas.microsoft.com/office/drawing/2014/main" id="{2ACDB1B1-8DFC-4098-B972-1E68C4D068B9}"/>
              </a:ext>
            </a:extLst>
          </p:cNvPr>
          <p:cNvSpPr>
            <a:spLocks noGrp="1"/>
          </p:cNvSpPr>
          <p:nvPr>
            <p:ph type="ftr" sz="quarter" idx="11"/>
          </p:nvPr>
        </p:nvSpPr>
        <p:spPr>
          <a:xfrm>
            <a:off x="677863" y="6042025"/>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a:extLst>
              <a:ext uri="{FF2B5EF4-FFF2-40B4-BE49-F238E27FC236}">
                <a16:creationId xmlns:a16="http://schemas.microsoft.com/office/drawing/2014/main" id="{1A379A23-C9D1-4528-A27C-86814A6BB7AB}"/>
              </a:ext>
            </a:extLst>
          </p:cNvPr>
          <p:cNvSpPr>
            <a:spLocks noGrp="1"/>
          </p:cNvSpPr>
          <p:nvPr>
            <p:ph type="sldNum" sz="quarter" idx="12"/>
          </p:nvPr>
        </p:nvSpPr>
        <p:spPr>
          <a:xfrm>
            <a:off x="8589963" y="6042025"/>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SimSun" panose="02010600030101010101" pitchFamily="2" charset="-122"/>
              </a:defRPr>
            </a:lvl1pPr>
          </a:lstStyle>
          <a:p>
            <a:fld id="{C19A7B96-7276-43B6-BA48-0AE0E651017E}" type="slidenum">
              <a:rPr lang="zh-CN" altLang="en-US"/>
              <a:pPr/>
              <a:t>‹#›</a:t>
            </a:fld>
            <a:endParaRPr lang="zh-CN" altLang="en-US"/>
          </a:p>
        </p:txBody>
      </p:sp>
    </p:spTree>
    <p:extLst>
      <p:ext uri="{BB962C8B-B14F-4D97-AF65-F5344CB8AC3E}">
        <p14:creationId xmlns:p14="http://schemas.microsoft.com/office/powerpoint/2010/main" val="34739904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6223D23-199B-4D4E-AE90-9BF63FA336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616BB6-3B0E-4D16-9F3B-EE57E3A6AB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C19DA7F-3952-40F3-ABE0-A3FBF2BC2EB6}"/>
              </a:ext>
            </a:extLst>
          </p:cNvPr>
          <p:cNvSpPr>
            <a:spLocks noGrp="1" noChangeArrowheads="1"/>
          </p:cNvSpPr>
          <p:nvPr>
            <p:ph type="sldNum" sz="quarter" idx="12"/>
          </p:nvPr>
        </p:nvSpPr>
        <p:spPr>
          <a:ln/>
        </p:spPr>
        <p:txBody>
          <a:bodyPr/>
          <a:lstStyle>
            <a:lvl1pPr>
              <a:defRPr/>
            </a:lvl1pPr>
          </a:lstStyle>
          <a:p>
            <a:fld id="{5F240E5E-AA7C-469D-9877-57AF696275E7}" type="slidenum">
              <a:rPr lang="en-US" altLang="en-US"/>
              <a:pPr/>
              <a:t>‹#›</a:t>
            </a:fld>
            <a:endParaRPr lang="en-US" altLang="en-US"/>
          </a:p>
        </p:txBody>
      </p:sp>
    </p:spTree>
    <p:extLst>
      <p:ext uri="{BB962C8B-B14F-4D97-AF65-F5344CB8AC3E}">
        <p14:creationId xmlns:p14="http://schemas.microsoft.com/office/powerpoint/2010/main" val="24833251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4661FBA-7241-4DE0-A76C-25E77CF1A9C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7D508AE-F60A-496B-B500-56B32479EF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A4E7A25-0793-4B18-9CAF-D41F4677FE8D}"/>
              </a:ext>
            </a:extLst>
          </p:cNvPr>
          <p:cNvSpPr>
            <a:spLocks noGrp="1" noChangeArrowheads="1"/>
          </p:cNvSpPr>
          <p:nvPr>
            <p:ph type="sldNum" sz="quarter" idx="12"/>
          </p:nvPr>
        </p:nvSpPr>
        <p:spPr>
          <a:ln/>
        </p:spPr>
        <p:txBody>
          <a:bodyPr/>
          <a:lstStyle>
            <a:lvl1pPr>
              <a:defRPr/>
            </a:lvl1pPr>
          </a:lstStyle>
          <a:p>
            <a:fld id="{76538E5B-C3CA-437B-8FC1-B0CE75071CB2}" type="slidenum">
              <a:rPr lang="en-US" altLang="en-US"/>
              <a:pPr/>
              <a:t>‹#›</a:t>
            </a:fld>
            <a:endParaRPr lang="en-US" altLang="en-US"/>
          </a:p>
        </p:txBody>
      </p:sp>
    </p:spTree>
    <p:extLst>
      <p:ext uri="{BB962C8B-B14F-4D97-AF65-F5344CB8AC3E}">
        <p14:creationId xmlns:p14="http://schemas.microsoft.com/office/powerpoint/2010/main" val="3362452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image" Target="../media/image1.emf"/><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image" Target="../media/image4.emf"/><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microsoft.com/office/2007/relationships/media" Target="../media/media1.mp3"/><Relationship Id="rId40" Type="http://schemas.openxmlformats.org/officeDocument/2006/relationships/image" Target="../media/image2.emf"/><Relationship Id="rId45" Type="http://schemas.openxmlformats.org/officeDocument/2006/relationships/image" Target="../media/image7.emf"/><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image" Target="../media/image6.emf"/><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image" Target="../media/image5.emf"/><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audio" Target="../media/media1.mp3"/><Relationship Id="rId20" Type="http://schemas.openxmlformats.org/officeDocument/2006/relationships/slideLayout" Target="../slideLayouts/slideLayout31.xml"/><Relationship Id="rId41"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9" Type="http://schemas.openxmlformats.org/officeDocument/2006/relationships/slideLayout" Target="../slideLayouts/slideLayout85.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42" Type="http://schemas.openxmlformats.org/officeDocument/2006/relationships/slideLayout" Target="../slideLayouts/slideLayout88.xml"/><Relationship Id="rId47" Type="http://schemas.openxmlformats.org/officeDocument/2006/relationships/slideLayout" Target="../slideLayouts/slideLayout93.xml"/><Relationship Id="rId50" Type="http://schemas.openxmlformats.org/officeDocument/2006/relationships/slideLayout" Target="../slideLayouts/slideLayout96.xml"/><Relationship Id="rId55" Type="http://schemas.openxmlformats.org/officeDocument/2006/relationships/image" Target="../media/image3.png"/><Relationship Id="rId7" Type="http://schemas.openxmlformats.org/officeDocument/2006/relationships/slideLayout" Target="../slideLayouts/slideLayout5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9" Type="http://schemas.openxmlformats.org/officeDocument/2006/relationships/slideLayout" Target="../slideLayouts/slideLayout75.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40" Type="http://schemas.openxmlformats.org/officeDocument/2006/relationships/slideLayout" Target="../slideLayouts/slideLayout86.xml"/><Relationship Id="rId45" Type="http://schemas.openxmlformats.org/officeDocument/2006/relationships/slideLayout" Target="../slideLayouts/slideLayout91.xml"/><Relationship Id="rId53" Type="http://schemas.openxmlformats.org/officeDocument/2006/relationships/image" Target="../media/image1.emf"/><Relationship Id="rId58" Type="http://schemas.openxmlformats.org/officeDocument/2006/relationships/image" Target="../media/image6.emf"/><Relationship Id="rId5" Type="http://schemas.openxmlformats.org/officeDocument/2006/relationships/slideLayout" Target="../slideLayouts/slideLayout51.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43" Type="http://schemas.openxmlformats.org/officeDocument/2006/relationships/slideLayout" Target="../slideLayouts/slideLayout89.xml"/><Relationship Id="rId48" Type="http://schemas.openxmlformats.org/officeDocument/2006/relationships/slideLayout" Target="../slideLayouts/slideLayout94.xml"/><Relationship Id="rId56" Type="http://schemas.openxmlformats.org/officeDocument/2006/relationships/image" Target="../media/image4.emf"/><Relationship Id="rId8" Type="http://schemas.openxmlformats.org/officeDocument/2006/relationships/slideLayout" Target="../slideLayouts/slideLayout54.xml"/><Relationship Id="rId51" Type="http://schemas.openxmlformats.org/officeDocument/2006/relationships/slideLayout" Target="../slideLayouts/slideLayout97.xml"/><Relationship Id="rId3" Type="http://schemas.openxmlformats.org/officeDocument/2006/relationships/slideLayout" Target="../slideLayouts/slideLayout49.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slideLayout" Target="../slideLayouts/slideLayout84.xml"/><Relationship Id="rId46" Type="http://schemas.openxmlformats.org/officeDocument/2006/relationships/slideLayout" Target="../slideLayouts/slideLayout92.xml"/><Relationship Id="rId59" Type="http://schemas.openxmlformats.org/officeDocument/2006/relationships/image" Target="../media/image7.emf"/><Relationship Id="rId20" Type="http://schemas.openxmlformats.org/officeDocument/2006/relationships/slideLayout" Target="../slideLayouts/slideLayout66.xml"/><Relationship Id="rId41" Type="http://schemas.openxmlformats.org/officeDocument/2006/relationships/slideLayout" Target="../slideLayouts/slideLayout87.xml"/><Relationship Id="rId54" Type="http://schemas.openxmlformats.org/officeDocument/2006/relationships/image" Target="../media/image2.emf"/><Relationship Id="rId1" Type="http://schemas.openxmlformats.org/officeDocument/2006/relationships/slideLayout" Target="../slideLayouts/slideLayout47.xml"/><Relationship Id="rId6" Type="http://schemas.openxmlformats.org/officeDocument/2006/relationships/slideLayout" Target="../slideLayouts/slideLayout52.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49" Type="http://schemas.openxmlformats.org/officeDocument/2006/relationships/slideLayout" Target="../slideLayouts/slideLayout95.xml"/><Relationship Id="rId57" Type="http://schemas.openxmlformats.org/officeDocument/2006/relationships/image" Target="../media/image5.emf"/><Relationship Id="rId10" Type="http://schemas.openxmlformats.org/officeDocument/2006/relationships/slideLayout" Target="../slideLayouts/slideLayout56.xml"/><Relationship Id="rId31" Type="http://schemas.openxmlformats.org/officeDocument/2006/relationships/slideLayout" Target="../slideLayouts/slideLayout77.xml"/><Relationship Id="rId44" Type="http://schemas.openxmlformats.org/officeDocument/2006/relationships/slideLayout" Target="../slideLayouts/slideLayout90.xml"/><Relationship Id="rId5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5.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6.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C14E5A-2EB3-40A6-A34D-1441847407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786481-95B2-4D7A-9DEF-C58D8473F5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55DA2E-FE21-4216-896D-579DFAABFF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324B2A-9AC7-41D3-8A27-91D0D0C3BFE9}" type="datetimeFigureOut">
              <a:rPr lang="en-US" smtClean="0"/>
              <a:t>2/19/2022</a:t>
            </a:fld>
            <a:endParaRPr lang="en-US"/>
          </a:p>
        </p:txBody>
      </p:sp>
      <p:sp>
        <p:nvSpPr>
          <p:cNvPr id="5" name="Footer Placeholder 4">
            <a:extLst>
              <a:ext uri="{FF2B5EF4-FFF2-40B4-BE49-F238E27FC236}">
                <a16:creationId xmlns:a16="http://schemas.microsoft.com/office/drawing/2014/main" id="{47FD1C35-9B94-4B41-BF63-607B35FEC7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6D5BCA-D777-44FA-84D1-4FA1FA5A62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76E49A-D96D-4291-B9DE-D516D4C61460}" type="slidenum">
              <a:rPr lang="en-US" smtClean="0"/>
              <a:t>‹#›</a:t>
            </a:fld>
            <a:endParaRPr lang="en-US"/>
          </a:p>
        </p:txBody>
      </p:sp>
    </p:spTree>
    <p:extLst>
      <p:ext uri="{BB962C8B-B14F-4D97-AF65-F5344CB8AC3E}">
        <p14:creationId xmlns:p14="http://schemas.microsoft.com/office/powerpoint/2010/main" val="712480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39"/>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40"/>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38"/>
            <p:extLst>
              <p:ext uri="{DAA4B4D4-6D71-4841-9C94-3DE7FCFB9230}">
                <p14:media xmlns:p14="http://schemas.microsoft.com/office/powerpoint/2010/main" r:embed="rId37"/>
              </p:ext>
            </p:extLst>
          </p:nvPr>
        </p:nvPicPr>
        <p:blipFill>
          <a:blip r:embed="rId41"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42"/>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43"/>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44"/>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45"/>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42172974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图片 1">
            <a:extLst>
              <a:ext uri="{FF2B5EF4-FFF2-40B4-BE49-F238E27FC236}">
                <a16:creationId xmlns:a16="http://schemas.microsoft.com/office/drawing/2014/main" id="{9DE90241-5AFF-4A03-B0FE-CF1252886DAB}"/>
              </a:ext>
            </a:extLst>
          </p:cNvPr>
          <p:cNvPicPr>
            <a:picLocks noChangeAspect="1"/>
          </p:cNvPicPr>
          <p:nvPr userDrawn="1"/>
        </p:nvPicPr>
        <p:blipFill>
          <a:blip r:embed="rId53">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图片 2">
            <a:extLst>
              <a:ext uri="{FF2B5EF4-FFF2-40B4-BE49-F238E27FC236}">
                <a16:creationId xmlns:a16="http://schemas.microsoft.com/office/drawing/2014/main" id="{5DF05C2E-0CC3-4913-BAEE-F15E7FC53FC7}"/>
              </a:ext>
            </a:extLst>
          </p:cNvPr>
          <p:cNvPicPr>
            <a:picLocks noChangeAspect="1"/>
          </p:cNvPicPr>
          <p:nvPr userDrawn="1"/>
        </p:nvPicPr>
        <p:blipFill>
          <a:blip r:embed="rId54">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郑柏林 - 小跳豆">
            <a:hlinkClick r:id="" action="ppaction://media"/>
            <a:extLst>
              <a:ext uri="{FF2B5EF4-FFF2-40B4-BE49-F238E27FC236}">
                <a16:creationId xmlns:a16="http://schemas.microsoft.com/office/drawing/2014/main" id="{2157277A-F0F7-41A2-873A-E4BA2A9C5E33}"/>
              </a:ext>
            </a:extLst>
          </p:cNvPr>
          <p:cNvPicPr>
            <a:picLocks noChangeAspect="1"/>
          </p:cNvPicPr>
          <p:nvPr userDrawn="1"/>
        </p:nvPicPr>
        <p:blipFill>
          <a:blip r:embed="rId55">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图片 4">
            <a:extLst>
              <a:ext uri="{FF2B5EF4-FFF2-40B4-BE49-F238E27FC236}">
                <a16:creationId xmlns:a16="http://schemas.microsoft.com/office/drawing/2014/main" id="{F699ECA2-B704-41D8-8F62-0658B5C3E075}"/>
              </a:ext>
            </a:extLst>
          </p:cNvPr>
          <p:cNvPicPr>
            <a:picLocks noChangeAspect="1"/>
          </p:cNvPicPr>
          <p:nvPr userDrawn="1"/>
        </p:nvPicPr>
        <p:blipFill>
          <a:blip r:embed="rId56">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图片 5">
            <a:extLst>
              <a:ext uri="{FF2B5EF4-FFF2-40B4-BE49-F238E27FC236}">
                <a16:creationId xmlns:a16="http://schemas.microsoft.com/office/drawing/2014/main" id="{08E526F1-4219-4C5E-BF49-4F38877A9204}"/>
              </a:ext>
            </a:extLst>
          </p:cNvPr>
          <p:cNvPicPr>
            <a:picLocks noChangeAspect="1"/>
          </p:cNvPicPr>
          <p:nvPr userDrawn="1"/>
        </p:nvPicPr>
        <p:blipFill>
          <a:blip r:embed="rId57">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图片 22">
            <a:extLst>
              <a:ext uri="{FF2B5EF4-FFF2-40B4-BE49-F238E27FC236}">
                <a16:creationId xmlns:a16="http://schemas.microsoft.com/office/drawing/2014/main" id="{C319F671-7A96-4473-82BD-A5ABCCCCE401}"/>
              </a:ext>
            </a:extLst>
          </p:cNvPr>
          <p:cNvPicPr>
            <a:picLocks noChangeAspect="1"/>
          </p:cNvPicPr>
          <p:nvPr userDrawn="1"/>
        </p:nvPicPr>
        <p:blipFill>
          <a:blip r:embed="rId58">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图片 23">
            <a:extLst>
              <a:ext uri="{FF2B5EF4-FFF2-40B4-BE49-F238E27FC236}">
                <a16:creationId xmlns:a16="http://schemas.microsoft.com/office/drawing/2014/main" id="{7E5A6802-147D-48AD-AD4A-45A69F5EE1B0}"/>
              </a:ext>
            </a:extLst>
          </p:cNvPr>
          <p:cNvPicPr>
            <a:picLocks noChangeAspect="1"/>
          </p:cNvPicPr>
          <p:nvPr userDrawn="1"/>
        </p:nvPicPr>
        <p:blipFill>
          <a:blip r:embed="rId59">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41958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5" r:id="rId7"/>
    <p:sldLayoutId id="2147483706" r:id="rId8"/>
    <p:sldLayoutId id="2147483707" r:id="rId9"/>
    <p:sldLayoutId id="2147483708" r:id="rId10"/>
    <p:sldLayoutId id="2147483709"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30" r:id="rId23"/>
    <p:sldLayoutId id="2147483732" r:id="rId24"/>
    <p:sldLayoutId id="2147483734" r:id="rId25"/>
    <p:sldLayoutId id="2147483743" r:id="rId26"/>
    <p:sldLayoutId id="2147483745" r:id="rId27"/>
    <p:sldLayoutId id="2147483747" r:id="rId28"/>
    <p:sldLayoutId id="2147483749" r:id="rId29"/>
    <p:sldLayoutId id="2147483751" r:id="rId30"/>
    <p:sldLayoutId id="2147483753" r:id="rId31"/>
    <p:sldLayoutId id="2147483754" r:id="rId32"/>
    <p:sldLayoutId id="2147483755" r:id="rId33"/>
    <p:sldLayoutId id="2147483756" r:id="rId34"/>
    <p:sldLayoutId id="2147483757" r:id="rId35"/>
    <p:sldLayoutId id="2147483758" r:id="rId36"/>
    <p:sldLayoutId id="2147483759" r:id="rId37"/>
    <p:sldLayoutId id="2147483760" r:id="rId38"/>
    <p:sldLayoutId id="2147483761" r:id="rId39"/>
    <p:sldLayoutId id="2147483762" r:id="rId40"/>
    <p:sldLayoutId id="2147483763" r:id="rId41"/>
    <p:sldLayoutId id="2147483764" r:id="rId42"/>
    <p:sldLayoutId id="2147483765" r:id="rId43"/>
    <p:sldLayoutId id="2147483767" r:id="rId44"/>
    <p:sldLayoutId id="2147483769" r:id="rId45"/>
    <p:sldLayoutId id="2147483771" r:id="rId46"/>
    <p:sldLayoutId id="2147483773" r:id="rId47"/>
    <p:sldLayoutId id="2147483775" r:id="rId48"/>
    <p:sldLayoutId id="2147483776" r:id="rId49"/>
    <p:sldLayoutId id="2147483777" r:id="rId50"/>
    <p:sldLayoutId id="2147483778" r:id="rId51"/>
  </p:sldLayoutIdLst>
  <p:hf hdr="0" ftr="0" dt="0"/>
  <p:txStyles>
    <p:titleStyle>
      <a:lvl1pPr algn="l" defTabSz="912813"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2813" rtl="0" eaLnBrk="0" fontAlgn="base" hangingPunct="0">
        <a:lnSpc>
          <a:spcPct val="90000"/>
        </a:lnSpc>
        <a:spcBef>
          <a:spcPct val="0"/>
        </a:spcBef>
        <a:spcAft>
          <a:spcPct val="0"/>
        </a:spcAft>
        <a:defRPr sz="4400">
          <a:solidFill>
            <a:schemeClr val="tx1"/>
          </a:solidFill>
          <a:latin typeface="Lato Regular" panose="020F0502020204030203" pitchFamily="34" charset="0"/>
        </a:defRPr>
      </a:lvl2pPr>
      <a:lvl3pPr algn="l" defTabSz="912813" rtl="0" eaLnBrk="0" fontAlgn="base" hangingPunct="0">
        <a:lnSpc>
          <a:spcPct val="90000"/>
        </a:lnSpc>
        <a:spcBef>
          <a:spcPct val="0"/>
        </a:spcBef>
        <a:spcAft>
          <a:spcPct val="0"/>
        </a:spcAft>
        <a:defRPr sz="4400">
          <a:solidFill>
            <a:schemeClr val="tx1"/>
          </a:solidFill>
          <a:latin typeface="Lato Regular" panose="020F0502020204030203" pitchFamily="34" charset="0"/>
        </a:defRPr>
      </a:lvl3pPr>
      <a:lvl4pPr algn="l" defTabSz="912813" rtl="0" eaLnBrk="0" fontAlgn="base" hangingPunct="0">
        <a:lnSpc>
          <a:spcPct val="90000"/>
        </a:lnSpc>
        <a:spcBef>
          <a:spcPct val="0"/>
        </a:spcBef>
        <a:spcAft>
          <a:spcPct val="0"/>
        </a:spcAft>
        <a:defRPr sz="4400">
          <a:solidFill>
            <a:schemeClr val="tx1"/>
          </a:solidFill>
          <a:latin typeface="Lato Regular" panose="020F0502020204030203" pitchFamily="34" charset="0"/>
        </a:defRPr>
      </a:lvl4pPr>
      <a:lvl5pPr algn="l" defTabSz="912813" rtl="0" eaLnBrk="0" fontAlgn="base" hangingPunct="0">
        <a:lnSpc>
          <a:spcPct val="90000"/>
        </a:lnSpc>
        <a:spcBef>
          <a:spcPct val="0"/>
        </a:spcBef>
        <a:spcAft>
          <a:spcPct val="0"/>
        </a:spcAft>
        <a:defRPr sz="4400">
          <a:solidFill>
            <a:schemeClr val="tx1"/>
          </a:solidFill>
          <a:latin typeface="Lato Regular" panose="020F0502020204030203" pitchFamily="34" charset="0"/>
        </a:defRPr>
      </a:lvl5pPr>
      <a:lvl6pPr marL="457200" algn="l" defTabSz="912813" rtl="0" fontAlgn="base">
        <a:lnSpc>
          <a:spcPct val="90000"/>
        </a:lnSpc>
        <a:spcBef>
          <a:spcPct val="0"/>
        </a:spcBef>
        <a:spcAft>
          <a:spcPct val="0"/>
        </a:spcAft>
        <a:defRPr sz="4400">
          <a:solidFill>
            <a:schemeClr val="tx1"/>
          </a:solidFill>
          <a:latin typeface="Lato Regular" panose="020F0502020204030203" pitchFamily="34" charset="0"/>
        </a:defRPr>
      </a:lvl6pPr>
      <a:lvl7pPr marL="914400" algn="l" defTabSz="912813" rtl="0" fontAlgn="base">
        <a:lnSpc>
          <a:spcPct val="90000"/>
        </a:lnSpc>
        <a:spcBef>
          <a:spcPct val="0"/>
        </a:spcBef>
        <a:spcAft>
          <a:spcPct val="0"/>
        </a:spcAft>
        <a:defRPr sz="4400">
          <a:solidFill>
            <a:schemeClr val="tx1"/>
          </a:solidFill>
          <a:latin typeface="Lato Regular" panose="020F0502020204030203" pitchFamily="34" charset="0"/>
        </a:defRPr>
      </a:lvl7pPr>
      <a:lvl8pPr marL="1371600" algn="l" defTabSz="912813" rtl="0" fontAlgn="base">
        <a:lnSpc>
          <a:spcPct val="90000"/>
        </a:lnSpc>
        <a:spcBef>
          <a:spcPct val="0"/>
        </a:spcBef>
        <a:spcAft>
          <a:spcPct val="0"/>
        </a:spcAft>
        <a:defRPr sz="4400">
          <a:solidFill>
            <a:schemeClr val="tx1"/>
          </a:solidFill>
          <a:latin typeface="Lato Regular" panose="020F0502020204030203" pitchFamily="34" charset="0"/>
        </a:defRPr>
      </a:lvl8pPr>
      <a:lvl9pPr marL="1828800" algn="l" defTabSz="912813" rtl="0" fontAlgn="base">
        <a:lnSpc>
          <a:spcPct val="90000"/>
        </a:lnSpc>
        <a:spcBef>
          <a:spcPct val="0"/>
        </a:spcBef>
        <a:spcAft>
          <a:spcPct val="0"/>
        </a:spcAft>
        <a:defRPr sz="4400">
          <a:solidFill>
            <a:schemeClr val="tx1"/>
          </a:solidFill>
          <a:latin typeface="Lato Regular" panose="020F0502020204030203" pitchFamily="34" charset="0"/>
        </a:defRPr>
      </a:lvl9pPr>
    </p:titleStyle>
    <p:bodyStyle>
      <a:lvl1pPr marL="227013" indent="-227013" algn="l" defTabSz="912813"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2D6F544-1BAE-4F8C-B79B-AA2CE827CF1A}"/>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5DE4E6F-1554-4F61-A76C-315497289A7F}"/>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71A7266-8E7A-4517-973B-B4EF27566DD8}"/>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E7CA85B2-5D24-45DA-9C18-C9215FF9BBC7}"/>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5B45AE75-3E82-43A4-8BB1-5B2EF4EF9EF8}"/>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96A0358D-55A3-45B1-A8D3-DD407CA1F806}" type="slidenum">
              <a:rPr lang="en-US" altLang="en-US"/>
              <a:pPr/>
              <a:t>‹#›</a:t>
            </a:fld>
            <a:endParaRPr lang="en-US" altLang="en-US"/>
          </a:p>
        </p:txBody>
      </p:sp>
    </p:spTree>
    <p:extLst>
      <p:ext uri="{BB962C8B-B14F-4D97-AF65-F5344CB8AC3E}">
        <p14:creationId xmlns:p14="http://schemas.microsoft.com/office/powerpoint/2010/main" val="1534279272"/>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100000">
              <a:schemeClr val="bg1"/>
            </a:gs>
          </a:gsLst>
          <a:lin ang="5400000" scaled="1"/>
        </a:gra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F1D5720-70F4-4998-A13C-EC6DFFE1138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74A26724-2C8E-49AB-8146-302A6ECFBC02}"/>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05AC454-057E-45DD-92D1-DAF5CA0FE4D2}"/>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0B8612D4-B113-4968-83CA-C581F29A05F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90EBBDB5-4DAB-4441-98B1-B66D2DB2F3CA}"/>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28EAD147-C6FD-44F9-9423-CB61164E9620}" type="slidenum">
              <a:rPr lang="en-US" altLang="en-US"/>
              <a:pPr/>
              <a:t>‹#›</a:t>
            </a:fld>
            <a:endParaRPr lang="en-US" altLang="en-US"/>
          </a:p>
        </p:txBody>
      </p:sp>
    </p:spTree>
    <p:extLst>
      <p:ext uri="{BB962C8B-B14F-4D97-AF65-F5344CB8AC3E}">
        <p14:creationId xmlns:p14="http://schemas.microsoft.com/office/powerpoint/2010/main" val="3470224243"/>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2/17/2022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27295840"/>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xml"/><Relationship Id="rId7" Type="http://schemas.openxmlformats.org/officeDocument/2006/relationships/image" Target="../media/image17.jpeg"/><Relationship Id="rId2" Type="http://schemas.openxmlformats.org/officeDocument/2006/relationships/slideLayout" Target="../slideLayouts/slideLayout23.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jpe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 Target="slide10.xml"/><Relationship Id="rId1" Type="http://schemas.openxmlformats.org/officeDocument/2006/relationships/slideLayout" Target="../slideLayouts/slideLayout53.xm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86.xml"/><Relationship Id="rId1" Type="http://schemas.openxmlformats.org/officeDocument/2006/relationships/vmlDrawing" Target="../drawings/vmlDrawing2.vml"/><Relationship Id="rId5" Type="http://schemas.openxmlformats.org/officeDocument/2006/relationships/image" Target="../media/image37.jpeg"/><Relationship Id="rId4" Type="http://schemas.openxmlformats.org/officeDocument/2006/relationships/image" Target="../media/image36.emf"/></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3.xml"/><Relationship Id="rId4" Type="http://schemas.openxmlformats.org/officeDocument/2006/relationships/slide" Target="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emf"/><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58.xml"/><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58.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19.xml"/><Relationship Id="rId1" Type="http://schemas.openxmlformats.org/officeDocument/2006/relationships/slideLayout" Target="../slideLayouts/slideLayout5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124.xml"/><Relationship Id="rId6" Type="http://schemas.openxmlformats.org/officeDocument/2006/relationships/image" Target="https://cth.edu.vn/wp-content/uploads/2018/03/phuong-phap-hoc-hop-tac-think-pair-share.jpg" TargetMode="External"/><Relationship Id="rId5" Type="http://schemas.openxmlformats.org/officeDocument/2006/relationships/image" Target="../media/image51.jpe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slide" Target="slide19.xml"/><Relationship Id="rId1" Type="http://schemas.openxmlformats.org/officeDocument/2006/relationships/slideLayout" Target="../slideLayouts/slideLayout53.xml"/><Relationship Id="rId6" Type="http://schemas.openxmlformats.org/officeDocument/2006/relationships/image" Target="../media/image17.jpeg"/><Relationship Id="rId5" Type="http://schemas.openxmlformats.org/officeDocument/2006/relationships/image" Target="../media/image53.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7.xml"/><Relationship Id="rId6" Type="http://schemas.openxmlformats.org/officeDocument/2006/relationships/image" Target="../media/image56.gif"/><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7.xml"/><Relationship Id="rId1" Type="http://schemas.openxmlformats.org/officeDocument/2006/relationships/slideLayout" Target="../slideLayouts/slideLayout58.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notesSlide" Target="../notesSlides/notesSlide2.xml"/><Relationship Id="rId7" Type="http://schemas.openxmlformats.org/officeDocument/2006/relationships/image" Target="../media/image25.wmf"/><Relationship Id="rId2" Type="http://schemas.openxmlformats.org/officeDocument/2006/relationships/slideLayout" Target="../slideLayouts/slideLayout94.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20.jpeg"/><Relationship Id="rId5" Type="http://schemas.openxmlformats.org/officeDocument/2006/relationships/image" Target="../media/image27.wmf"/><Relationship Id="rId10" Type="http://schemas.openxmlformats.org/officeDocument/2006/relationships/image" Target="../media/image19.jpeg"/><Relationship Id="rId4" Type="http://schemas.openxmlformats.org/officeDocument/2006/relationships/image" Target="../media/image26.wmf"/><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9.jpeg"/><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0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1.jpeg"/><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4">
            <a:extLst>
              <a:ext uri="{28A0092B-C50C-407E-A947-70E740481C1C}">
                <a14:useLocalDpi xmlns:a14="http://schemas.microsoft.com/office/drawing/2010/main" val="0"/>
              </a:ext>
            </a:extLst>
          </a:blip>
          <a:srcRect l="2914" t="12038" r="70209" b="60370"/>
          <a:stretch>
            <a:fillRect/>
          </a:stretch>
        </p:blipFill>
        <p:spPr bwMode="auto">
          <a:xfrm>
            <a:off x="8906585" y="-59741"/>
            <a:ext cx="2456811" cy="189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rcRect l="2914" t="12038" r="70209" b="60370"/>
          <a:stretch>
            <a:fillRect/>
          </a:stretch>
        </p:blipFill>
        <p:spPr bwMode="auto">
          <a:xfrm>
            <a:off x="1704533" y="51683"/>
            <a:ext cx="2456811" cy="189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57125" y="944915"/>
            <a:ext cx="12263479" cy="2415839"/>
          </a:xfrm>
          <a:prstGeom prst="rect">
            <a:avLst/>
          </a:prstGeom>
          <a:noFill/>
        </p:spPr>
        <p:txBody>
          <a:bodyPr wrap="square" lIns="121843" tIns="60921" rIns="121843" bIns="60921">
            <a:spAutoFit/>
          </a:bodyPr>
          <a:lstStyle/>
          <a:p>
            <a:pPr marL="0" marR="0" lvl="0" indent="0" algn="ctr" defTabSz="1218264" rtl="0" eaLnBrk="1" fontAlgn="auto" latinLnBrk="0" hangingPunct="1">
              <a:lnSpc>
                <a:spcPct val="100000"/>
              </a:lnSpc>
              <a:spcBef>
                <a:spcPts val="0"/>
              </a:spcBef>
              <a:spcAft>
                <a:spcPts val="0"/>
              </a:spcAft>
              <a:buClrTx/>
              <a:buSzTx/>
              <a:buFontTx/>
              <a:buNone/>
              <a:tabLst/>
              <a:defRPr/>
            </a:pPr>
            <a:r>
              <a:rPr kumimoji="0" lang="en-US" altLang="zh-CN" sz="5299" b="1" i="0" u="none" strike="noStrike" kern="1200" cap="none" spc="0" normalizeH="0" baseline="0" noProof="0"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Times New Roman" pitchFamily="18" charset="0"/>
                <a:ea typeface="华文琥珀" pitchFamily="2" charset="-122"/>
                <a:cs typeface="Times New Roman" pitchFamily="18" charset="0"/>
              </a:rPr>
              <a:t>BÀI 16</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4500" cmpd="dbl">
                  <a:solidFill>
                    <a:srgbClr val="C0504D">
                      <a:shade val="85000"/>
                      <a:satMod val="155000"/>
                    </a:srgbClr>
                  </a:solidFill>
                  <a:prstDash val="solid"/>
                  <a:miter lim="800000"/>
                </a:ln>
                <a:solidFill>
                  <a:srgbClr val="FF0000"/>
                </a:solidFill>
                <a:effectLst>
                  <a:outerShdw blurRad="38100" dist="38100" dir="7020000" algn="tl">
                    <a:srgbClr val="000000">
                      <a:alpha val="35000"/>
                    </a:srgbClr>
                  </a:outerShdw>
                </a:effectLst>
                <a:uLnTx/>
                <a:uFillTx/>
                <a:latin typeface="Times New Roman" panose="02020603050405020304" pitchFamily="18" charset="0"/>
                <a:ea typeface="+mn-ea"/>
                <a:cs typeface="Times New Roman" pitchFamily="18" charset="0"/>
              </a:rPr>
              <a:t>QUYỀN</a:t>
            </a:r>
            <a:r>
              <a:rPr kumimoji="0" lang="en-US" sz="4800" b="1" i="0" u="none" strike="noStrike" kern="1200" cap="none" spc="0" normalizeH="0" noProof="0" dirty="0">
                <a:ln w="24500" cmpd="dbl">
                  <a:solidFill>
                    <a:srgbClr val="C0504D">
                      <a:shade val="85000"/>
                      <a:satMod val="155000"/>
                    </a:srgbClr>
                  </a:solidFill>
                  <a:prstDash val="solid"/>
                  <a:miter lim="800000"/>
                </a:ln>
                <a:solidFill>
                  <a:srgbClr val="FF0000"/>
                </a:solidFill>
                <a:effectLst>
                  <a:outerShdw blurRad="38100" dist="38100" dir="7020000" algn="tl">
                    <a:srgbClr val="000000">
                      <a:alpha val="35000"/>
                    </a:srgbClr>
                  </a:outerShdw>
                </a:effectLst>
                <a:uLnTx/>
                <a:uFillTx/>
                <a:latin typeface="Times New Roman" panose="02020603050405020304" pitchFamily="18" charset="0"/>
                <a:ea typeface="+mn-ea"/>
                <a:cs typeface="Times New Roman" pitchFamily="18" charset="0"/>
              </a:rPr>
              <a:t> THAM GIA QUẢN LÍ NHÀ NƯỚC QUẢN LÍ XÃ HỘI CỦA CÔNG DÂN</a:t>
            </a:r>
            <a:endParaRPr kumimoji="0" lang="en-US" sz="4800" b="1" i="0" u="none" strike="noStrike" kern="1200" cap="none" spc="0" normalizeH="0" baseline="0" noProof="0" dirty="0">
              <a:ln w="24500" cmpd="dbl">
                <a:solidFill>
                  <a:srgbClr val="C0504D">
                    <a:shade val="85000"/>
                    <a:satMod val="155000"/>
                  </a:srgbClr>
                </a:solidFill>
                <a:prstDash val="solid"/>
                <a:miter lim="800000"/>
              </a:ln>
              <a:solidFill>
                <a:srgbClr val="FF0000"/>
              </a:solidFill>
              <a:effectLst>
                <a:outerShdw blurRad="38100" dist="38100" dir="7020000" algn="tl">
                  <a:srgbClr val="000000">
                    <a:alpha val="35000"/>
                  </a:srgbClr>
                </a:outerShdw>
              </a:effectLst>
              <a:uLnTx/>
              <a:uFillTx/>
              <a:latin typeface="Times New Roman" panose="02020603050405020304" pitchFamily="18" charset="0"/>
              <a:ea typeface="+mn-ea"/>
              <a:cs typeface="Times New Roman" pitchFamily="18" charset="0"/>
            </a:endParaRPr>
          </a:p>
        </p:txBody>
      </p:sp>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55934">
            <a:off x="10650133" y="1224157"/>
            <a:ext cx="809415" cy="104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5114" y="2209177"/>
            <a:ext cx="860201" cy="95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IMG_1582517675295_1582518075254"/>
          <p:cNvPicPr>
            <a:picLocks noGrp="1" noChangeAspect="1"/>
          </p:cNvPicPr>
          <p:nvPr isPhoto="1"/>
        </p:nvPicPr>
        <p:blipFill>
          <a:blip r:embed="rId7" cstate="print">
            <a:lum bright="-6000"/>
            <a:extLst>
              <a:ext uri="{28A0092B-C50C-407E-A947-70E740481C1C}">
                <a14:useLocalDpi xmlns:a14="http://schemas.microsoft.com/office/drawing/2010/main" val="0"/>
              </a:ext>
            </a:extLst>
          </a:blip>
          <a:stretch>
            <a:fillRect/>
          </a:stretch>
        </p:blipFill>
        <p:spPr>
          <a:xfrm>
            <a:off x="364043" y="-1068"/>
            <a:ext cx="1708590" cy="17489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
        <p:nvSpPr>
          <p:cNvPr id="85005" name="TextBox 1"/>
          <p:cNvSpPr txBox="1">
            <a:spLocks noChangeArrowheads="1"/>
          </p:cNvSpPr>
          <p:nvPr/>
        </p:nvSpPr>
        <p:spPr bwMode="auto">
          <a:xfrm>
            <a:off x="2918425" y="169987"/>
            <a:ext cx="7470417" cy="1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4" tIns="45707" rIns="91384" bIns="45707">
            <a:spAutoFit/>
          </a:bodyPr>
          <a:lstStyle>
            <a:lvl1pPr defTabSz="912813" eaLnBrk="0" hangingPunct="0">
              <a:defRPr sz="2200">
                <a:solidFill>
                  <a:schemeClr val="tx1"/>
                </a:solidFill>
                <a:latin typeface="Arial" panose="020B0604020202020204" pitchFamily="34" charset="0"/>
                <a:cs typeface="Arial" panose="020B0604020202020204" pitchFamily="34" charset="0"/>
              </a:defRPr>
            </a:lvl1pPr>
            <a:lvl2pPr marL="742950" indent="-285750" defTabSz="912813" eaLnBrk="0" hangingPunct="0">
              <a:defRPr sz="2200">
                <a:solidFill>
                  <a:schemeClr val="tx1"/>
                </a:solidFill>
                <a:latin typeface="Arial" panose="020B0604020202020204" pitchFamily="34" charset="0"/>
                <a:cs typeface="Arial" panose="020B0604020202020204" pitchFamily="34" charset="0"/>
              </a:defRPr>
            </a:lvl2pPr>
            <a:lvl3pPr marL="1143000" indent="-228600" defTabSz="912813" eaLnBrk="0" hangingPunct="0">
              <a:defRPr sz="2200">
                <a:solidFill>
                  <a:schemeClr val="tx1"/>
                </a:solidFill>
                <a:latin typeface="Arial" panose="020B0604020202020204" pitchFamily="34" charset="0"/>
                <a:cs typeface="Arial" panose="020B0604020202020204" pitchFamily="34" charset="0"/>
              </a:defRPr>
            </a:lvl3pPr>
            <a:lvl4pPr marL="1600200" indent="-228600" defTabSz="912813" eaLnBrk="0" hangingPunct="0">
              <a:defRPr sz="2200">
                <a:solidFill>
                  <a:schemeClr val="tx1"/>
                </a:solidFill>
                <a:latin typeface="Arial" panose="020B0604020202020204" pitchFamily="34" charset="0"/>
                <a:cs typeface="Arial" panose="020B0604020202020204" pitchFamily="34" charset="0"/>
              </a:defRPr>
            </a:lvl4pPr>
            <a:lvl5pPr marL="2057400" indent="-228600" defTabSz="912813" eaLnBrk="0" hangingPunct="0">
              <a:defRPr sz="22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marL="0" marR="0" lvl="0" indent="0" algn="ctr" defTabSz="1217054" rtl="0" eaLnBrk="1" fontAlgn="auto" latinLnBrk="0" hangingPunct="1">
              <a:lnSpc>
                <a:spcPct val="100000"/>
              </a:lnSpc>
              <a:spcBef>
                <a:spcPts val="0"/>
              </a:spcBef>
              <a:spcAft>
                <a:spcPts val="0"/>
              </a:spcAft>
              <a:buClrTx/>
              <a:buSzTx/>
              <a:buFontTx/>
              <a:buNone/>
              <a:tabLst/>
              <a:defRPr/>
            </a:pPr>
            <a:r>
              <a:rPr kumimoji="0" lang="en-US" altLang="vi-VN" sz="1999"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TRƯỜNG TRUNG HỌC CƠ SỞ TÔ HIỆU- LÊ CHÂN- HẢI PHÒNG</a:t>
            </a:r>
          </a:p>
          <a:p>
            <a:pPr marL="0" marR="0" lvl="0" indent="0" algn="ctr" defTabSz="1217054" rtl="0" eaLnBrk="1" fontAlgn="auto" latinLnBrk="0" hangingPunct="1">
              <a:lnSpc>
                <a:spcPct val="100000"/>
              </a:lnSpc>
              <a:spcBef>
                <a:spcPts val="0"/>
              </a:spcBef>
              <a:spcAft>
                <a:spcPts val="0"/>
              </a:spcAft>
              <a:buClrTx/>
              <a:buSzTx/>
              <a:buFontTx/>
              <a:buNone/>
              <a:tabLst/>
              <a:defRPr/>
            </a:pPr>
            <a:r>
              <a:rPr kumimoji="0" lang="en-US" altLang="vi-VN" sz="2399"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TỔ KHOA HỌC XÃ HỘI</a:t>
            </a:r>
          </a:p>
          <a:p>
            <a:pPr marL="0" marR="0" lvl="0" indent="0" algn="ctr" defTabSz="1217054" rtl="0" eaLnBrk="1" fontAlgn="auto" latinLnBrk="0" hangingPunct="1">
              <a:lnSpc>
                <a:spcPct val="100000"/>
              </a:lnSpc>
              <a:spcBef>
                <a:spcPts val="0"/>
              </a:spcBef>
              <a:spcAft>
                <a:spcPts val="0"/>
              </a:spcAft>
              <a:buClrTx/>
              <a:buSzTx/>
              <a:buFontTx/>
              <a:buNone/>
              <a:tabLst/>
              <a:defRPr/>
            </a:pPr>
            <a:r>
              <a:rPr kumimoji="0" lang="en-US" altLang="vi-VN" sz="2399"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NHÓM GDCD 9 </a:t>
            </a:r>
          </a:p>
        </p:txBody>
      </p:sp>
      <p:sp>
        <p:nvSpPr>
          <p:cNvPr id="3" name="AutoShape 2" descr="Sắc tím lục bình"/>
          <p:cNvSpPr>
            <a:spLocks noChangeAspect="1" noChangeArrowheads="1"/>
          </p:cNvSpPr>
          <p:nvPr/>
        </p:nvSpPr>
        <p:spPr bwMode="auto">
          <a:xfrm>
            <a:off x="157125" y="-143532"/>
            <a:ext cx="304721" cy="30472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Lato Light"/>
              <a:ea typeface="+mn-ea"/>
              <a:cs typeface="+mn-cs"/>
            </a:endParaRPr>
          </a:p>
        </p:txBody>
      </p:sp>
      <p:pic>
        <p:nvPicPr>
          <p:cNvPr id="14"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47490" y="3358409"/>
            <a:ext cx="7687385" cy="353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2">
            <a:extLst>
              <a:ext uri="{FF2B5EF4-FFF2-40B4-BE49-F238E27FC236}">
                <a16:creationId xmlns:a16="http://schemas.microsoft.com/office/drawing/2014/main" id="{03250F40-8A37-4027-A382-86E3B8A93887}"/>
              </a:ext>
            </a:extLst>
          </p:cNvPr>
          <p:cNvGrpSpPr>
            <a:grpSpLocks noChangeAspect="1"/>
          </p:cNvGrpSpPr>
          <p:nvPr/>
        </p:nvGrpSpPr>
        <p:grpSpPr bwMode="auto">
          <a:xfrm>
            <a:off x="-488168" y="3643539"/>
            <a:ext cx="5989638" cy="3375025"/>
            <a:chOff x="0" y="0"/>
            <a:chExt cx="5460" cy="3810"/>
          </a:xfrm>
        </p:grpSpPr>
        <p:sp>
          <p:nvSpPr>
            <p:cNvPr id="12" name="AutoShape 3">
              <a:extLst>
                <a:ext uri="{FF2B5EF4-FFF2-40B4-BE49-F238E27FC236}">
                  <a16:creationId xmlns:a16="http://schemas.microsoft.com/office/drawing/2014/main" id="{E8B5FA3A-74E7-4709-9A92-47D9EDE55AC7}"/>
                </a:ext>
              </a:extLst>
            </p:cNvPr>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Arial" panose="020B0604020202020204" pitchFamily="34" charset="0"/>
              </a:endParaRPr>
            </a:p>
          </p:txBody>
        </p:sp>
        <p:sp>
          <p:nvSpPr>
            <p:cNvPr id="15" name="Freeform 4">
              <a:extLst>
                <a:ext uri="{FF2B5EF4-FFF2-40B4-BE49-F238E27FC236}">
                  <a16:creationId xmlns:a16="http://schemas.microsoft.com/office/drawing/2014/main" id="{D330AD59-8E44-480A-8DCC-2874D9BDCD55}"/>
                </a:ext>
              </a:extLst>
            </p:cNvPr>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16" name="Freeform 5">
              <a:extLst>
                <a:ext uri="{FF2B5EF4-FFF2-40B4-BE49-F238E27FC236}">
                  <a16:creationId xmlns:a16="http://schemas.microsoft.com/office/drawing/2014/main" id="{F6C5BB51-504A-4874-8BEA-644A566711AA}"/>
                </a:ext>
              </a:extLst>
            </p:cNvPr>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19" name="Freeform 6">
              <a:extLst>
                <a:ext uri="{FF2B5EF4-FFF2-40B4-BE49-F238E27FC236}">
                  <a16:creationId xmlns:a16="http://schemas.microsoft.com/office/drawing/2014/main" id="{421362D3-386C-49BB-92A9-318126FFB17E}"/>
                </a:ext>
              </a:extLst>
            </p:cNvPr>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20" name="Freeform 7">
              <a:extLst>
                <a:ext uri="{FF2B5EF4-FFF2-40B4-BE49-F238E27FC236}">
                  <a16:creationId xmlns:a16="http://schemas.microsoft.com/office/drawing/2014/main" id="{A0DC309D-F912-4557-AA10-719C607C82E5}"/>
                </a:ext>
              </a:extLst>
            </p:cNvPr>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22" name="Freeform 8">
              <a:extLst>
                <a:ext uri="{FF2B5EF4-FFF2-40B4-BE49-F238E27FC236}">
                  <a16:creationId xmlns:a16="http://schemas.microsoft.com/office/drawing/2014/main" id="{FFFE1D4A-90AE-4C14-8781-DC5A1557EFD3}"/>
                </a:ext>
              </a:extLst>
            </p:cNvPr>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23" name="Freeform 9">
              <a:extLst>
                <a:ext uri="{FF2B5EF4-FFF2-40B4-BE49-F238E27FC236}">
                  <a16:creationId xmlns:a16="http://schemas.microsoft.com/office/drawing/2014/main" id="{6FCC4BB1-EB65-4ACA-9603-907741E63581}"/>
                </a:ext>
              </a:extLst>
            </p:cNvPr>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24" name="Freeform 10">
              <a:extLst>
                <a:ext uri="{FF2B5EF4-FFF2-40B4-BE49-F238E27FC236}">
                  <a16:creationId xmlns:a16="http://schemas.microsoft.com/office/drawing/2014/main" id="{042F5579-54F0-44F9-937C-1380C2069D3A}"/>
                </a:ext>
              </a:extLst>
            </p:cNvPr>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25" name="Freeform 11">
              <a:extLst>
                <a:ext uri="{FF2B5EF4-FFF2-40B4-BE49-F238E27FC236}">
                  <a16:creationId xmlns:a16="http://schemas.microsoft.com/office/drawing/2014/main" id="{89ACA0D7-538B-4F4B-A5AF-F70B6F9C5ECD}"/>
                </a:ext>
              </a:extLst>
            </p:cNvPr>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26" name="Freeform 12">
              <a:extLst>
                <a:ext uri="{FF2B5EF4-FFF2-40B4-BE49-F238E27FC236}">
                  <a16:creationId xmlns:a16="http://schemas.microsoft.com/office/drawing/2014/main" id="{C4F36466-F871-44D9-A628-FECC70E836CD}"/>
                </a:ext>
              </a:extLst>
            </p:cNvPr>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27" name="Freeform 13">
              <a:extLst>
                <a:ext uri="{FF2B5EF4-FFF2-40B4-BE49-F238E27FC236}">
                  <a16:creationId xmlns:a16="http://schemas.microsoft.com/office/drawing/2014/main" id="{D21295D2-459B-4D1D-A0AE-F278F5A2F003}"/>
                </a:ext>
              </a:extLst>
            </p:cNvPr>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28" name="Freeform 14">
              <a:extLst>
                <a:ext uri="{FF2B5EF4-FFF2-40B4-BE49-F238E27FC236}">
                  <a16:creationId xmlns:a16="http://schemas.microsoft.com/office/drawing/2014/main" id="{F7FF75D4-3A1A-4BDB-B4F8-D7EFBA8517B3}"/>
                </a:ext>
              </a:extLst>
            </p:cNvPr>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29" name="Freeform 15">
              <a:extLst>
                <a:ext uri="{FF2B5EF4-FFF2-40B4-BE49-F238E27FC236}">
                  <a16:creationId xmlns:a16="http://schemas.microsoft.com/office/drawing/2014/main" id="{1075A4C2-4C30-4D15-A08A-B8F3B2D6C961}"/>
                </a:ext>
              </a:extLst>
            </p:cNvPr>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30" name="Freeform 16">
              <a:extLst>
                <a:ext uri="{FF2B5EF4-FFF2-40B4-BE49-F238E27FC236}">
                  <a16:creationId xmlns:a16="http://schemas.microsoft.com/office/drawing/2014/main" id="{1C219355-C325-4B09-9346-C58BF1A2EC19}"/>
                </a:ext>
              </a:extLst>
            </p:cNvPr>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31" name="Freeform 17">
              <a:extLst>
                <a:ext uri="{FF2B5EF4-FFF2-40B4-BE49-F238E27FC236}">
                  <a16:creationId xmlns:a16="http://schemas.microsoft.com/office/drawing/2014/main" id="{B9C94C7D-9B60-45E3-81A2-61BEF54BC754}"/>
                </a:ext>
              </a:extLst>
            </p:cNvPr>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32" name="Freeform 18">
              <a:extLst>
                <a:ext uri="{FF2B5EF4-FFF2-40B4-BE49-F238E27FC236}">
                  <a16:creationId xmlns:a16="http://schemas.microsoft.com/office/drawing/2014/main" id="{FA4BC85D-9878-4597-90F8-7DD8141925FA}"/>
                </a:ext>
              </a:extLst>
            </p:cNvPr>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33" name="Freeform 19">
              <a:extLst>
                <a:ext uri="{FF2B5EF4-FFF2-40B4-BE49-F238E27FC236}">
                  <a16:creationId xmlns:a16="http://schemas.microsoft.com/office/drawing/2014/main" id="{DFE81402-C8B3-4D59-82D8-3894F769E1DD}"/>
                </a:ext>
              </a:extLst>
            </p:cNvPr>
            <p:cNvSpPr>
              <a:spLocks/>
            </p:cNvSpPr>
            <p:nvPr/>
          </p:nvSpPr>
          <p:spPr bwMode="auto">
            <a:xfrm>
              <a:off x="826" y="0"/>
              <a:ext cx="1694" cy="2082"/>
            </a:xfrm>
            <a:custGeom>
              <a:avLst/>
              <a:gdLst>
                <a:gd name="T0" fmla="*/ 3735 w 1513"/>
                <a:gd name="T1" fmla="*/ 0 h 2076"/>
                <a:gd name="T2" fmla="*/ 3008 w 1513"/>
                <a:gd name="T3" fmla="*/ 106 h 2076"/>
                <a:gd name="T4" fmla="*/ 2304 w 1513"/>
                <a:gd name="T5" fmla="*/ 295 h 2076"/>
                <a:gd name="T6" fmla="*/ 1669 w 1513"/>
                <a:gd name="T7" fmla="*/ 547 h 2076"/>
                <a:gd name="T8" fmla="*/ 1110 w 1513"/>
                <a:gd name="T9" fmla="*/ 826 h 2076"/>
                <a:gd name="T10" fmla="*/ 647 w 1513"/>
                <a:gd name="T11" fmla="*/ 1146 h 2076"/>
                <a:gd name="T12" fmla="*/ 294 w 1513"/>
                <a:gd name="T13" fmla="*/ 1482 h 2076"/>
                <a:gd name="T14" fmla="*/ 71 w 1513"/>
                <a:gd name="T15" fmla="*/ 1815 h 2076"/>
                <a:gd name="T16" fmla="*/ 0 w 1513"/>
                <a:gd name="T17" fmla="*/ 2124 h 2076"/>
                <a:gd name="T18" fmla="*/ 34 w 1513"/>
                <a:gd name="T19" fmla="*/ 2078 h 2076"/>
                <a:gd name="T20" fmla="*/ 71 w 1513"/>
                <a:gd name="T21" fmla="*/ 1994 h 2076"/>
                <a:gd name="T22" fmla="*/ 107 w 1513"/>
                <a:gd name="T23" fmla="*/ 1966 h 2076"/>
                <a:gd name="T24" fmla="*/ 86 w 1513"/>
                <a:gd name="T25" fmla="*/ 1861 h 2076"/>
                <a:gd name="T26" fmla="*/ 199 w 1513"/>
                <a:gd name="T27" fmla="*/ 1723 h 2076"/>
                <a:gd name="T28" fmla="*/ 528 w 1513"/>
                <a:gd name="T29" fmla="*/ 1620 h 2076"/>
                <a:gd name="T30" fmla="*/ 1147 w 1513"/>
                <a:gd name="T31" fmla="*/ 1609 h 2076"/>
                <a:gd name="T32" fmla="*/ 1235 w 1513"/>
                <a:gd name="T33" fmla="*/ 1539 h 2076"/>
                <a:gd name="T34" fmla="*/ 1564 w 1513"/>
                <a:gd name="T35" fmla="*/ 1322 h 2076"/>
                <a:gd name="T36" fmla="*/ 1983 w 1513"/>
                <a:gd name="T37" fmla="*/ 1081 h 2076"/>
                <a:gd name="T38" fmla="*/ 2355 w 1513"/>
                <a:gd name="T39" fmla="*/ 945 h 2076"/>
                <a:gd name="T40" fmla="*/ 2462 w 1513"/>
                <a:gd name="T41" fmla="*/ 948 h 2076"/>
                <a:gd name="T42" fmla="*/ 2345 w 1513"/>
                <a:gd name="T43" fmla="*/ 907 h 2076"/>
                <a:gd name="T44" fmla="*/ 2192 w 1513"/>
                <a:gd name="T45" fmla="*/ 899 h 2076"/>
                <a:gd name="T46" fmla="*/ 1995 w 1513"/>
                <a:gd name="T47" fmla="*/ 915 h 2076"/>
                <a:gd name="T48" fmla="*/ 1795 w 1513"/>
                <a:gd name="T49" fmla="*/ 962 h 2076"/>
                <a:gd name="T50" fmla="*/ 1856 w 1513"/>
                <a:gd name="T51" fmla="*/ 932 h 2076"/>
                <a:gd name="T52" fmla="*/ 2010 w 1513"/>
                <a:gd name="T53" fmla="*/ 872 h 2076"/>
                <a:gd name="T54" fmla="*/ 2209 w 1513"/>
                <a:gd name="T55" fmla="*/ 821 h 2076"/>
                <a:gd name="T56" fmla="*/ 2418 w 1513"/>
                <a:gd name="T57" fmla="*/ 807 h 2076"/>
                <a:gd name="T58" fmla="*/ 2531 w 1513"/>
                <a:gd name="T59" fmla="*/ 810 h 2076"/>
                <a:gd name="T60" fmla="*/ 2540 w 1513"/>
                <a:gd name="T61" fmla="*/ 707 h 2076"/>
                <a:gd name="T62" fmla="*/ 2671 w 1513"/>
                <a:gd name="T63" fmla="*/ 544 h 2076"/>
                <a:gd name="T64" fmla="*/ 3042 w 1513"/>
                <a:gd name="T65" fmla="*/ 314 h 2076"/>
                <a:gd name="T66" fmla="*/ 3735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34" name="Freeform 20">
              <a:extLst>
                <a:ext uri="{FF2B5EF4-FFF2-40B4-BE49-F238E27FC236}">
                  <a16:creationId xmlns:a16="http://schemas.microsoft.com/office/drawing/2014/main" id="{5C27DB82-3E47-48BF-9B14-95B632033F48}"/>
                </a:ext>
              </a:extLst>
            </p:cNvPr>
            <p:cNvSpPr>
              <a:spLocks/>
            </p:cNvSpPr>
            <p:nvPr/>
          </p:nvSpPr>
          <p:spPr bwMode="auto">
            <a:xfrm>
              <a:off x="840" y="0"/>
              <a:ext cx="1680" cy="2076"/>
            </a:xfrm>
            <a:custGeom>
              <a:avLst/>
              <a:gdLst>
                <a:gd name="T0" fmla="*/ 3497 w 1513"/>
                <a:gd name="T1" fmla="*/ 0 h 2076"/>
                <a:gd name="T2" fmla="*/ 3146 w 1513"/>
                <a:gd name="T3" fmla="*/ 43 h 2076"/>
                <a:gd name="T4" fmla="*/ 2814 w 1513"/>
                <a:gd name="T5" fmla="*/ 106 h 2076"/>
                <a:gd name="T6" fmla="*/ 2476 w 1513"/>
                <a:gd name="T7" fmla="*/ 192 h 2076"/>
                <a:gd name="T8" fmla="*/ 2156 w 1513"/>
                <a:gd name="T9" fmla="*/ 287 h 2076"/>
                <a:gd name="T10" fmla="*/ 1850 w 1513"/>
                <a:gd name="T11" fmla="*/ 398 h 2076"/>
                <a:gd name="T12" fmla="*/ 1562 w 1513"/>
                <a:gd name="T13" fmla="*/ 531 h 2076"/>
                <a:gd name="T14" fmla="*/ 1289 w 1513"/>
                <a:gd name="T15" fmla="*/ 667 h 2076"/>
                <a:gd name="T16" fmla="*/ 1039 w 1513"/>
                <a:gd name="T17" fmla="*/ 810 h 2076"/>
                <a:gd name="T18" fmla="*/ 811 w 1513"/>
                <a:gd name="T19" fmla="*/ 962 h 2076"/>
                <a:gd name="T20" fmla="*/ 607 w 1513"/>
                <a:gd name="T21" fmla="*/ 1122 h 2076"/>
                <a:gd name="T22" fmla="*/ 423 w 1513"/>
                <a:gd name="T23" fmla="*/ 1284 h 2076"/>
                <a:gd name="T24" fmla="*/ 276 w 1513"/>
                <a:gd name="T25" fmla="*/ 1450 h 2076"/>
                <a:gd name="T26" fmla="*/ 153 w 1513"/>
                <a:gd name="T27" fmla="*/ 1610 h 2076"/>
                <a:gd name="T28" fmla="*/ 67 w 1513"/>
                <a:gd name="T29" fmla="*/ 1775 h 2076"/>
                <a:gd name="T30" fmla="*/ 14 w 1513"/>
                <a:gd name="T31" fmla="*/ 1927 h 2076"/>
                <a:gd name="T32" fmla="*/ 0 w 1513"/>
                <a:gd name="T33" fmla="*/ 2076 h 2076"/>
                <a:gd name="T34" fmla="*/ 30 w 1513"/>
                <a:gd name="T35" fmla="*/ 2030 h 2076"/>
                <a:gd name="T36" fmla="*/ 51 w 1513"/>
                <a:gd name="T37" fmla="*/ 1981 h 2076"/>
                <a:gd name="T38" fmla="*/ 67 w 1513"/>
                <a:gd name="T39" fmla="*/ 1946 h 2076"/>
                <a:gd name="T40" fmla="*/ 101 w 1513"/>
                <a:gd name="T41" fmla="*/ 1918 h 2076"/>
                <a:gd name="T42" fmla="*/ 81 w 1513"/>
                <a:gd name="T43" fmla="*/ 1878 h 2076"/>
                <a:gd name="T44" fmla="*/ 81 w 1513"/>
                <a:gd name="T45" fmla="*/ 1821 h 2076"/>
                <a:gd name="T46" fmla="*/ 112 w 1513"/>
                <a:gd name="T47" fmla="*/ 1756 h 2076"/>
                <a:gd name="T48" fmla="*/ 185 w 1513"/>
                <a:gd name="T49" fmla="*/ 1683 h 2076"/>
                <a:gd name="T50" fmla="*/ 306 w 1513"/>
                <a:gd name="T51" fmla="*/ 1626 h 2076"/>
                <a:gd name="T52" fmla="*/ 494 w 1513"/>
                <a:gd name="T53" fmla="*/ 1580 h 2076"/>
                <a:gd name="T54" fmla="*/ 747 w 1513"/>
                <a:gd name="T55" fmla="*/ 1555 h 2076"/>
                <a:gd name="T56" fmla="*/ 1072 w 1513"/>
                <a:gd name="T57" fmla="*/ 1569 h 2076"/>
                <a:gd name="T58" fmla="*/ 1154 w 1513"/>
                <a:gd name="T59" fmla="*/ 1507 h 2076"/>
                <a:gd name="T60" fmla="*/ 1289 w 1513"/>
                <a:gd name="T61" fmla="*/ 1409 h 2076"/>
                <a:gd name="T62" fmla="*/ 1465 w 1513"/>
                <a:gd name="T63" fmla="*/ 1290 h 2076"/>
                <a:gd name="T64" fmla="*/ 1661 w 1513"/>
                <a:gd name="T65" fmla="*/ 1165 h 2076"/>
                <a:gd name="T66" fmla="*/ 1855 w 1513"/>
                <a:gd name="T67" fmla="*/ 1057 h 2076"/>
                <a:gd name="T68" fmla="*/ 2052 w 1513"/>
                <a:gd name="T69" fmla="*/ 965 h 2076"/>
                <a:gd name="T70" fmla="*/ 2203 w 1513"/>
                <a:gd name="T71" fmla="*/ 921 h 2076"/>
                <a:gd name="T72" fmla="*/ 2304 w 1513"/>
                <a:gd name="T73" fmla="*/ 924 h 2076"/>
                <a:gd name="T74" fmla="*/ 2259 w 1513"/>
                <a:gd name="T75" fmla="*/ 900 h 2076"/>
                <a:gd name="T76" fmla="*/ 2193 w 1513"/>
                <a:gd name="T77" fmla="*/ 883 h 2076"/>
                <a:gd name="T78" fmla="*/ 2123 w 1513"/>
                <a:gd name="T79" fmla="*/ 875 h 2076"/>
                <a:gd name="T80" fmla="*/ 2052 w 1513"/>
                <a:gd name="T81" fmla="*/ 875 h 2076"/>
                <a:gd name="T82" fmla="*/ 1964 w 1513"/>
                <a:gd name="T83" fmla="*/ 878 h 2076"/>
                <a:gd name="T84" fmla="*/ 1868 w 1513"/>
                <a:gd name="T85" fmla="*/ 891 h 2076"/>
                <a:gd name="T86" fmla="*/ 1773 w 1513"/>
                <a:gd name="T87" fmla="*/ 913 h 2076"/>
                <a:gd name="T88" fmla="*/ 1679 w 1513"/>
                <a:gd name="T89" fmla="*/ 938 h 2076"/>
                <a:gd name="T90" fmla="*/ 1738 w 1513"/>
                <a:gd name="T91" fmla="*/ 908 h 2076"/>
                <a:gd name="T92" fmla="*/ 1800 w 1513"/>
                <a:gd name="T93" fmla="*/ 878 h 2076"/>
                <a:gd name="T94" fmla="*/ 1883 w 1513"/>
                <a:gd name="T95" fmla="*/ 854 h 2076"/>
                <a:gd name="T96" fmla="*/ 1969 w 1513"/>
                <a:gd name="T97" fmla="*/ 826 h 2076"/>
                <a:gd name="T98" fmla="*/ 2069 w 1513"/>
                <a:gd name="T99" fmla="*/ 805 h 2076"/>
                <a:gd name="T100" fmla="*/ 2165 w 1513"/>
                <a:gd name="T101" fmla="*/ 794 h 2076"/>
                <a:gd name="T102" fmla="*/ 2263 w 1513"/>
                <a:gd name="T103" fmla="*/ 791 h 2076"/>
                <a:gd name="T104" fmla="*/ 2366 w 1513"/>
                <a:gd name="T105" fmla="*/ 794 h 2076"/>
                <a:gd name="T106" fmla="*/ 2360 w 1513"/>
                <a:gd name="T107" fmla="*/ 748 h 2076"/>
                <a:gd name="T108" fmla="*/ 2380 w 1513"/>
                <a:gd name="T109" fmla="*/ 691 h 2076"/>
                <a:gd name="T110" fmla="*/ 2426 w 1513"/>
                <a:gd name="T111" fmla="*/ 612 h 2076"/>
                <a:gd name="T112" fmla="*/ 2498 w 1513"/>
                <a:gd name="T113" fmla="*/ 528 h 2076"/>
                <a:gd name="T114" fmla="*/ 2639 w 1513"/>
                <a:gd name="T115" fmla="*/ 425 h 2076"/>
                <a:gd name="T116" fmla="*/ 2848 w 1513"/>
                <a:gd name="T117" fmla="*/ 306 h 2076"/>
                <a:gd name="T118" fmla="*/ 3118 w 1513"/>
                <a:gd name="T119" fmla="*/ 163 h 2076"/>
                <a:gd name="T120" fmla="*/ 3497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35" name="Freeform 21">
              <a:extLst>
                <a:ext uri="{FF2B5EF4-FFF2-40B4-BE49-F238E27FC236}">
                  <a16:creationId xmlns:a16="http://schemas.microsoft.com/office/drawing/2014/main" id="{844E1828-0447-4625-8269-C3A732790FAE}"/>
                </a:ext>
              </a:extLst>
            </p:cNvPr>
            <p:cNvSpPr>
              <a:spLocks/>
            </p:cNvSpPr>
            <p:nvPr/>
          </p:nvSpPr>
          <p:spPr bwMode="auto">
            <a:xfrm>
              <a:off x="616" y="1846"/>
              <a:ext cx="476" cy="569"/>
            </a:xfrm>
            <a:custGeom>
              <a:avLst/>
              <a:gdLst>
                <a:gd name="T0" fmla="*/ 1581 w 395"/>
                <a:gd name="T1" fmla="*/ 569 h 569"/>
                <a:gd name="T2" fmla="*/ 1670 w 395"/>
                <a:gd name="T3" fmla="*/ 566 h 569"/>
                <a:gd name="T4" fmla="*/ 1749 w 395"/>
                <a:gd name="T5" fmla="*/ 547 h 569"/>
                <a:gd name="T6" fmla="*/ 1758 w 395"/>
                <a:gd name="T7" fmla="*/ 512 h 569"/>
                <a:gd name="T8" fmla="*/ 1758 w 395"/>
                <a:gd name="T9" fmla="*/ 466 h 569"/>
                <a:gd name="T10" fmla="*/ 1687 w 395"/>
                <a:gd name="T11" fmla="*/ 368 h 569"/>
                <a:gd name="T12" fmla="*/ 1627 w 395"/>
                <a:gd name="T13" fmla="*/ 295 h 569"/>
                <a:gd name="T14" fmla="*/ 1549 w 395"/>
                <a:gd name="T15" fmla="*/ 241 h 569"/>
                <a:gd name="T16" fmla="*/ 1492 w 395"/>
                <a:gd name="T17" fmla="*/ 208 h 569"/>
                <a:gd name="T18" fmla="*/ 1417 w 395"/>
                <a:gd name="T19" fmla="*/ 189 h 569"/>
                <a:gd name="T20" fmla="*/ 1339 w 395"/>
                <a:gd name="T21" fmla="*/ 179 h 569"/>
                <a:gd name="T22" fmla="*/ 1258 w 395"/>
                <a:gd name="T23" fmla="*/ 170 h 569"/>
                <a:gd name="T24" fmla="*/ 1192 w 395"/>
                <a:gd name="T25" fmla="*/ 170 h 569"/>
                <a:gd name="T26" fmla="*/ 1192 w 395"/>
                <a:gd name="T27" fmla="*/ 168 h 569"/>
                <a:gd name="T28" fmla="*/ 1192 w 395"/>
                <a:gd name="T29" fmla="*/ 154 h 569"/>
                <a:gd name="T30" fmla="*/ 1192 w 395"/>
                <a:gd name="T31" fmla="*/ 141 h 569"/>
                <a:gd name="T32" fmla="*/ 1192 w 395"/>
                <a:gd name="T33" fmla="*/ 119 h 569"/>
                <a:gd name="T34" fmla="*/ 1288 w 395"/>
                <a:gd name="T35" fmla="*/ 114 h 569"/>
                <a:gd name="T36" fmla="*/ 1371 w 395"/>
                <a:gd name="T37" fmla="*/ 97 h 569"/>
                <a:gd name="T38" fmla="*/ 1439 w 395"/>
                <a:gd name="T39" fmla="*/ 73 h 569"/>
                <a:gd name="T40" fmla="*/ 1451 w 395"/>
                <a:gd name="T41" fmla="*/ 49 h 569"/>
                <a:gd name="T42" fmla="*/ 1439 w 395"/>
                <a:gd name="T43" fmla="*/ 27 h 569"/>
                <a:gd name="T44" fmla="*/ 1371 w 395"/>
                <a:gd name="T45" fmla="*/ 8 h 569"/>
                <a:gd name="T46" fmla="*/ 1288 w 395"/>
                <a:gd name="T47" fmla="*/ 0 h 569"/>
                <a:gd name="T48" fmla="*/ 1192 w 395"/>
                <a:gd name="T49" fmla="*/ 0 h 569"/>
                <a:gd name="T50" fmla="*/ 572 w 395"/>
                <a:gd name="T51" fmla="*/ 0 h 569"/>
                <a:gd name="T52" fmla="*/ 469 w 395"/>
                <a:gd name="T53" fmla="*/ 0 h 569"/>
                <a:gd name="T54" fmla="*/ 394 w 395"/>
                <a:gd name="T55" fmla="*/ 8 h 569"/>
                <a:gd name="T56" fmla="*/ 340 w 395"/>
                <a:gd name="T57" fmla="*/ 27 h 569"/>
                <a:gd name="T58" fmla="*/ 318 w 395"/>
                <a:gd name="T59" fmla="*/ 49 h 569"/>
                <a:gd name="T60" fmla="*/ 340 w 395"/>
                <a:gd name="T61" fmla="*/ 73 h 569"/>
                <a:gd name="T62" fmla="*/ 394 w 395"/>
                <a:gd name="T63" fmla="*/ 97 h 569"/>
                <a:gd name="T64" fmla="*/ 469 w 395"/>
                <a:gd name="T65" fmla="*/ 114 h 569"/>
                <a:gd name="T66" fmla="*/ 572 w 395"/>
                <a:gd name="T67" fmla="*/ 119 h 569"/>
                <a:gd name="T68" fmla="*/ 572 w 395"/>
                <a:gd name="T69" fmla="*/ 141 h 569"/>
                <a:gd name="T70" fmla="*/ 572 w 395"/>
                <a:gd name="T71" fmla="*/ 154 h 569"/>
                <a:gd name="T72" fmla="*/ 572 w 395"/>
                <a:gd name="T73" fmla="*/ 168 h 569"/>
                <a:gd name="T74" fmla="*/ 572 w 395"/>
                <a:gd name="T75" fmla="*/ 170 h 569"/>
                <a:gd name="T76" fmla="*/ 494 w 395"/>
                <a:gd name="T77" fmla="*/ 170 h 569"/>
                <a:gd name="T78" fmla="*/ 430 w 395"/>
                <a:gd name="T79" fmla="*/ 179 h 569"/>
                <a:gd name="T80" fmla="*/ 347 w 395"/>
                <a:gd name="T81" fmla="*/ 189 h 569"/>
                <a:gd name="T82" fmla="*/ 275 w 395"/>
                <a:gd name="T83" fmla="*/ 208 h 569"/>
                <a:gd name="T84" fmla="*/ 219 w 395"/>
                <a:gd name="T85" fmla="*/ 241 h 569"/>
                <a:gd name="T86" fmla="*/ 136 w 395"/>
                <a:gd name="T87" fmla="*/ 295 h 569"/>
                <a:gd name="T88" fmla="*/ 84 w 395"/>
                <a:gd name="T89" fmla="*/ 368 h 569"/>
                <a:gd name="T90" fmla="*/ 0 w 395"/>
                <a:gd name="T91" fmla="*/ 466 h 569"/>
                <a:gd name="T92" fmla="*/ 0 w 395"/>
                <a:gd name="T93" fmla="*/ 512 h 569"/>
                <a:gd name="T94" fmla="*/ 41 w 395"/>
                <a:gd name="T95" fmla="*/ 547 h 569"/>
                <a:gd name="T96" fmla="*/ 89 w 395"/>
                <a:gd name="T97" fmla="*/ 566 h 569"/>
                <a:gd name="T98" fmla="*/ 187 w 395"/>
                <a:gd name="T99" fmla="*/ 569 h 569"/>
                <a:gd name="T100" fmla="*/ 1581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36" name="Freeform 22">
              <a:extLst>
                <a:ext uri="{FF2B5EF4-FFF2-40B4-BE49-F238E27FC236}">
                  <a16:creationId xmlns:a16="http://schemas.microsoft.com/office/drawing/2014/main" id="{9537D1E4-3AD2-46CD-A2D2-967B8C3A24A4}"/>
                </a:ext>
              </a:extLst>
            </p:cNvPr>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grpSp>
      <p:grpSp>
        <p:nvGrpSpPr>
          <p:cNvPr id="37" name="Group 27">
            <a:extLst>
              <a:ext uri="{FF2B5EF4-FFF2-40B4-BE49-F238E27FC236}">
                <a16:creationId xmlns:a16="http://schemas.microsoft.com/office/drawing/2014/main" id="{A13A58AB-E690-4080-AD78-A74699735A9F}"/>
              </a:ext>
            </a:extLst>
          </p:cNvPr>
          <p:cNvGrpSpPr>
            <a:grpSpLocks/>
          </p:cNvGrpSpPr>
          <p:nvPr/>
        </p:nvGrpSpPr>
        <p:grpSpPr bwMode="auto">
          <a:xfrm rot="20962830">
            <a:off x="1006706" y="4073607"/>
            <a:ext cx="2427288" cy="995362"/>
            <a:chOff x="336" y="2040"/>
            <a:chExt cx="1200" cy="2016"/>
          </a:xfrm>
        </p:grpSpPr>
        <p:pic>
          <p:nvPicPr>
            <p:cNvPr id="38" name="Picture 28" descr="p3012_5">
              <a:extLst>
                <a:ext uri="{FF2B5EF4-FFF2-40B4-BE49-F238E27FC236}">
                  <a16:creationId xmlns:a16="http://schemas.microsoft.com/office/drawing/2014/main" id="{4F0C61DA-096F-4BA1-8F11-2FFA3E02C3C9}"/>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9" descr="p3012_8">
              <a:extLst>
                <a:ext uri="{FF2B5EF4-FFF2-40B4-BE49-F238E27FC236}">
                  <a16:creationId xmlns:a16="http://schemas.microsoft.com/office/drawing/2014/main" id="{03D426AB-028D-421A-9429-C0103F85AF4A}"/>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descr="p3012_8">
              <a:extLst>
                <a:ext uri="{FF2B5EF4-FFF2-40B4-BE49-F238E27FC236}">
                  <a16:creationId xmlns:a16="http://schemas.microsoft.com/office/drawing/2014/main" id="{D89AD7AA-FF4D-46E8-9280-9914F345078A}"/>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540474188"/>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fill="hold"/>
                                        <p:tgtEl>
                                          <p:spTgt spid="10"/>
                                        </p:tgtEl>
                                        <p:attrNameLst>
                                          <p:attrName>ppt_x</p:attrName>
                                        </p:attrNameLst>
                                      </p:cBhvr>
                                      <p:tavLst>
                                        <p:tav tm="0">
                                          <p:val>
                                            <p:strVal val="#ppt_x"/>
                                          </p:val>
                                        </p:tav>
                                        <p:tav tm="100000">
                                          <p:val>
                                            <p:strVal val="#ppt_x"/>
                                          </p:val>
                                        </p:tav>
                                      </p:tavLst>
                                    </p:anim>
                                    <p:anim calcmode="lin" valueType="num">
                                      <p:cBhvr additive="base">
                                        <p:cTn id="8"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2" presetClass="entr" presetSubtype="2" fill="hold" nodeType="withEffect">
                                  <p:stCondLst>
                                    <p:cond delay="125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20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ntr" presetSubtype="16"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2" presetClass="emph" presetSubtype="0" fill="hold" nodeType="clickEffect">
                                  <p:stCondLst>
                                    <p:cond delay="750"/>
                                  </p:stCondLst>
                                  <p:childTnLst>
                                    <p:animRot by="120000">
                                      <p:cBhvr>
                                        <p:cTn id="28" dur="100" fill="hold">
                                          <p:stCondLst>
                                            <p:cond delay="0"/>
                                          </p:stCondLst>
                                        </p:cTn>
                                        <p:tgtEl>
                                          <p:spTgt spid="18"/>
                                        </p:tgtEl>
                                        <p:attrNameLst>
                                          <p:attrName>r</p:attrName>
                                        </p:attrNameLst>
                                      </p:cBhvr>
                                    </p:animRot>
                                    <p:animRot by="-240000">
                                      <p:cBhvr>
                                        <p:cTn id="29" dur="200" fill="hold">
                                          <p:stCondLst>
                                            <p:cond delay="200"/>
                                          </p:stCondLst>
                                        </p:cTn>
                                        <p:tgtEl>
                                          <p:spTgt spid="18"/>
                                        </p:tgtEl>
                                        <p:attrNameLst>
                                          <p:attrName>r</p:attrName>
                                        </p:attrNameLst>
                                      </p:cBhvr>
                                    </p:animRot>
                                    <p:animRot by="240000">
                                      <p:cBhvr>
                                        <p:cTn id="30" dur="200" fill="hold">
                                          <p:stCondLst>
                                            <p:cond delay="400"/>
                                          </p:stCondLst>
                                        </p:cTn>
                                        <p:tgtEl>
                                          <p:spTgt spid="18"/>
                                        </p:tgtEl>
                                        <p:attrNameLst>
                                          <p:attrName>r</p:attrName>
                                        </p:attrNameLst>
                                      </p:cBhvr>
                                    </p:animRot>
                                    <p:animRot by="-240000">
                                      <p:cBhvr>
                                        <p:cTn id="31" dur="200" fill="hold">
                                          <p:stCondLst>
                                            <p:cond delay="600"/>
                                          </p:stCondLst>
                                        </p:cTn>
                                        <p:tgtEl>
                                          <p:spTgt spid="18"/>
                                        </p:tgtEl>
                                        <p:attrNameLst>
                                          <p:attrName>r</p:attrName>
                                        </p:attrNameLst>
                                      </p:cBhvr>
                                    </p:animRot>
                                    <p:animRot by="120000">
                                      <p:cBhvr>
                                        <p:cTn id="32" dur="200" fill="hold">
                                          <p:stCondLst>
                                            <p:cond delay="800"/>
                                          </p:stCondLst>
                                        </p:cTn>
                                        <p:tgtEl>
                                          <p:spTgt spid="18"/>
                                        </p:tgtEl>
                                        <p:attrNameLst>
                                          <p:attrName>r</p:attrName>
                                        </p:attrNameLst>
                                      </p:cBhvr>
                                    </p:animRot>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16"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2" presetClass="emph" presetSubtype="0" fill="hold" nodeType="clickEffect">
                                  <p:stCondLst>
                                    <p:cond delay="750"/>
                                  </p:stCondLst>
                                  <p:childTnLst>
                                    <p:animRot by="120000">
                                      <p:cBhvr>
                                        <p:cTn id="43" dur="100" fill="hold">
                                          <p:stCondLst>
                                            <p:cond delay="0"/>
                                          </p:stCondLst>
                                        </p:cTn>
                                        <p:tgtEl>
                                          <p:spTgt spid="17"/>
                                        </p:tgtEl>
                                        <p:attrNameLst>
                                          <p:attrName>r</p:attrName>
                                        </p:attrNameLst>
                                      </p:cBhvr>
                                    </p:animRot>
                                    <p:animRot by="-240000">
                                      <p:cBhvr>
                                        <p:cTn id="44" dur="200" fill="hold">
                                          <p:stCondLst>
                                            <p:cond delay="200"/>
                                          </p:stCondLst>
                                        </p:cTn>
                                        <p:tgtEl>
                                          <p:spTgt spid="17"/>
                                        </p:tgtEl>
                                        <p:attrNameLst>
                                          <p:attrName>r</p:attrName>
                                        </p:attrNameLst>
                                      </p:cBhvr>
                                    </p:animRot>
                                    <p:animRot by="240000">
                                      <p:cBhvr>
                                        <p:cTn id="45" dur="200" fill="hold">
                                          <p:stCondLst>
                                            <p:cond delay="400"/>
                                          </p:stCondLst>
                                        </p:cTn>
                                        <p:tgtEl>
                                          <p:spTgt spid="17"/>
                                        </p:tgtEl>
                                        <p:attrNameLst>
                                          <p:attrName>r</p:attrName>
                                        </p:attrNameLst>
                                      </p:cBhvr>
                                    </p:animRot>
                                    <p:animRot by="-240000">
                                      <p:cBhvr>
                                        <p:cTn id="46" dur="200" fill="hold">
                                          <p:stCondLst>
                                            <p:cond delay="600"/>
                                          </p:stCondLst>
                                        </p:cTn>
                                        <p:tgtEl>
                                          <p:spTgt spid="17"/>
                                        </p:tgtEl>
                                        <p:attrNameLst>
                                          <p:attrName>r</p:attrName>
                                        </p:attrNameLst>
                                      </p:cBhvr>
                                    </p:animRot>
                                    <p:animRot by="120000">
                                      <p:cBhvr>
                                        <p:cTn id="47" dur="200" fill="hold">
                                          <p:stCondLst>
                                            <p:cond delay="800"/>
                                          </p:stCondLst>
                                        </p:cTn>
                                        <p:tgtEl>
                                          <p:spTgt spid="17"/>
                                        </p:tgtEl>
                                        <p:attrNameLst>
                                          <p:attrName>r</p:attrName>
                                        </p:attrNameLst>
                                      </p:cBhvr>
                                    </p:animRot>
                                  </p:childTnLst>
                                </p:cTn>
                              </p:par>
                            </p:childTnLst>
                          </p:cTn>
                        </p:par>
                        <p:par>
                          <p:cTn id="48" fill="hold">
                            <p:stCondLst>
                              <p:cond delay="1750"/>
                            </p:stCondLst>
                            <p:childTnLst>
                              <p:par>
                                <p:cTn id="49" presetID="55"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000" fill="hold"/>
                                        <p:tgtEl>
                                          <p:spTgt spid="11"/>
                                        </p:tgtEl>
                                        <p:attrNameLst>
                                          <p:attrName>ppt_w</p:attrName>
                                        </p:attrNameLst>
                                      </p:cBhvr>
                                      <p:tavLst>
                                        <p:tav tm="0">
                                          <p:val>
                                            <p:strVal val="#ppt_w*0.70"/>
                                          </p:val>
                                        </p:tav>
                                        <p:tav tm="100000">
                                          <p:val>
                                            <p:strVal val="#ppt_w"/>
                                          </p:val>
                                        </p:tav>
                                      </p:tavLst>
                                    </p:anim>
                                    <p:anim calcmode="lin" valueType="num">
                                      <p:cBhvr>
                                        <p:cTn id="52" dur="1000" fill="hold"/>
                                        <p:tgtEl>
                                          <p:spTgt spid="11"/>
                                        </p:tgtEl>
                                        <p:attrNameLst>
                                          <p:attrName>ppt_h</p:attrName>
                                        </p:attrNameLst>
                                      </p:cBhvr>
                                      <p:tavLst>
                                        <p:tav tm="0">
                                          <p:val>
                                            <p:strVal val="#ppt_h"/>
                                          </p:val>
                                        </p:tav>
                                        <p:tav tm="100000">
                                          <p:val>
                                            <p:strVal val="#ppt_h"/>
                                          </p:val>
                                        </p:tav>
                                      </p:tavLst>
                                    </p:anim>
                                    <p:animEffect transition="in" filter="fade">
                                      <p:cBhvr>
                                        <p:cTn id="53" dur="1000"/>
                                        <p:tgtEl>
                                          <p:spTgt spid="11"/>
                                        </p:tgtEl>
                                      </p:cBhvr>
                                    </p:animEffect>
                                  </p:childTnLst>
                                </p:cTn>
                              </p:par>
                              <p:par>
                                <p:cTn id="54" presetID="7" presetClass="entr" presetSubtype="4"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additive="base">
                                        <p:cTn id="56" dur="5000" fill="hold"/>
                                        <p:tgtEl>
                                          <p:spTgt spid="37"/>
                                        </p:tgtEl>
                                        <p:attrNameLst>
                                          <p:attrName>ppt_x</p:attrName>
                                        </p:attrNameLst>
                                      </p:cBhvr>
                                      <p:tavLst>
                                        <p:tav tm="0">
                                          <p:val>
                                            <p:strVal val="#ppt_x"/>
                                          </p:val>
                                        </p:tav>
                                        <p:tav tm="100000">
                                          <p:val>
                                            <p:strVal val="#ppt_x"/>
                                          </p:val>
                                        </p:tav>
                                      </p:tavLst>
                                    </p:anim>
                                    <p:anim calcmode="lin" valueType="num">
                                      <p:cBhvr additive="base">
                                        <p:cTn id="57" dur="5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BB540276-BB93-4A40-B69E-51CBE00D3841}"/>
              </a:ext>
            </a:extLst>
          </p:cNvPr>
          <p:cNvSpPr/>
          <p:nvPr/>
        </p:nvSpPr>
        <p:spPr>
          <a:xfrm>
            <a:off x="1743430" y="17644"/>
            <a:ext cx="8774524" cy="825850"/>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Lato Light"/>
              <a:ea typeface="+mn-ea"/>
              <a:cs typeface="+mn-cs"/>
            </a:endParaRPr>
          </a:p>
        </p:txBody>
      </p:sp>
      <p:sp>
        <p:nvSpPr>
          <p:cNvPr id="18" name="Rounded Rectangle 17">
            <a:extLst>
              <a:ext uri="{FF2B5EF4-FFF2-40B4-BE49-F238E27FC236}">
                <a16:creationId xmlns:a16="http://schemas.microsoft.com/office/drawing/2014/main" id="{5D38FD48-52F1-492E-9E55-1875604422C9}"/>
              </a:ext>
            </a:extLst>
          </p:cNvPr>
          <p:cNvSpPr/>
          <p:nvPr/>
        </p:nvSpPr>
        <p:spPr>
          <a:xfrm>
            <a:off x="1773070" y="149463"/>
            <a:ext cx="8563311" cy="773169"/>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Lato Light"/>
              <a:ea typeface="+mn-ea"/>
              <a:cs typeface="+mn-cs"/>
            </a:endParaRPr>
          </a:p>
        </p:txBody>
      </p:sp>
      <p:sp>
        <p:nvSpPr>
          <p:cNvPr id="19" name="TextBox 18">
            <a:extLst>
              <a:ext uri="{FF2B5EF4-FFF2-40B4-BE49-F238E27FC236}">
                <a16:creationId xmlns:a16="http://schemas.microsoft.com/office/drawing/2014/main" id="{2467818F-B551-4A7D-98EA-03C2FA01C76E}"/>
              </a:ext>
            </a:extLst>
          </p:cNvPr>
          <p:cNvSpPr txBox="1">
            <a:spLocks noChangeArrowheads="1"/>
          </p:cNvSpPr>
          <p:nvPr/>
        </p:nvSpPr>
        <p:spPr bwMode="auto">
          <a:xfrm>
            <a:off x="1901825" y="209550"/>
            <a:ext cx="845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609600" marR="0" lvl="0" indent="-609600" algn="l" defTabSz="914400" rtl="0" eaLnBrk="1" fontAlgn="base" latinLnBrk="0" hangingPunct="1">
              <a:lnSpc>
                <a:spcPct val="100000"/>
              </a:lnSpc>
              <a:spcBef>
                <a:spcPct val="20000"/>
              </a:spcBef>
              <a:spcAft>
                <a:spcPct val="0"/>
              </a:spcAft>
              <a:buClrTx/>
              <a:buSzTx/>
              <a:buFontTx/>
              <a:buNone/>
              <a:tabLst/>
              <a:defRPr/>
            </a:pPr>
            <a:r>
              <a:rPr kumimoji="0" lang="en-US" sz="2400" b="1" i="0" u="sng" strike="noStrike" kern="0" cap="none" spc="0" normalizeH="0" baseline="0" noProof="0" dirty="0">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1.Quyền </a:t>
            </a:r>
            <a:r>
              <a:rPr kumimoji="0" lang="en-US" sz="2400" b="1" i="0" u="sng" strike="noStrike" kern="0" cap="none" spc="0" normalizeH="0" baseline="0" noProof="0" dirty="0" err="1">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tham</a:t>
            </a:r>
            <a:r>
              <a:rPr kumimoji="0" lang="en-US" sz="2400" b="1" i="0" u="sng" strike="noStrike" kern="0" cap="none" spc="0" normalizeH="0" baseline="0" noProof="0" dirty="0">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 </a:t>
            </a:r>
            <a:r>
              <a:rPr kumimoji="0" lang="en-US" sz="2400" b="1" i="0" u="sng" strike="noStrike" kern="0" cap="none" spc="0" normalizeH="0" baseline="0" noProof="0" dirty="0" err="1">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gia</a:t>
            </a:r>
            <a:r>
              <a:rPr kumimoji="0" lang="en-US" sz="2400" b="1" i="0" u="sng" strike="noStrike" kern="0" cap="none" spc="0" normalizeH="0" baseline="0" noProof="0" dirty="0">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 </a:t>
            </a:r>
            <a:r>
              <a:rPr kumimoji="0" lang="en-US" sz="2400" b="1" i="0" u="sng" strike="noStrike" kern="0" cap="none" spc="0" normalizeH="0" baseline="0" noProof="0" dirty="0" err="1">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quản</a:t>
            </a:r>
            <a:r>
              <a:rPr kumimoji="0" lang="en-US" sz="2400" b="1" i="0" u="sng" strike="noStrike" kern="0" cap="none" spc="0" normalizeH="0" baseline="0" noProof="0" dirty="0">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 </a:t>
            </a:r>
            <a:r>
              <a:rPr kumimoji="0" lang="en-US" sz="2400" b="1" i="0" u="sng" strike="noStrike" kern="0" cap="none" spc="0" normalizeH="0" baseline="0" noProof="0" dirty="0" err="1">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lí</a:t>
            </a:r>
            <a:r>
              <a:rPr kumimoji="0" lang="en-US" sz="2400" b="1" i="0" u="sng" strike="noStrike" kern="0" cap="none" spc="0" normalizeH="0" baseline="0" noProof="0" dirty="0">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 </a:t>
            </a:r>
            <a:r>
              <a:rPr kumimoji="0" lang="en-US" sz="2400" b="1" i="0" u="sng" strike="noStrike" kern="0" cap="none" spc="0" normalizeH="0" baseline="0" noProof="0" dirty="0" err="1">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nhà</a:t>
            </a:r>
            <a:r>
              <a:rPr kumimoji="0" lang="en-US" sz="2400" b="1" i="0" u="sng" strike="noStrike" kern="0" cap="none" spc="0" normalizeH="0" baseline="0" noProof="0" dirty="0">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 </a:t>
            </a:r>
            <a:r>
              <a:rPr kumimoji="0" lang="en-US" sz="2400" b="1" i="0" u="sng" strike="noStrike" kern="0" cap="none" spc="0" normalizeH="0" baseline="0" noProof="0" dirty="0" err="1">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nước</a:t>
            </a:r>
            <a:r>
              <a:rPr kumimoji="0" lang="en-US" sz="2400" b="1" i="0" u="sng" strike="noStrike" kern="0" cap="none" spc="0" normalizeH="0" baseline="0" noProof="0" dirty="0">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 </a:t>
            </a:r>
            <a:r>
              <a:rPr kumimoji="0" lang="en-US" sz="2400" b="1" i="0" u="sng" strike="noStrike" kern="0" cap="none" spc="0" normalizeH="0" baseline="0" noProof="0" dirty="0" err="1">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và</a:t>
            </a:r>
            <a:r>
              <a:rPr kumimoji="0" lang="en-US" sz="2400" b="1" i="0" u="sng" strike="noStrike" kern="0" cap="none" spc="0" normalizeH="0" baseline="0" noProof="0" dirty="0">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 </a:t>
            </a:r>
            <a:r>
              <a:rPr kumimoji="0" lang="en-US" sz="2400" b="1" i="0" u="sng" strike="noStrike" kern="0" cap="none" spc="0" normalizeH="0" baseline="0" noProof="0" dirty="0" err="1">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xã</a:t>
            </a:r>
            <a:r>
              <a:rPr kumimoji="0" lang="en-US" sz="2400" b="1" i="0" u="sng" strike="noStrike" kern="0" cap="none" spc="0" normalizeH="0" baseline="0" noProof="0" dirty="0">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 </a:t>
            </a:r>
            <a:r>
              <a:rPr kumimoji="0" lang="en-US" sz="2400" b="1" i="0" u="sng" strike="noStrike" kern="0" cap="none" spc="0" normalizeH="0" baseline="0" noProof="0" dirty="0" err="1">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hội</a:t>
            </a:r>
            <a:r>
              <a:rPr kumimoji="0" lang="en-US" sz="2400" b="1" i="0" u="sng" strike="noStrike" kern="0" cap="none" spc="0" normalizeH="0" baseline="0" noProof="0" dirty="0">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 </a:t>
            </a:r>
            <a:r>
              <a:rPr kumimoji="0" lang="en-US" sz="2400" b="1" i="0" u="sng" strike="noStrike" kern="0" cap="none" spc="0" normalizeH="0" baseline="0" noProof="0" dirty="0" err="1">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của</a:t>
            </a:r>
            <a:r>
              <a:rPr kumimoji="0" lang="en-US" sz="2400" b="1" i="0" u="sng" strike="noStrike" kern="0" cap="none" spc="0" normalizeH="0" baseline="0" noProof="0" dirty="0">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 </a:t>
            </a:r>
            <a:r>
              <a:rPr kumimoji="0" lang="en-US" sz="2400" b="1" i="0" u="sng" strike="noStrike" kern="0" cap="none" spc="0" normalizeH="0" baseline="0" noProof="0" dirty="0" err="1">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công</a:t>
            </a:r>
            <a:r>
              <a:rPr kumimoji="0" lang="en-US" sz="2400" b="1" i="0" u="sng" strike="noStrike" kern="0" cap="none" spc="0" normalizeH="0" baseline="0" noProof="0" dirty="0">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 </a:t>
            </a:r>
            <a:r>
              <a:rPr kumimoji="0" lang="en-US" sz="2400" b="1" i="0" u="sng" strike="noStrike" kern="0" cap="none" spc="0" normalizeH="0" baseline="0" noProof="0" dirty="0" err="1">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dân</a:t>
            </a:r>
            <a:r>
              <a:rPr kumimoji="0" lang="en-US" sz="2400" b="1" i="0" u="sng" strike="noStrike" kern="0" cap="none" spc="0" normalizeH="0" baseline="0" noProof="0" dirty="0">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a:t>
            </a:r>
          </a:p>
        </p:txBody>
      </p:sp>
      <p:cxnSp>
        <p:nvCxnSpPr>
          <p:cNvPr id="22" name="Straight Connector 21">
            <a:extLst>
              <a:ext uri="{FF2B5EF4-FFF2-40B4-BE49-F238E27FC236}">
                <a16:creationId xmlns:a16="http://schemas.microsoft.com/office/drawing/2014/main" id="{171FF1EF-16F2-49EA-80CF-A95E409B3A6F}"/>
              </a:ext>
            </a:extLst>
          </p:cNvPr>
          <p:cNvCxnSpPr/>
          <p:nvPr/>
        </p:nvCxnSpPr>
        <p:spPr>
          <a:xfrm>
            <a:off x="5638800" y="922338"/>
            <a:ext cx="0" cy="2857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a:extLst>
              <a:ext uri="{FF2B5EF4-FFF2-40B4-BE49-F238E27FC236}">
                <a16:creationId xmlns:a16="http://schemas.microsoft.com/office/drawing/2014/main" id="{0735228B-10EB-42A0-B156-19071CA4B1CE}"/>
              </a:ext>
            </a:extLst>
          </p:cNvPr>
          <p:cNvCxnSpPr/>
          <p:nvPr/>
        </p:nvCxnSpPr>
        <p:spPr>
          <a:xfrm>
            <a:off x="2820988" y="1255713"/>
            <a:ext cx="6170612" cy="4286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a:extLst>
              <a:ext uri="{FF2B5EF4-FFF2-40B4-BE49-F238E27FC236}">
                <a16:creationId xmlns:a16="http://schemas.microsoft.com/office/drawing/2014/main" id="{94F83C44-521D-464D-AE4E-1D1C6D37C21B}"/>
              </a:ext>
            </a:extLst>
          </p:cNvPr>
          <p:cNvCxnSpPr/>
          <p:nvPr/>
        </p:nvCxnSpPr>
        <p:spPr>
          <a:xfrm>
            <a:off x="2819400" y="1270000"/>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a:extLst>
              <a:ext uri="{FF2B5EF4-FFF2-40B4-BE49-F238E27FC236}">
                <a16:creationId xmlns:a16="http://schemas.microsoft.com/office/drawing/2014/main" id="{810E5550-83ED-479B-B342-3AA7DCEC49AB}"/>
              </a:ext>
            </a:extLst>
          </p:cNvPr>
          <p:cNvCxnSpPr/>
          <p:nvPr/>
        </p:nvCxnSpPr>
        <p:spPr>
          <a:xfrm>
            <a:off x="8991600" y="1298575"/>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a:extLst>
              <a:ext uri="{FF2B5EF4-FFF2-40B4-BE49-F238E27FC236}">
                <a16:creationId xmlns:a16="http://schemas.microsoft.com/office/drawing/2014/main" id="{79435EBC-7816-470A-A4A3-5F9573BF0A17}"/>
              </a:ext>
            </a:extLst>
          </p:cNvPr>
          <p:cNvSpPr/>
          <p:nvPr/>
        </p:nvSpPr>
        <p:spPr>
          <a:xfrm>
            <a:off x="1524001" y="1619162"/>
            <a:ext cx="3848893" cy="819239"/>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Lato Light"/>
              <a:ea typeface="+mn-ea"/>
              <a:cs typeface="+mn-cs"/>
            </a:endParaRPr>
          </a:p>
        </p:txBody>
      </p:sp>
      <p:sp>
        <p:nvSpPr>
          <p:cNvPr id="40" name="Rounded Rectangle 39">
            <a:extLst>
              <a:ext uri="{FF2B5EF4-FFF2-40B4-BE49-F238E27FC236}">
                <a16:creationId xmlns:a16="http://schemas.microsoft.com/office/drawing/2014/main" id="{07BCD254-63BF-462C-B8CC-4460DBCE2A25}"/>
              </a:ext>
            </a:extLst>
          </p:cNvPr>
          <p:cNvSpPr/>
          <p:nvPr/>
        </p:nvSpPr>
        <p:spPr>
          <a:xfrm>
            <a:off x="1739951" y="1698299"/>
            <a:ext cx="3078017" cy="655107"/>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Lato Light"/>
              <a:ea typeface="+mn-ea"/>
              <a:cs typeface="+mn-cs"/>
            </a:endParaRPr>
          </a:p>
        </p:txBody>
      </p:sp>
      <p:sp>
        <p:nvSpPr>
          <p:cNvPr id="45" name="Rounded Rectangle 44">
            <a:extLst>
              <a:ext uri="{FF2B5EF4-FFF2-40B4-BE49-F238E27FC236}">
                <a16:creationId xmlns:a16="http://schemas.microsoft.com/office/drawing/2014/main" id="{CA3EE7D5-C50F-4B83-9ABD-9743984ECB9A}"/>
              </a:ext>
            </a:extLst>
          </p:cNvPr>
          <p:cNvSpPr/>
          <p:nvPr/>
        </p:nvSpPr>
        <p:spPr>
          <a:xfrm>
            <a:off x="6937683" y="1593851"/>
            <a:ext cx="3398698" cy="918135"/>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Lato Light"/>
              <a:ea typeface="+mn-ea"/>
              <a:cs typeface="+mn-cs"/>
            </a:endParaRPr>
          </a:p>
        </p:txBody>
      </p:sp>
      <p:sp>
        <p:nvSpPr>
          <p:cNvPr id="46" name="Rounded Rectangle 45">
            <a:extLst>
              <a:ext uri="{FF2B5EF4-FFF2-40B4-BE49-F238E27FC236}">
                <a16:creationId xmlns:a16="http://schemas.microsoft.com/office/drawing/2014/main" id="{D1701AD5-503F-4491-A7DE-3AA9C8BC9345}"/>
              </a:ext>
            </a:extLst>
          </p:cNvPr>
          <p:cNvSpPr/>
          <p:nvPr/>
        </p:nvSpPr>
        <p:spPr>
          <a:xfrm>
            <a:off x="7278384" y="1688355"/>
            <a:ext cx="2764116" cy="658913"/>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Lato Light"/>
              <a:ea typeface="+mn-ea"/>
              <a:cs typeface="+mn-cs"/>
            </a:endParaRPr>
          </a:p>
        </p:txBody>
      </p:sp>
      <p:sp>
        <p:nvSpPr>
          <p:cNvPr id="49" name="TextBox 48">
            <a:extLst>
              <a:ext uri="{FF2B5EF4-FFF2-40B4-BE49-F238E27FC236}">
                <a16:creationId xmlns:a16="http://schemas.microsoft.com/office/drawing/2014/main" id="{C3EF85AA-D703-4965-ABAC-90E8690CF40C}"/>
              </a:ext>
            </a:extLst>
          </p:cNvPr>
          <p:cNvSpPr txBox="1">
            <a:spLocks noChangeArrowheads="1"/>
          </p:cNvSpPr>
          <p:nvPr/>
        </p:nvSpPr>
        <p:spPr bwMode="auto">
          <a:xfrm>
            <a:off x="1901825" y="1727200"/>
            <a:ext cx="3038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defRPr>
            </a:lvl1pPr>
            <a:lvl2pPr marL="742950" indent="-285750" defTabSz="815975">
              <a:defRPr>
                <a:solidFill>
                  <a:schemeClr val="tx1"/>
                </a:solidFill>
                <a:latin typeface="Arial" panose="020B0604020202020204" pitchFamily="34" charset="0"/>
              </a:defRPr>
            </a:lvl2pPr>
            <a:lvl3pPr marL="1143000" indent="-228600" defTabSz="815975">
              <a:defRPr>
                <a:solidFill>
                  <a:schemeClr val="tx1"/>
                </a:solidFill>
                <a:latin typeface="Arial" panose="020B0604020202020204" pitchFamily="34" charset="0"/>
              </a:defRPr>
            </a:lvl3pPr>
            <a:lvl4pPr marL="1600200" indent="-228600" defTabSz="815975">
              <a:defRPr>
                <a:solidFill>
                  <a:schemeClr val="tx1"/>
                </a:solidFill>
                <a:latin typeface="Arial" panose="020B0604020202020204" pitchFamily="34" charset="0"/>
              </a:defRPr>
            </a:lvl4pPr>
            <a:lvl5pPr marL="2057400" indent="-228600" defTabSz="815975">
              <a:defRPr>
                <a:solidFill>
                  <a:schemeClr val="tx1"/>
                </a:solidFill>
                <a:latin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815975"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KHÁI NIỆM</a:t>
            </a:r>
            <a:endParaRPr kumimoji="0" lang="vi-VN"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52" name="TextBox 51">
            <a:extLst>
              <a:ext uri="{FF2B5EF4-FFF2-40B4-BE49-F238E27FC236}">
                <a16:creationId xmlns:a16="http://schemas.microsoft.com/office/drawing/2014/main" id="{E40A0089-B9A8-486F-8501-E6DDC9B8A125}"/>
              </a:ext>
            </a:extLst>
          </p:cNvPr>
          <p:cNvSpPr txBox="1">
            <a:spLocks noChangeArrowheads="1"/>
          </p:cNvSpPr>
          <p:nvPr/>
        </p:nvSpPr>
        <p:spPr bwMode="auto">
          <a:xfrm>
            <a:off x="6731000" y="1762125"/>
            <a:ext cx="3295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defRPr>
            </a:lvl1pPr>
            <a:lvl2pPr marL="742950" indent="-285750" defTabSz="815975">
              <a:defRPr>
                <a:solidFill>
                  <a:schemeClr val="tx1"/>
                </a:solidFill>
                <a:latin typeface="Arial" panose="020B0604020202020204" pitchFamily="34" charset="0"/>
              </a:defRPr>
            </a:lvl2pPr>
            <a:lvl3pPr marL="1143000" indent="-228600" defTabSz="815975">
              <a:defRPr>
                <a:solidFill>
                  <a:schemeClr val="tx1"/>
                </a:solidFill>
                <a:latin typeface="Arial" panose="020B0604020202020204" pitchFamily="34" charset="0"/>
              </a:defRPr>
            </a:lvl3pPr>
            <a:lvl4pPr marL="1600200" indent="-228600" defTabSz="815975">
              <a:defRPr>
                <a:solidFill>
                  <a:schemeClr val="tx1"/>
                </a:solidFill>
                <a:latin typeface="Arial" panose="020B0604020202020204" pitchFamily="34" charset="0"/>
              </a:defRPr>
            </a:lvl4pPr>
            <a:lvl5pPr marL="2057400" indent="-228600" defTabSz="815975">
              <a:defRPr>
                <a:solidFill>
                  <a:schemeClr val="tx1"/>
                </a:solidFill>
                <a:latin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815975"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Ý NGHĨA</a:t>
            </a:r>
            <a:endParaRPr kumimoji="0" lang="vi-VN" altLang="en-US" sz="2400" b="1" i="1"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descr="22858PICdbgea5Gz679dY_PIC2018.png">
            <a:extLst>
              <a:ext uri="{FF2B5EF4-FFF2-40B4-BE49-F238E27FC236}">
                <a16:creationId xmlns:a16="http://schemas.microsoft.com/office/drawing/2014/main" id="{F344D645-D118-4E30-8F0F-FF4D3D908F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8625" y="2365375"/>
            <a:ext cx="3852863" cy="436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29">
            <a:extLst>
              <a:ext uri="{FF2B5EF4-FFF2-40B4-BE49-F238E27FC236}">
                <a16:creationId xmlns:a16="http://schemas.microsoft.com/office/drawing/2014/main" id="{6F5B1AD7-0922-40D7-B824-3422CD5D32DA}"/>
              </a:ext>
            </a:extLst>
          </p:cNvPr>
          <p:cNvSpPr>
            <a:spLocks noChangeArrowheads="1"/>
          </p:cNvSpPr>
          <p:nvPr/>
        </p:nvSpPr>
        <p:spPr bwMode="auto">
          <a:xfrm>
            <a:off x="152400" y="2538413"/>
            <a:ext cx="7813675" cy="3813175"/>
          </a:xfrm>
          <a:prstGeom prst="ellipse">
            <a:avLst/>
          </a:prstGeom>
          <a:solidFill>
            <a:schemeClr val="bg1"/>
          </a:solidFill>
          <a:ln w="9525">
            <a:solidFill>
              <a:srgbClr val="0000FF"/>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FF3300"/>
              </a:solidFill>
              <a:effectLst/>
              <a:uLnTx/>
              <a:uFillTx/>
              <a:latin typeface="Times New Roman" panose="02020603050405020304" pitchFamily="18" charset="0"/>
              <a:ea typeface="+mn-ea"/>
              <a:cs typeface="+mn-cs"/>
            </a:endParaRPr>
          </a:p>
        </p:txBody>
      </p:sp>
      <p:sp>
        <p:nvSpPr>
          <p:cNvPr id="60433" name="Rectangle 1">
            <a:extLst>
              <a:ext uri="{FF2B5EF4-FFF2-40B4-BE49-F238E27FC236}">
                <a16:creationId xmlns:a16="http://schemas.microsoft.com/office/drawing/2014/main" id="{D7E37B90-CCC1-4174-B84E-CAF1CC6B291B}"/>
              </a:ext>
            </a:extLst>
          </p:cNvPr>
          <p:cNvSpPr>
            <a:spLocks noChangeArrowheads="1"/>
          </p:cNvSpPr>
          <p:nvPr/>
        </p:nvSpPr>
        <p:spPr bwMode="auto">
          <a:xfrm>
            <a:off x="1212850" y="3106738"/>
            <a:ext cx="633095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7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Hoàn thành sơ đồ bằng cách trả lời câu hỏi</a:t>
            </a:r>
          </a:p>
          <a:p>
            <a:pPr marL="0" marR="0" lvl="0" indent="0" algn="just" defTabSz="914400" rtl="0" eaLnBrk="0" fontAlgn="base" latinLnBrk="0" hangingPunct="0">
              <a:lnSpc>
                <a:spcPct val="107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5F5F5F"/>
                </a:solidFill>
                <a:effectLst/>
                <a:uLnTx/>
                <a:uFillTx/>
                <a:latin typeface="Times New Roman" panose="02020603050405020304" pitchFamily="18" charset="0"/>
                <a:ea typeface="+mn-ea"/>
                <a:cs typeface="Times New Roman" panose="02020603050405020304" pitchFamily="18" charset="0"/>
              </a:rPr>
              <a:t>1. Em hiểu quyền tham gia quản lý nhà nước, quản lí XH là gì?</a:t>
            </a:r>
            <a:endParaRPr kumimoji="0" lang="en-US" altLang="en-US" sz="2400" b="1" i="1" u="none" strike="noStrike" kern="1200" cap="none" spc="0" normalizeH="0" baseline="0" noProof="0">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7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5F5F5F"/>
                </a:solidFill>
                <a:effectLst/>
                <a:uLnTx/>
                <a:uFillTx/>
                <a:latin typeface="Times New Roman" panose="02020603050405020304" pitchFamily="18" charset="0"/>
                <a:ea typeface="+mn-ea"/>
                <a:cs typeface="Times New Roman" panose="02020603050405020304" pitchFamily="18" charset="0"/>
              </a:rPr>
              <a:t>2. Tại sao Nhà nước lại quy định quyền tham gia quản lý Nhà nước, quản lý XH của công dân?</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par>
                                <p:cTn id="24" presetID="16" presetClass="entr" presetSubtype="21"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barn(inVertical)">
                                      <p:cBhvr>
                                        <p:cTn id="29" dur="500"/>
                                        <p:tgtEl>
                                          <p:spTgt spid="49"/>
                                        </p:tgtEl>
                                      </p:cBhvr>
                                    </p:animEffect>
                                  </p:childTnLst>
                                </p:cTn>
                              </p:par>
                              <p:par>
                                <p:cTn id="30" presetID="16" presetClass="entr" presetSubtype="21"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arn(inVertical)">
                                      <p:cBhvr>
                                        <p:cTn id="35" dur="500"/>
                                        <p:tgtEl>
                                          <p:spTgt spid="3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barn(inVertical)">
                                      <p:cBhvr>
                                        <p:cTn id="40" dur="500"/>
                                        <p:tgtEl>
                                          <p:spTgt spid="3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barn(inVertical)">
                                      <p:cBhvr>
                                        <p:cTn id="43" dur="500"/>
                                        <p:tgtEl>
                                          <p:spTgt spid="52"/>
                                        </p:tgtEl>
                                      </p:cBhvr>
                                    </p:animEffect>
                                  </p:childTnLst>
                                </p:cTn>
                              </p:par>
                              <p:par>
                                <p:cTn id="44" presetID="16" presetClass="entr" presetSubtype="21" fill="hold"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barn(inVertical)">
                                      <p:cBhvr>
                                        <p:cTn id="46" dur="500"/>
                                        <p:tgtEl>
                                          <p:spTgt spid="46"/>
                                        </p:tgtEl>
                                      </p:cBhvr>
                                    </p:animEffect>
                                  </p:childTnLst>
                                </p:cTn>
                              </p:par>
                              <p:par>
                                <p:cTn id="47" presetID="16" presetClass="entr" presetSubtype="21"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barn(inVertical)">
                                      <p:cBhvr>
                                        <p:cTn id="49" dur="500"/>
                                        <p:tgtEl>
                                          <p:spTgt spid="4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6" presetClass="entr" presetSubtype="21"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arn(inVertical)">
                                      <p:cBhvr>
                                        <p:cTn id="54" dur="500"/>
                                        <p:tgtEl>
                                          <p:spTgt spid="15"/>
                                        </p:tgtEl>
                                      </p:cBhvr>
                                    </p:animEffect>
                                  </p:childTnLst>
                                </p:cTn>
                              </p:par>
                              <p:par>
                                <p:cTn id="55" presetID="8" presetClass="entr" presetSubtype="16"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diamond(in)">
                                      <p:cBhvr>
                                        <p:cTn id="5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9" grpId="0"/>
      <p:bldP spid="52" grpId="0"/>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9" name="Text Box 21">
            <a:extLst>
              <a:ext uri="{FF2B5EF4-FFF2-40B4-BE49-F238E27FC236}">
                <a16:creationId xmlns:a16="http://schemas.microsoft.com/office/drawing/2014/main" id="{B1492CEC-0E8B-4B90-89D5-C8E8A46A726A}"/>
              </a:ext>
            </a:extLst>
          </p:cNvPr>
          <p:cNvSpPr txBox="1">
            <a:spLocks noChangeArrowheads="1"/>
          </p:cNvSpPr>
          <p:nvPr/>
        </p:nvSpPr>
        <p:spPr bwMode="auto">
          <a:xfrm>
            <a:off x="6096000" y="5911850"/>
            <a:ext cx="4572000" cy="519113"/>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FF00"/>
              </a:solidFill>
              <a:effectLst>
                <a:outerShdw blurRad="38100" dist="38100" dir="2700000" algn="tl">
                  <a:srgbClr val="C0C0C0"/>
                </a:outerShdw>
              </a:effectLst>
              <a:uLnTx/>
              <a:uFillTx/>
              <a:latin typeface="Arial" charset="0"/>
              <a:ea typeface="+mn-ea"/>
              <a:cs typeface="+mn-cs"/>
            </a:endParaRPr>
          </a:p>
        </p:txBody>
      </p:sp>
      <p:sp>
        <p:nvSpPr>
          <p:cNvPr id="17437" name="Oval 29">
            <a:extLst>
              <a:ext uri="{FF2B5EF4-FFF2-40B4-BE49-F238E27FC236}">
                <a16:creationId xmlns:a16="http://schemas.microsoft.com/office/drawing/2014/main" id="{AA351D14-4FCC-41F5-9F31-D6A1AABC1129}"/>
              </a:ext>
            </a:extLst>
          </p:cNvPr>
          <p:cNvSpPr>
            <a:spLocks noChangeArrowheads="1"/>
          </p:cNvSpPr>
          <p:nvPr/>
        </p:nvSpPr>
        <p:spPr bwMode="auto">
          <a:xfrm>
            <a:off x="3695700" y="4586288"/>
            <a:ext cx="5105400" cy="838200"/>
          </a:xfrm>
          <a:prstGeom prst="ellipse">
            <a:avLst/>
          </a:prstGeom>
          <a:solidFill>
            <a:schemeClr val="bg1"/>
          </a:solidFill>
          <a:ln w="9525">
            <a:solidFill>
              <a:srgbClr val="0000FF"/>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3300"/>
                </a:solidFill>
                <a:effectLst/>
                <a:uLnTx/>
                <a:uFillTx/>
                <a:latin typeface="Times New Roman" panose="02020603050405020304" pitchFamily="18" charset="0"/>
                <a:ea typeface="+mn-ea"/>
                <a:cs typeface="+mn-cs"/>
              </a:rPr>
              <a:t>Tham gia bầu cử Quốc hội,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3300"/>
                </a:solidFill>
                <a:effectLst/>
                <a:uLnTx/>
                <a:uFillTx/>
                <a:latin typeface="Times New Roman" panose="02020603050405020304" pitchFamily="18" charset="0"/>
                <a:ea typeface="+mn-ea"/>
                <a:cs typeface="+mn-cs"/>
              </a:rPr>
              <a:t> HĐND các cấp</a:t>
            </a:r>
          </a:p>
        </p:txBody>
      </p:sp>
      <p:sp>
        <p:nvSpPr>
          <p:cNvPr id="17443" name="Rectangle 35">
            <a:extLst>
              <a:ext uri="{FF2B5EF4-FFF2-40B4-BE49-F238E27FC236}">
                <a16:creationId xmlns:a16="http://schemas.microsoft.com/office/drawing/2014/main" id="{15292882-26B0-4B81-B19C-09D0349C861E}"/>
              </a:ext>
            </a:extLst>
          </p:cNvPr>
          <p:cNvSpPr>
            <a:spLocks noChangeArrowheads="1"/>
          </p:cNvSpPr>
          <p:nvPr/>
        </p:nvSpPr>
        <p:spPr bwMode="auto">
          <a:xfrm>
            <a:off x="1524000" y="5562600"/>
            <a:ext cx="9061450" cy="1219200"/>
          </a:xfrm>
          <a:prstGeom prst="rect">
            <a:avLst/>
          </a:prstGeom>
          <a:noFill/>
          <a:ln w="28575">
            <a:solidFill>
              <a:srgbClr val="0000FF"/>
            </a:solid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0A0AB6"/>
                </a:solidFill>
                <a:effectLst>
                  <a:outerShdw blurRad="38100" dist="38100" dir="2700000" algn="tl">
                    <a:srgbClr val="C0C0C0"/>
                  </a:outerShdw>
                </a:effectLst>
                <a:uLnTx/>
                <a:uFillTx/>
                <a:latin typeface="Times New Roman" panose="02020603050405020304" pitchFamily="18" charset="0"/>
                <a:ea typeface="+mn-ea"/>
                <a:cs typeface="+mn-cs"/>
              </a:rPr>
              <a:t>Quyền</a:t>
            </a:r>
            <a:r>
              <a:rPr kumimoji="0" lang="en-US" sz="3600" b="1" i="0" u="none" strike="noStrike" kern="1200" cap="none" spc="0" normalizeH="0" baseline="0" noProof="0" dirty="0">
                <a:ln>
                  <a:noFill/>
                </a:ln>
                <a:solidFill>
                  <a:srgbClr val="0A0AB6"/>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rgbClr val="0A0AB6"/>
                </a:solidFill>
                <a:effectLst>
                  <a:outerShdw blurRad="38100" dist="38100" dir="2700000" algn="tl">
                    <a:srgbClr val="C0C0C0"/>
                  </a:outerShdw>
                </a:effectLst>
                <a:uLnTx/>
                <a:uFillTx/>
                <a:latin typeface="Times New Roman" panose="02020603050405020304" pitchFamily="18" charset="0"/>
                <a:ea typeface="+mn-ea"/>
                <a:cs typeface="+mn-cs"/>
              </a:rPr>
              <a:t>tham</a:t>
            </a:r>
            <a:r>
              <a:rPr kumimoji="0" lang="en-US" sz="3600" b="1" i="0" u="none" strike="noStrike" kern="1200" cap="none" spc="0" normalizeH="0" baseline="0" noProof="0" dirty="0">
                <a:ln>
                  <a:noFill/>
                </a:ln>
                <a:solidFill>
                  <a:srgbClr val="0A0AB6"/>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rgbClr val="0A0AB6"/>
                </a:solidFill>
                <a:effectLst>
                  <a:outerShdw blurRad="38100" dist="38100" dir="2700000" algn="tl">
                    <a:srgbClr val="C0C0C0"/>
                  </a:outerShdw>
                </a:effectLst>
                <a:uLnTx/>
                <a:uFillTx/>
                <a:latin typeface="Times New Roman" panose="02020603050405020304" pitchFamily="18" charset="0"/>
                <a:ea typeface="+mn-ea"/>
                <a:cs typeface="+mn-cs"/>
              </a:rPr>
              <a:t>gia</a:t>
            </a:r>
            <a:r>
              <a:rPr kumimoji="0" lang="en-US" sz="3600" b="1" i="0" u="none" strike="noStrike" kern="1200" cap="none" spc="0" normalizeH="0" baseline="0" noProof="0" dirty="0">
                <a:ln>
                  <a:noFill/>
                </a:ln>
                <a:solidFill>
                  <a:srgbClr val="0A0AB6"/>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rgbClr val="0A0AB6"/>
                </a:solidFill>
                <a:effectLst>
                  <a:outerShdw blurRad="38100" dist="38100" dir="2700000" algn="tl">
                    <a:srgbClr val="C0C0C0"/>
                  </a:outerShdw>
                </a:effectLst>
                <a:uLnTx/>
                <a:uFillTx/>
                <a:latin typeface="Times New Roman" panose="02020603050405020304" pitchFamily="18" charset="0"/>
                <a:ea typeface="+mn-ea"/>
                <a:cs typeface="+mn-cs"/>
              </a:rPr>
              <a:t>xây</a:t>
            </a:r>
            <a:r>
              <a:rPr kumimoji="0" lang="en-US" sz="3600" b="1" i="0" u="none" strike="noStrike" kern="1200" cap="none" spc="0" normalizeH="0" baseline="0" noProof="0" dirty="0">
                <a:ln>
                  <a:noFill/>
                </a:ln>
                <a:solidFill>
                  <a:srgbClr val="0A0AB6"/>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rgbClr val="0A0AB6"/>
                </a:solidFill>
                <a:effectLst>
                  <a:outerShdw blurRad="38100" dist="38100" dir="2700000" algn="tl">
                    <a:srgbClr val="C0C0C0"/>
                  </a:outerShdw>
                </a:effectLst>
                <a:uLnTx/>
                <a:uFillTx/>
                <a:latin typeface="Times New Roman" panose="02020603050405020304" pitchFamily="18" charset="0"/>
                <a:ea typeface="+mn-ea"/>
                <a:cs typeface="+mn-cs"/>
              </a:rPr>
              <a:t>dựng</a:t>
            </a:r>
            <a:r>
              <a:rPr kumimoji="0" lang="en-US" sz="3600" b="1" i="0" u="none" strike="noStrike" kern="1200" cap="none" spc="0" normalizeH="0" baseline="0" noProof="0" dirty="0">
                <a:ln>
                  <a:noFill/>
                </a:ln>
                <a:solidFill>
                  <a:srgbClr val="0A0AB6"/>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rgbClr val="0A0AB6"/>
                </a:solidFill>
                <a:effectLst>
                  <a:outerShdw blurRad="38100" dist="38100" dir="2700000" algn="tl">
                    <a:srgbClr val="C0C0C0"/>
                  </a:outerShdw>
                </a:effectLst>
                <a:uLnTx/>
                <a:uFillTx/>
                <a:latin typeface="Times New Roman" panose="02020603050405020304" pitchFamily="18" charset="0"/>
                <a:ea typeface="+mn-ea"/>
                <a:cs typeface="+mn-cs"/>
              </a:rPr>
              <a:t>bộ</a:t>
            </a:r>
            <a:r>
              <a:rPr kumimoji="0" lang="en-US" sz="3600" b="1" i="0" u="none" strike="noStrike" kern="1200" cap="none" spc="0" normalizeH="0" baseline="0" noProof="0" dirty="0">
                <a:ln>
                  <a:noFill/>
                </a:ln>
                <a:solidFill>
                  <a:srgbClr val="0A0AB6"/>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rgbClr val="0A0AB6"/>
                </a:solidFill>
                <a:effectLst>
                  <a:outerShdw blurRad="38100" dist="38100" dir="2700000" algn="tl">
                    <a:srgbClr val="C0C0C0"/>
                  </a:outerShdw>
                </a:effectLst>
                <a:uLnTx/>
                <a:uFillTx/>
                <a:latin typeface="Times New Roman" panose="02020603050405020304" pitchFamily="18" charset="0"/>
                <a:ea typeface="+mn-ea"/>
                <a:cs typeface="+mn-cs"/>
              </a:rPr>
              <a:t>máy</a:t>
            </a:r>
            <a:r>
              <a:rPr kumimoji="0" lang="en-US" sz="3600" b="1" i="0" u="none" strike="noStrike" kern="1200" cap="none" spc="0" normalizeH="0" baseline="0" noProof="0" dirty="0">
                <a:ln>
                  <a:noFill/>
                </a:ln>
                <a:solidFill>
                  <a:srgbClr val="0A0AB6"/>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rgbClr val="0A0AB6"/>
                </a:solidFill>
                <a:effectLst>
                  <a:outerShdw blurRad="38100" dist="38100" dir="2700000" algn="tl">
                    <a:srgbClr val="C0C0C0"/>
                  </a:outerShdw>
                </a:effectLst>
                <a:uLnTx/>
                <a:uFillTx/>
                <a:latin typeface="Times New Roman" panose="02020603050405020304" pitchFamily="18" charset="0"/>
                <a:ea typeface="+mn-ea"/>
                <a:cs typeface="+mn-cs"/>
              </a:rPr>
              <a:t>Nhà</a:t>
            </a:r>
            <a:r>
              <a:rPr kumimoji="0" lang="en-US" sz="3600" b="1" i="0" u="none" strike="noStrike" kern="1200" cap="none" spc="0" normalizeH="0" baseline="0" noProof="0" dirty="0">
                <a:ln>
                  <a:noFill/>
                </a:ln>
                <a:solidFill>
                  <a:srgbClr val="0A0AB6"/>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rgbClr val="0A0AB6"/>
                </a:solidFill>
                <a:effectLst>
                  <a:outerShdw blurRad="38100" dist="38100" dir="2700000" algn="tl">
                    <a:srgbClr val="C0C0C0"/>
                  </a:outerShdw>
                </a:effectLst>
                <a:uLnTx/>
                <a:uFillTx/>
                <a:latin typeface="Times New Roman" panose="02020603050405020304" pitchFamily="18" charset="0"/>
                <a:ea typeface="+mn-ea"/>
                <a:cs typeface="+mn-cs"/>
              </a:rPr>
              <a:t>nước</a:t>
            </a:r>
            <a:endParaRPr kumimoji="0" lang="en-US" sz="3600" b="1" i="0" u="none" strike="noStrike" kern="1200" cap="none" spc="0" normalizeH="0" baseline="0" noProof="0" dirty="0">
              <a:ln>
                <a:noFill/>
              </a:ln>
              <a:solidFill>
                <a:srgbClr val="0A0AB6"/>
              </a:solidFill>
              <a:effectLst>
                <a:outerShdw blurRad="38100" dist="38100" dir="2700000" algn="tl">
                  <a:srgbClr val="C0C0C0"/>
                </a:outerShdw>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A0AB6"/>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rgbClr val="0A0AB6"/>
                </a:solidFill>
                <a:effectLst>
                  <a:outerShdw blurRad="38100" dist="38100" dir="2700000" algn="tl">
                    <a:srgbClr val="C0C0C0"/>
                  </a:outerShdw>
                </a:effectLst>
                <a:uLnTx/>
                <a:uFillTx/>
                <a:latin typeface="Times New Roman" panose="02020603050405020304" pitchFamily="18" charset="0"/>
                <a:ea typeface="+mn-ea"/>
                <a:cs typeface="+mn-cs"/>
              </a:rPr>
              <a:t>và</a:t>
            </a:r>
            <a:r>
              <a:rPr kumimoji="0" lang="en-US" sz="3600" b="1" i="0" u="none" strike="noStrike" kern="1200" cap="none" spc="0" normalizeH="0" baseline="0" noProof="0" dirty="0">
                <a:ln>
                  <a:noFill/>
                </a:ln>
                <a:solidFill>
                  <a:srgbClr val="0A0AB6"/>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rgbClr val="0A0AB6"/>
                </a:solidFill>
                <a:effectLst>
                  <a:outerShdw blurRad="38100" dist="38100" dir="2700000" algn="tl">
                    <a:srgbClr val="C0C0C0"/>
                  </a:outerShdw>
                </a:effectLst>
                <a:uLnTx/>
                <a:uFillTx/>
                <a:latin typeface="Times New Roman" panose="02020603050405020304" pitchFamily="18" charset="0"/>
                <a:ea typeface="+mn-ea"/>
                <a:cs typeface="+mn-cs"/>
              </a:rPr>
              <a:t>tổ</a:t>
            </a:r>
            <a:r>
              <a:rPr kumimoji="0" lang="en-US" sz="3600" b="1" i="0" u="none" strike="noStrike" kern="1200" cap="none" spc="0" normalizeH="0" baseline="0" noProof="0" dirty="0">
                <a:ln>
                  <a:noFill/>
                </a:ln>
                <a:solidFill>
                  <a:srgbClr val="0A0AB6"/>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rgbClr val="0A0AB6"/>
                </a:solidFill>
                <a:effectLst>
                  <a:outerShdw blurRad="38100" dist="38100" dir="2700000" algn="tl">
                    <a:srgbClr val="C0C0C0"/>
                  </a:outerShdw>
                </a:effectLst>
                <a:uLnTx/>
                <a:uFillTx/>
                <a:latin typeface="Times New Roman" panose="02020603050405020304" pitchFamily="18" charset="0"/>
                <a:ea typeface="+mn-ea"/>
                <a:cs typeface="+mn-cs"/>
              </a:rPr>
              <a:t>chức</a:t>
            </a:r>
            <a:r>
              <a:rPr kumimoji="0" lang="en-US" sz="3600" b="1" i="0" u="none" strike="noStrike" kern="1200" cap="none" spc="0" normalizeH="0" baseline="0" noProof="0" dirty="0">
                <a:ln>
                  <a:noFill/>
                </a:ln>
                <a:solidFill>
                  <a:srgbClr val="0A0AB6"/>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rgbClr val="0A0AB6"/>
                </a:solidFill>
                <a:effectLst>
                  <a:outerShdw blurRad="38100" dist="38100" dir="2700000" algn="tl">
                    <a:srgbClr val="C0C0C0"/>
                  </a:outerShdw>
                </a:effectLst>
                <a:uLnTx/>
                <a:uFillTx/>
                <a:latin typeface="Times New Roman" panose="02020603050405020304" pitchFamily="18" charset="0"/>
                <a:ea typeface="+mn-ea"/>
                <a:cs typeface="+mn-cs"/>
              </a:rPr>
              <a:t>xã</a:t>
            </a:r>
            <a:r>
              <a:rPr kumimoji="0" lang="en-US" sz="3600" b="1" i="0" u="none" strike="noStrike" kern="1200" cap="none" spc="0" normalizeH="0" baseline="0" noProof="0" dirty="0">
                <a:ln>
                  <a:noFill/>
                </a:ln>
                <a:solidFill>
                  <a:srgbClr val="0A0AB6"/>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rgbClr val="0A0AB6"/>
                </a:solidFill>
                <a:effectLst>
                  <a:outerShdw blurRad="38100" dist="38100" dir="2700000" algn="tl">
                    <a:srgbClr val="C0C0C0"/>
                  </a:outerShdw>
                </a:effectLst>
                <a:uLnTx/>
                <a:uFillTx/>
                <a:latin typeface="Times New Roman" panose="02020603050405020304" pitchFamily="18" charset="0"/>
                <a:ea typeface="+mn-ea"/>
                <a:cs typeface="+mn-cs"/>
              </a:rPr>
              <a:t>hội</a:t>
            </a:r>
            <a:endParaRPr kumimoji="0" lang="en-US" sz="3600" b="1" i="0" u="none" strike="noStrike" kern="1200" cap="none" spc="0" normalizeH="0" baseline="0" noProof="0" dirty="0">
              <a:ln>
                <a:noFill/>
              </a:ln>
              <a:solidFill>
                <a:srgbClr val="0A0AB6"/>
              </a:solidFill>
              <a:effectLst>
                <a:outerShdw blurRad="38100" dist="38100" dir="2700000" algn="tl">
                  <a:srgbClr val="C0C0C0"/>
                </a:outerShdw>
              </a:effectLst>
              <a:uLnTx/>
              <a:uFillTx/>
              <a:latin typeface="Times New Roman" panose="02020603050405020304" pitchFamily="18" charset="0"/>
              <a:ea typeface="+mn-ea"/>
              <a:cs typeface="+mn-cs"/>
            </a:endParaRPr>
          </a:p>
        </p:txBody>
      </p:sp>
      <p:sp>
        <p:nvSpPr>
          <p:cNvPr id="17444" name="AutoShape 36">
            <a:hlinkClick r:id="rId2" action="ppaction://hlinksldjump" highlightClick="1"/>
            <a:extLst>
              <a:ext uri="{FF2B5EF4-FFF2-40B4-BE49-F238E27FC236}">
                <a16:creationId xmlns:a16="http://schemas.microsoft.com/office/drawing/2014/main" id="{25AD3D1D-90DE-4764-A3F8-6FB01D693EDC}"/>
              </a:ext>
            </a:extLst>
          </p:cNvPr>
          <p:cNvSpPr>
            <a:spLocks noChangeArrowheads="1"/>
          </p:cNvSpPr>
          <p:nvPr/>
        </p:nvSpPr>
        <p:spPr bwMode="auto">
          <a:xfrm>
            <a:off x="10134600" y="6324600"/>
            <a:ext cx="533400" cy="533400"/>
          </a:xfrm>
          <a:prstGeom prst="actionButtonBeginning">
            <a:avLst/>
          </a:prstGeom>
          <a:solidFill>
            <a:schemeClr val="bg1"/>
          </a:solidFill>
          <a:ln w="9525">
            <a:solidFill>
              <a:srgbClr val="3366FF"/>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4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61446" name="Picture 8" descr="Kết quả hình ảnh cho hình ảnh bầu cử quốc hội khóa 14">
            <a:extLst>
              <a:ext uri="{FF2B5EF4-FFF2-40B4-BE49-F238E27FC236}">
                <a16:creationId xmlns:a16="http://schemas.microsoft.com/office/drawing/2014/main" id="{775066A5-49BF-4E35-A2A2-3206AAA4E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0"/>
            <a:ext cx="4191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10" descr="Kết quả hình ảnh cho hình ảnh bầu cử quốc hội khóa 14">
            <a:extLst>
              <a:ext uri="{FF2B5EF4-FFF2-40B4-BE49-F238E27FC236}">
                <a16:creationId xmlns:a16="http://schemas.microsoft.com/office/drawing/2014/main" id="{081BE955-80E0-4E24-844C-0EDA87D77F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524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nodePh="1">
                                  <p:stCondLst>
                                    <p:cond delay="0"/>
                                  </p:stCondLst>
                                  <p:endCondLst>
                                    <p:cond evt="begin" delay="0">
                                      <p:tn val="5"/>
                                    </p:cond>
                                  </p:endCondLst>
                                  <p:childTnLst>
                                    <p:set>
                                      <p:cBhvr>
                                        <p:cTn id="6" dur="1" fill="hold">
                                          <p:stCondLst>
                                            <p:cond delay="0"/>
                                          </p:stCondLst>
                                        </p:cTn>
                                        <p:tgtEl>
                                          <p:spTgt spid="17429"/>
                                        </p:tgtEl>
                                        <p:attrNameLst>
                                          <p:attrName>style.visibility</p:attrName>
                                        </p:attrNameLst>
                                      </p:cBhvr>
                                      <p:to>
                                        <p:strVal val="visible"/>
                                      </p:to>
                                    </p:set>
                                    <p:animEffect transition="in" filter="diamond(in)">
                                      <p:cBhvr>
                                        <p:cTn id="7" dur="2000"/>
                                        <p:tgtEl>
                                          <p:spTgt spid="1742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7437"/>
                                        </p:tgtEl>
                                        <p:attrNameLst>
                                          <p:attrName>style.visibility</p:attrName>
                                        </p:attrNameLst>
                                      </p:cBhvr>
                                      <p:to>
                                        <p:strVal val="visible"/>
                                      </p:to>
                                    </p:set>
                                    <p:animEffect transition="in" filter="diamond(in)">
                                      <p:cBhvr>
                                        <p:cTn id="10" dur="2000"/>
                                        <p:tgtEl>
                                          <p:spTgt spid="17437"/>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7443"/>
                                        </p:tgtEl>
                                        <p:attrNameLst>
                                          <p:attrName>style.visibility</p:attrName>
                                        </p:attrNameLst>
                                      </p:cBhvr>
                                      <p:to>
                                        <p:strVal val="visible"/>
                                      </p:to>
                                    </p:set>
                                    <p:animEffect transition="in" filter="diamond(in)">
                                      <p:cBhvr>
                                        <p:cTn id="13" dur="2000"/>
                                        <p:tgtEl>
                                          <p:spTgt spid="17443"/>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7444"/>
                                        </p:tgtEl>
                                        <p:attrNameLst>
                                          <p:attrName>style.visibility</p:attrName>
                                        </p:attrNameLst>
                                      </p:cBhvr>
                                      <p:to>
                                        <p:strVal val="visible"/>
                                      </p:to>
                                    </p:set>
                                    <p:animEffect transition="in" filter="diamond(in)">
                                      <p:cBhvr>
                                        <p:cTn id="16" dur="2000"/>
                                        <p:tgtEl>
                                          <p:spTgt spid="17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9" grpId="0"/>
      <p:bldP spid="17437" grpId="0" animBg="1"/>
      <p:bldP spid="17443" grpId="0" animBg="1"/>
      <p:bldP spid="174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a:extLst>
              <a:ext uri="{FF2B5EF4-FFF2-40B4-BE49-F238E27FC236}">
                <a16:creationId xmlns:a16="http://schemas.microsoft.com/office/drawing/2014/main" id="{916FBAB9-2DB9-4068-AC66-44A71BA8C1F9}"/>
              </a:ext>
            </a:extLst>
          </p:cNvPr>
          <p:cNvSpPr>
            <a:spLocks noGrp="1" noChangeArrowheads="1"/>
          </p:cNvSpPr>
          <p:nvPr>
            <p:ph type="title"/>
          </p:nvPr>
        </p:nvSpPr>
        <p:spPr bwMode="auto">
          <a:xfrm>
            <a:off x="677863" y="609600"/>
            <a:ext cx="8596312" cy="1320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endParaRPr lang="vi-VN" altLang="en-US"/>
          </a:p>
        </p:txBody>
      </p:sp>
      <p:graphicFrame>
        <p:nvGraphicFramePr>
          <p:cNvPr id="62467" name="Object 2">
            <a:extLst>
              <a:ext uri="{FF2B5EF4-FFF2-40B4-BE49-F238E27FC236}">
                <a16:creationId xmlns:a16="http://schemas.microsoft.com/office/drawing/2014/main" id="{E216C83D-D46B-49F1-86E5-D76A49FE7870}"/>
              </a:ext>
            </a:extLst>
          </p:cNvPr>
          <p:cNvGraphicFramePr>
            <a:graphicFrameLocks noGrp="1" noChangeAspect="1"/>
          </p:cNvGraphicFramePr>
          <p:nvPr>
            <p:ph idx="1"/>
          </p:nvPr>
        </p:nvGraphicFramePr>
        <p:xfrm>
          <a:off x="1828800" y="1430338"/>
          <a:ext cx="4419600" cy="3316287"/>
        </p:xfrm>
        <a:graphic>
          <a:graphicData uri="http://schemas.openxmlformats.org/presentationml/2006/ole">
            <mc:AlternateContent xmlns:mc="http://schemas.openxmlformats.org/markup-compatibility/2006">
              <mc:Choice xmlns:v="urn:schemas-microsoft-com:vml" Requires="v">
                <p:oleObj spid="_x0000_s2055" name="Document" r:id="rId3" imgW="5357041" imgH="4019470" progId="Word.Document.8">
                  <p:embed/>
                </p:oleObj>
              </mc:Choice>
              <mc:Fallback>
                <p:oleObj name="Document" r:id="rId3" imgW="5357041" imgH="4019470" progId="Word.Document.8">
                  <p:embed/>
                  <p:pic>
                    <p:nvPicPr>
                      <p:cNvPr id="62467" name="Object 2">
                        <a:extLst>
                          <a:ext uri="{FF2B5EF4-FFF2-40B4-BE49-F238E27FC236}">
                            <a16:creationId xmlns:a16="http://schemas.microsoft.com/office/drawing/2014/main" id="{E216C83D-D46B-49F1-86E5-D76A49FE7870}"/>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430338"/>
                        <a:ext cx="4419600" cy="331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2468" name="Text Box 3">
            <a:extLst>
              <a:ext uri="{FF2B5EF4-FFF2-40B4-BE49-F238E27FC236}">
                <a16:creationId xmlns:a16="http://schemas.microsoft.com/office/drawing/2014/main" id="{2E944673-86C7-41FE-BC67-871D16E5AF43}"/>
              </a:ext>
            </a:extLst>
          </p:cNvPr>
          <p:cNvSpPr txBox="1">
            <a:spLocks noChangeArrowheads="1"/>
          </p:cNvSpPr>
          <p:nvPr/>
        </p:nvSpPr>
        <p:spPr bwMode="auto">
          <a:xfrm>
            <a:off x="1828800" y="58674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99"/>
                </a:solidFill>
                <a:effectLst/>
                <a:uLnTx/>
                <a:uFillTx/>
                <a:latin typeface="Times New Roman" panose="02020603050405020304" pitchFamily="18" charset="0"/>
                <a:ea typeface="+mn-ea"/>
                <a:cs typeface="+mn-cs"/>
              </a:rPr>
              <a:t>Học sinh thảo luận bàn về các công việc chung của trường, lớp</a:t>
            </a:r>
          </a:p>
        </p:txBody>
      </p:sp>
      <p:pic>
        <p:nvPicPr>
          <p:cNvPr id="62469" name="Picture 5" descr="Close">
            <a:extLst>
              <a:ext uri="{FF2B5EF4-FFF2-40B4-BE49-F238E27FC236}">
                <a16:creationId xmlns:a16="http://schemas.microsoft.com/office/drawing/2014/main" id="{4833220A-2696-44BD-A984-119840D18F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04800"/>
            <a:ext cx="3886200" cy="5562600"/>
          </a:xfrm>
          <a:prstGeom prst="rect">
            <a:avLst/>
          </a:prstGeom>
          <a:noFill/>
          <a:ln w="38100">
            <a:solidFill>
              <a:srgbClr val="3366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6" name="Picture 4" descr="2007030210202649944704_T">
            <a:extLst>
              <a:ext uri="{FF2B5EF4-FFF2-40B4-BE49-F238E27FC236}">
                <a16:creationId xmlns:a16="http://schemas.microsoft.com/office/drawing/2014/main" id="{F6A55683-F47B-4F19-8FB1-728A985D0D43}"/>
              </a:ext>
            </a:extLst>
          </p:cNvPr>
          <p:cNvPicPr>
            <a:picLocks noChangeAspect="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bwMode="auto">
          <a:xfrm>
            <a:off x="0" y="381000"/>
            <a:ext cx="3810000" cy="35052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8693" name="Group 21">
            <a:extLst>
              <a:ext uri="{FF2B5EF4-FFF2-40B4-BE49-F238E27FC236}">
                <a16:creationId xmlns:a16="http://schemas.microsoft.com/office/drawing/2014/main" id="{A91003F3-EBA6-4F68-B83C-CC234D42C135}"/>
              </a:ext>
            </a:extLst>
          </p:cNvPr>
          <p:cNvGraphicFramePr>
            <a:graphicFrameLocks noGrp="1"/>
          </p:cNvGraphicFramePr>
          <p:nvPr>
            <p:ph idx="4294967295"/>
          </p:nvPr>
        </p:nvGraphicFramePr>
        <p:xfrm>
          <a:off x="3505200" y="5791200"/>
          <a:ext cx="8686800" cy="685800"/>
        </p:xfrm>
        <a:graphic>
          <a:graphicData uri="http://schemas.openxmlformats.org/drawingml/2006/table">
            <a:tbl>
              <a:tblPr/>
              <a:tblGrid>
                <a:gridCol w="8686800">
                  <a:extLst>
                    <a:ext uri="{9D8B030D-6E8A-4147-A177-3AD203B41FA5}">
                      <a16:colId xmlns:a16="http://schemas.microsoft.com/office/drawing/2014/main" val="20000"/>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a:ln>
                            <a:noFill/>
                          </a:ln>
                          <a:solidFill>
                            <a:srgbClr val="FF0000"/>
                          </a:solidFill>
                          <a:effectLst>
                            <a:outerShdw blurRad="38100" dist="38100" dir="2700000" algn="tl">
                              <a:srgbClr val="C0C0C0"/>
                            </a:outerShdw>
                          </a:effectLst>
                          <a:latin typeface="Arial" charset="0"/>
                        </a:rPr>
                        <a:t>Quyền</a:t>
                      </a:r>
                      <a:r>
                        <a:rPr kumimoji="0" lang="en-US" sz="3600" b="0" i="0" u="none" strike="noStrike" cap="none" normalizeH="0" baseline="0" dirty="0">
                          <a:ln>
                            <a:noFill/>
                          </a:ln>
                          <a:solidFill>
                            <a:srgbClr val="FF0000"/>
                          </a:solidFill>
                          <a:effectLst>
                            <a:outerShdw blurRad="38100" dist="38100" dir="2700000" algn="tl">
                              <a:srgbClr val="C0C0C0"/>
                            </a:outerShdw>
                          </a:effectLst>
                          <a:latin typeface="Arial" charset="0"/>
                        </a:rPr>
                        <a:t> </a:t>
                      </a:r>
                      <a:r>
                        <a:rPr kumimoji="0" lang="en-US" sz="3600" b="0" i="0" u="none" strike="noStrike" cap="none" normalizeH="0" baseline="0" dirty="0" err="1">
                          <a:ln>
                            <a:noFill/>
                          </a:ln>
                          <a:solidFill>
                            <a:srgbClr val="FF0000"/>
                          </a:solidFill>
                          <a:effectLst>
                            <a:outerShdw blurRad="38100" dist="38100" dir="2700000" algn="tl">
                              <a:srgbClr val="C0C0C0"/>
                            </a:outerShdw>
                          </a:effectLst>
                          <a:latin typeface="Arial" charset="0"/>
                        </a:rPr>
                        <a:t>tham</a:t>
                      </a:r>
                      <a:r>
                        <a:rPr kumimoji="0" lang="en-US" sz="3600" b="0" i="0" u="none" strike="noStrike" cap="none" normalizeH="0" baseline="0" dirty="0">
                          <a:ln>
                            <a:noFill/>
                          </a:ln>
                          <a:solidFill>
                            <a:srgbClr val="FF0000"/>
                          </a:solidFill>
                          <a:effectLst>
                            <a:outerShdw blurRad="38100" dist="38100" dir="2700000" algn="tl">
                              <a:srgbClr val="C0C0C0"/>
                            </a:outerShdw>
                          </a:effectLst>
                          <a:latin typeface="Arial" charset="0"/>
                        </a:rPr>
                        <a:t> </a:t>
                      </a:r>
                      <a:r>
                        <a:rPr kumimoji="0" lang="en-US" sz="3600" b="0" i="0" u="none" strike="noStrike" cap="none" normalizeH="0" baseline="0" dirty="0" err="1">
                          <a:ln>
                            <a:noFill/>
                          </a:ln>
                          <a:solidFill>
                            <a:srgbClr val="FF0000"/>
                          </a:solidFill>
                          <a:effectLst>
                            <a:outerShdw blurRad="38100" dist="38100" dir="2700000" algn="tl">
                              <a:srgbClr val="C0C0C0"/>
                            </a:outerShdw>
                          </a:effectLst>
                          <a:latin typeface="Arial" charset="0"/>
                        </a:rPr>
                        <a:t>gia</a:t>
                      </a:r>
                      <a:r>
                        <a:rPr kumimoji="0" lang="en-US" sz="3600" b="0" i="0" u="none" strike="noStrike" cap="none" normalizeH="0" baseline="0" dirty="0">
                          <a:ln>
                            <a:noFill/>
                          </a:ln>
                          <a:solidFill>
                            <a:srgbClr val="FF0000"/>
                          </a:solidFill>
                          <a:effectLst>
                            <a:outerShdw blurRad="38100" dist="38100" dir="2700000" algn="tl">
                              <a:srgbClr val="C0C0C0"/>
                            </a:outerShdw>
                          </a:effectLst>
                          <a:latin typeface="Arial" charset="0"/>
                        </a:rPr>
                        <a:t> </a:t>
                      </a:r>
                      <a:r>
                        <a:rPr kumimoji="0" lang="en-US" sz="3600" b="0" i="0" u="none" strike="noStrike" cap="none" normalizeH="0" baseline="0" dirty="0" err="1">
                          <a:ln>
                            <a:noFill/>
                          </a:ln>
                          <a:solidFill>
                            <a:srgbClr val="FF0000"/>
                          </a:solidFill>
                          <a:effectLst>
                            <a:outerShdw blurRad="38100" dist="38100" dir="2700000" algn="tl">
                              <a:srgbClr val="C0C0C0"/>
                            </a:outerShdw>
                          </a:effectLst>
                          <a:latin typeface="Arial" charset="0"/>
                        </a:rPr>
                        <a:t>bàn</a:t>
                      </a:r>
                      <a:r>
                        <a:rPr kumimoji="0" lang="en-US" sz="3600" b="0" i="0" u="none" strike="noStrike" cap="none" normalizeH="0" baseline="0" dirty="0">
                          <a:ln>
                            <a:noFill/>
                          </a:ln>
                          <a:solidFill>
                            <a:srgbClr val="FF0000"/>
                          </a:solidFill>
                          <a:effectLst>
                            <a:outerShdw blurRad="38100" dist="38100" dir="2700000" algn="tl">
                              <a:srgbClr val="C0C0C0"/>
                            </a:outerShdw>
                          </a:effectLst>
                          <a:latin typeface="Arial" charset="0"/>
                        </a:rPr>
                        <a:t> </a:t>
                      </a:r>
                      <a:r>
                        <a:rPr kumimoji="0" lang="en-US" sz="3600" b="0" i="0" u="none" strike="noStrike" cap="none" normalizeH="0" baseline="0" dirty="0" err="1">
                          <a:ln>
                            <a:noFill/>
                          </a:ln>
                          <a:solidFill>
                            <a:srgbClr val="FF0000"/>
                          </a:solidFill>
                          <a:effectLst>
                            <a:outerShdw blurRad="38100" dist="38100" dir="2700000" algn="tl">
                              <a:srgbClr val="C0C0C0"/>
                            </a:outerShdw>
                          </a:effectLst>
                          <a:latin typeface="Arial" charset="0"/>
                        </a:rPr>
                        <a:t>bạc</a:t>
                      </a:r>
                      <a:r>
                        <a:rPr kumimoji="0" lang="en-US" sz="3600" b="0" i="0" u="none" strike="noStrike" cap="none" normalizeH="0" baseline="0" dirty="0">
                          <a:ln>
                            <a:noFill/>
                          </a:ln>
                          <a:solidFill>
                            <a:srgbClr val="FF0000"/>
                          </a:solidFill>
                          <a:effectLst>
                            <a:outerShdw blurRad="38100" dist="38100" dir="2700000" algn="tl">
                              <a:srgbClr val="C0C0C0"/>
                            </a:outerShdw>
                          </a:effectLst>
                          <a:latin typeface="Arial" charset="0"/>
                        </a:rPr>
                        <a:t> </a:t>
                      </a:r>
                      <a:r>
                        <a:rPr kumimoji="0" lang="en-US" sz="3600" b="0" i="0" u="none" strike="noStrike" cap="none" normalizeH="0" baseline="0" dirty="0" err="1">
                          <a:ln>
                            <a:noFill/>
                          </a:ln>
                          <a:solidFill>
                            <a:srgbClr val="FF0000"/>
                          </a:solidFill>
                          <a:effectLst>
                            <a:outerShdw blurRad="38100" dist="38100" dir="2700000" algn="tl">
                              <a:srgbClr val="C0C0C0"/>
                            </a:outerShdw>
                          </a:effectLst>
                          <a:latin typeface="Arial" charset="0"/>
                        </a:rPr>
                        <a:t>công</a:t>
                      </a:r>
                      <a:r>
                        <a:rPr kumimoji="0" lang="en-US" sz="3600" b="0" i="0" u="none" strike="noStrike" cap="none" normalizeH="0" baseline="0" dirty="0">
                          <a:ln>
                            <a:noFill/>
                          </a:ln>
                          <a:solidFill>
                            <a:srgbClr val="FF0000"/>
                          </a:solidFill>
                          <a:effectLst>
                            <a:outerShdw blurRad="38100" dist="38100" dir="2700000" algn="tl">
                              <a:srgbClr val="C0C0C0"/>
                            </a:outerShdw>
                          </a:effectLst>
                          <a:latin typeface="Arial" charset="0"/>
                        </a:rPr>
                        <a:t> </a:t>
                      </a:r>
                      <a:r>
                        <a:rPr kumimoji="0" lang="en-US" sz="3600" b="0" i="0" u="none" strike="noStrike" cap="none" normalizeH="0" baseline="0" dirty="0" err="1">
                          <a:ln>
                            <a:noFill/>
                          </a:ln>
                          <a:solidFill>
                            <a:srgbClr val="FF0000"/>
                          </a:solidFill>
                          <a:effectLst>
                            <a:outerShdw blurRad="38100" dist="38100" dir="2700000" algn="tl">
                              <a:srgbClr val="C0C0C0"/>
                            </a:outerShdw>
                          </a:effectLst>
                          <a:latin typeface="Arial" charset="0"/>
                        </a:rPr>
                        <a:t>việc</a:t>
                      </a:r>
                      <a:r>
                        <a:rPr kumimoji="0" lang="en-US" sz="3600" b="0" i="0" u="none" strike="noStrike" cap="none" normalizeH="0" baseline="0" dirty="0">
                          <a:ln>
                            <a:noFill/>
                          </a:ln>
                          <a:solidFill>
                            <a:srgbClr val="FF0000"/>
                          </a:solidFill>
                          <a:effectLst>
                            <a:outerShdw blurRad="38100" dist="38100" dir="2700000" algn="tl">
                              <a:srgbClr val="C0C0C0"/>
                            </a:outerShdw>
                          </a:effectLst>
                          <a:latin typeface="Arial" charset="0"/>
                        </a:rPr>
                        <a:t> </a:t>
                      </a:r>
                      <a:r>
                        <a:rPr kumimoji="0" lang="en-US" sz="3600" b="0" i="0" u="none" strike="noStrike" cap="none" normalizeH="0" baseline="0" dirty="0" err="1">
                          <a:ln>
                            <a:noFill/>
                          </a:ln>
                          <a:solidFill>
                            <a:srgbClr val="FF0000"/>
                          </a:solidFill>
                          <a:effectLst>
                            <a:outerShdw blurRad="38100" dist="38100" dir="2700000" algn="tl">
                              <a:srgbClr val="C0C0C0"/>
                            </a:outerShdw>
                          </a:effectLst>
                          <a:latin typeface="Arial" charset="0"/>
                        </a:rPr>
                        <a:t>chung</a:t>
                      </a:r>
                      <a:endParaRPr kumimoji="0" lang="en-US" sz="3600" b="0" i="0" u="none" strike="noStrike" cap="none" normalizeH="0" baseline="0" dirty="0">
                        <a:ln>
                          <a:noFill/>
                        </a:ln>
                        <a:solidFill>
                          <a:srgbClr val="FF0000"/>
                        </a:solidFill>
                        <a:effectLst>
                          <a:outerShdw blurRad="38100" dist="38100" dir="2700000" algn="tl">
                            <a:srgbClr val="C0C0C0"/>
                          </a:outerShdw>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28677" name="Picture 5" descr="1154390385656_trinhtu">
            <a:extLst>
              <a:ext uri="{FF2B5EF4-FFF2-40B4-BE49-F238E27FC236}">
                <a16:creationId xmlns:a16="http://schemas.microsoft.com/office/drawing/2014/main" id="{3D456960-88DE-438B-8442-069D1B9A76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81000"/>
            <a:ext cx="4648200" cy="35052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8691" name="Oval 19">
            <a:extLst>
              <a:ext uri="{FF2B5EF4-FFF2-40B4-BE49-F238E27FC236}">
                <a16:creationId xmlns:a16="http://schemas.microsoft.com/office/drawing/2014/main" id="{51F41761-953B-4816-A8C1-155FA9EA3F35}"/>
              </a:ext>
            </a:extLst>
          </p:cNvPr>
          <p:cNvSpPr>
            <a:spLocks noChangeArrowheads="1"/>
          </p:cNvSpPr>
          <p:nvPr/>
        </p:nvSpPr>
        <p:spPr bwMode="auto">
          <a:xfrm>
            <a:off x="1828800" y="4114800"/>
            <a:ext cx="3505200" cy="1371600"/>
          </a:xfrm>
          <a:prstGeom prst="ellipse">
            <a:avLst/>
          </a:prstGeom>
          <a:solidFill>
            <a:schemeClr val="bg1"/>
          </a:solidFill>
          <a:ln w="9525">
            <a:solidFill>
              <a:srgbClr val="FF66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anose="02020603050405020304"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99"/>
                </a:solidFill>
                <a:effectLst>
                  <a:outerShdw blurRad="38100" dist="38100" dir="2700000" algn="tl">
                    <a:srgbClr val="C0C0C0"/>
                  </a:outerShdw>
                </a:effectLst>
                <a:uLnTx/>
                <a:uFillTx/>
                <a:latin typeface="Times New Roman" panose="02020603050405020304" pitchFamily="18" charset="0"/>
                <a:ea typeface="+mn-ea"/>
                <a:cs typeface="+mn-cs"/>
              </a:rPr>
              <a:t>Tham gia bàn bạc các vấn đề</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99"/>
                </a:solidFill>
                <a:effectLst>
                  <a:outerShdw blurRad="38100" dist="38100" dir="2700000" algn="tl">
                    <a:srgbClr val="C0C0C0"/>
                  </a:outerShdw>
                </a:effectLst>
                <a:uLnTx/>
                <a:uFillTx/>
                <a:latin typeface="Times New Roman" panose="02020603050405020304" pitchFamily="18" charset="0"/>
                <a:ea typeface="+mn-ea"/>
                <a:cs typeface="+mn-cs"/>
              </a:rPr>
              <a:t> của thôn, ấp</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333399"/>
              </a:solidFill>
              <a:effectLst/>
              <a:uLnTx/>
              <a:uFillTx/>
              <a:latin typeface="Times New Roman" panose="02020603050405020304" pitchFamily="18" charset="0"/>
              <a:ea typeface="+mn-ea"/>
              <a:cs typeface="+mn-cs"/>
            </a:endParaRPr>
          </a:p>
        </p:txBody>
      </p:sp>
      <p:sp>
        <p:nvSpPr>
          <p:cNvPr id="28692" name="Oval 20">
            <a:extLst>
              <a:ext uri="{FF2B5EF4-FFF2-40B4-BE49-F238E27FC236}">
                <a16:creationId xmlns:a16="http://schemas.microsoft.com/office/drawing/2014/main" id="{0F010319-EE07-4304-BE7F-ADA6071522BA}"/>
              </a:ext>
            </a:extLst>
          </p:cNvPr>
          <p:cNvSpPr>
            <a:spLocks noChangeArrowheads="1"/>
          </p:cNvSpPr>
          <p:nvPr/>
        </p:nvSpPr>
        <p:spPr bwMode="auto">
          <a:xfrm>
            <a:off x="6248400" y="4038600"/>
            <a:ext cx="3886200" cy="1524000"/>
          </a:xfrm>
          <a:prstGeom prst="ellipse">
            <a:avLst/>
          </a:prstGeom>
          <a:solidFill>
            <a:schemeClr val="bg1"/>
          </a:solidFill>
          <a:ln w="9525">
            <a:solidFill>
              <a:srgbClr val="FF66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FF"/>
              </a:solidFill>
              <a:effectLst>
                <a:outerShdw blurRad="38100" dist="38100" dir="2700000" algn="tl">
                  <a:srgbClr val="C0C0C0"/>
                </a:outerShdw>
              </a:effectLst>
              <a:uLnTx/>
              <a:uFillTx/>
              <a:latin typeface="Times New Roman" panose="02020603050405020304"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99"/>
                </a:solidFill>
                <a:effectLst>
                  <a:outerShdw blurRad="38100" dist="38100" dir="2700000" algn="tl">
                    <a:srgbClr val="C0C0C0"/>
                  </a:outerShdw>
                </a:effectLst>
                <a:uLnTx/>
                <a:uFillTx/>
                <a:latin typeface="Times New Roman" panose="02020603050405020304" pitchFamily="18" charset="0"/>
                <a:ea typeface="+mn-ea"/>
                <a:cs typeface="+mn-cs"/>
              </a:rPr>
              <a:t>Tham gia bàn bạc việc xây dựng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99"/>
                </a:solidFill>
                <a:effectLst>
                  <a:outerShdw blurRad="38100" dist="38100" dir="2700000" algn="tl">
                    <a:srgbClr val="C0C0C0"/>
                  </a:outerShdw>
                </a:effectLst>
                <a:uLnTx/>
                <a:uFillTx/>
                <a:latin typeface="Times New Roman" panose="02020603050405020304" pitchFamily="18" charset="0"/>
                <a:ea typeface="+mn-ea"/>
                <a:cs typeface="+mn-cs"/>
              </a:rPr>
              <a:t> cầu, đường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333399"/>
              </a:solidFill>
              <a:effectLst/>
              <a:uLnTx/>
              <a:uFillTx/>
              <a:latin typeface="Times New Roman" panose="02020603050405020304" pitchFamily="18" charset="0"/>
              <a:ea typeface="+mn-ea"/>
              <a:cs typeface="+mn-cs"/>
            </a:endParaRPr>
          </a:p>
        </p:txBody>
      </p:sp>
      <p:sp>
        <p:nvSpPr>
          <p:cNvPr id="28694" name="AutoShape 22">
            <a:hlinkClick r:id="rId4" action="ppaction://hlinksldjump" highlightClick="1"/>
            <a:extLst>
              <a:ext uri="{FF2B5EF4-FFF2-40B4-BE49-F238E27FC236}">
                <a16:creationId xmlns:a16="http://schemas.microsoft.com/office/drawing/2014/main" id="{F3BD1FF3-1BA1-4041-8E91-36FF029C1795}"/>
              </a:ext>
            </a:extLst>
          </p:cNvPr>
          <p:cNvSpPr>
            <a:spLocks noChangeArrowheads="1"/>
          </p:cNvSpPr>
          <p:nvPr/>
        </p:nvSpPr>
        <p:spPr bwMode="auto">
          <a:xfrm>
            <a:off x="10134600" y="5181600"/>
            <a:ext cx="533400" cy="533400"/>
          </a:xfrm>
          <a:prstGeom prst="actionButtonBeginning">
            <a:avLst/>
          </a:prstGeom>
          <a:solidFill>
            <a:schemeClr val="bg1"/>
          </a:solidFill>
          <a:ln w="9525">
            <a:solidFill>
              <a:srgbClr val="0000FF"/>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4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checkerboard(across)">
                                      <p:cBhvr>
                                        <p:cTn id="7" dur="500"/>
                                        <p:tgtEl>
                                          <p:spTgt spid="28676"/>
                                        </p:tgtEl>
                                      </p:cBhvr>
                                    </p:animEffect>
                                  </p:childTnLst>
                                </p:cTn>
                              </p:par>
                              <p:par>
                                <p:cTn id="8" presetID="5" presetClass="entr" presetSubtype="10" fill="hold" nodeType="withEffect">
                                  <p:stCondLst>
                                    <p:cond delay="0"/>
                                  </p:stCondLst>
                                  <p:childTnLst>
                                    <p:set>
                                      <p:cBhvr>
                                        <p:cTn id="9" dur="1" fill="hold">
                                          <p:stCondLst>
                                            <p:cond delay="0"/>
                                          </p:stCondLst>
                                        </p:cTn>
                                        <p:tgtEl>
                                          <p:spTgt spid="28677"/>
                                        </p:tgtEl>
                                        <p:attrNameLst>
                                          <p:attrName>style.visibility</p:attrName>
                                        </p:attrNameLst>
                                      </p:cBhvr>
                                      <p:to>
                                        <p:strVal val="visible"/>
                                      </p:to>
                                    </p:set>
                                    <p:animEffect transition="in" filter="checkerboard(across)">
                                      <p:cBhvr>
                                        <p:cTn id="10" dur="500"/>
                                        <p:tgtEl>
                                          <p:spTgt spid="28677"/>
                                        </p:tgtEl>
                                      </p:cBhvr>
                                    </p:animEffect>
                                  </p:childTnLst>
                                </p:cTn>
                              </p:par>
                              <p:par>
                                <p:cTn id="11" presetID="5" presetClass="entr" presetSubtype="10" fill="hold" nodeType="withEffect">
                                  <p:stCondLst>
                                    <p:cond delay="0"/>
                                  </p:stCondLst>
                                  <p:childTnLst>
                                    <p:set>
                                      <p:cBhvr>
                                        <p:cTn id="12" dur="1" fill="hold">
                                          <p:stCondLst>
                                            <p:cond delay="0"/>
                                          </p:stCondLst>
                                        </p:cTn>
                                        <p:tgtEl>
                                          <p:spTgt spid="28693"/>
                                        </p:tgtEl>
                                        <p:attrNameLst>
                                          <p:attrName>style.visibility</p:attrName>
                                        </p:attrNameLst>
                                      </p:cBhvr>
                                      <p:to>
                                        <p:strVal val="visible"/>
                                      </p:to>
                                    </p:set>
                                    <p:animEffect transition="in" filter="checkerboard(across)">
                                      <p:cBhvr>
                                        <p:cTn id="13" dur="500"/>
                                        <p:tgtEl>
                                          <p:spTgt spid="28693"/>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8691"/>
                                        </p:tgtEl>
                                        <p:attrNameLst>
                                          <p:attrName>style.visibility</p:attrName>
                                        </p:attrNameLst>
                                      </p:cBhvr>
                                      <p:to>
                                        <p:strVal val="visible"/>
                                      </p:to>
                                    </p:set>
                                    <p:animEffect transition="in" filter="checkerboard(across)">
                                      <p:cBhvr>
                                        <p:cTn id="16" dur="500"/>
                                        <p:tgtEl>
                                          <p:spTgt spid="28691"/>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8692"/>
                                        </p:tgtEl>
                                        <p:attrNameLst>
                                          <p:attrName>style.visibility</p:attrName>
                                        </p:attrNameLst>
                                      </p:cBhvr>
                                      <p:to>
                                        <p:strVal val="visible"/>
                                      </p:to>
                                    </p:set>
                                    <p:animEffect transition="in" filter="checkerboard(across)">
                                      <p:cBhvr>
                                        <p:cTn id="19" dur="500"/>
                                        <p:tgtEl>
                                          <p:spTgt spid="28692"/>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28694"/>
                                        </p:tgtEl>
                                        <p:attrNameLst>
                                          <p:attrName>style.visibility</p:attrName>
                                        </p:attrNameLst>
                                      </p:cBhvr>
                                      <p:to>
                                        <p:strVal val="visible"/>
                                      </p:to>
                                    </p:set>
                                    <p:animEffect transition="in" filter="checkerboard(across)">
                                      <p:cBhvr>
                                        <p:cTn id="22" dur="500"/>
                                        <p:tgtEl>
                                          <p:spTgt spid="28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1" grpId="0" animBg="1"/>
      <p:bldP spid="28692" grpId="0" animBg="1"/>
      <p:bldP spid="2869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dontocao">
            <a:extLst>
              <a:ext uri="{FF2B5EF4-FFF2-40B4-BE49-F238E27FC236}">
                <a16:creationId xmlns:a16="http://schemas.microsoft.com/office/drawing/2014/main" id="{F2C07522-0D44-4B69-ABB5-4A2BBA120013}"/>
              </a:ext>
            </a:extLst>
          </p:cNvPr>
          <p:cNvPicPr>
            <a:picLocks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bwMode="auto">
          <a:xfrm>
            <a:off x="0" y="533400"/>
            <a:ext cx="3962400" cy="4876800"/>
          </a:xfrm>
          <a:prstGeom prst="rect">
            <a:avLst/>
          </a:prstGeom>
          <a:noFill/>
          <a:ln>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19461" name="Rectangle 5">
            <a:extLst>
              <a:ext uri="{FF2B5EF4-FFF2-40B4-BE49-F238E27FC236}">
                <a16:creationId xmlns:a16="http://schemas.microsoft.com/office/drawing/2014/main" id="{AB7706A7-7005-4425-9996-C02395C1FB0B}"/>
              </a:ext>
            </a:extLst>
          </p:cNvPr>
          <p:cNvSpPr>
            <a:spLocks noChangeArrowheads="1"/>
          </p:cNvSpPr>
          <p:nvPr/>
        </p:nvSpPr>
        <p:spPr bwMode="auto">
          <a:xfrm>
            <a:off x="2543175" y="5470525"/>
            <a:ext cx="7362825" cy="1311275"/>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Tố cáo, khiếu nại những việc làm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 sai trái của cơ quan Nhà nước</a:t>
            </a:r>
          </a:p>
        </p:txBody>
      </p:sp>
      <p:pic>
        <p:nvPicPr>
          <p:cNvPr id="19464" name="Picture 8" descr="DonKhieuNai-ChanhAn">
            <a:extLst>
              <a:ext uri="{FF2B5EF4-FFF2-40B4-BE49-F238E27FC236}">
                <a16:creationId xmlns:a16="http://schemas.microsoft.com/office/drawing/2014/main" id="{3A47B776-608C-4FA2-B44A-A2682DCD9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33400"/>
            <a:ext cx="4267200" cy="4800600"/>
          </a:xfrm>
          <a:prstGeom prst="rect">
            <a:avLst/>
          </a:prstGeom>
          <a:solidFill>
            <a:schemeClr val="bg1"/>
          </a:solidFill>
          <a:ln w="9525">
            <a:solidFill>
              <a:srgbClr val="0000FF"/>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strips(downRight)">
                                      <p:cBhvr>
                                        <p:cTn id="7" dur="500"/>
                                        <p:tgtEl>
                                          <p:spTgt spid="19460"/>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19461"/>
                                        </p:tgtEl>
                                        <p:attrNameLst>
                                          <p:attrName>style.visibility</p:attrName>
                                        </p:attrNameLst>
                                      </p:cBhvr>
                                      <p:to>
                                        <p:strVal val="visible"/>
                                      </p:to>
                                    </p:set>
                                    <p:animEffect transition="in" filter="strips(downRight)">
                                      <p:cBhvr>
                                        <p:cTn id="10" dur="500"/>
                                        <p:tgtEl>
                                          <p:spTgt spid="19461"/>
                                        </p:tgtEl>
                                      </p:cBhvr>
                                    </p:animEffect>
                                  </p:childTnLst>
                                </p:cTn>
                              </p:par>
                              <p:par>
                                <p:cTn id="11" presetID="18" presetClass="entr" presetSubtype="6" fill="hold" nodeType="withEffect">
                                  <p:stCondLst>
                                    <p:cond delay="0"/>
                                  </p:stCondLst>
                                  <p:childTnLst>
                                    <p:set>
                                      <p:cBhvr>
                                        <p:cTn id="12" dur="1" fill="hold">
                                          <p:stCondLst>
                                            <p:cond delay="0"/>
                                          </p:stCondLst>
                                        </p:cTn>
                                        <p:tgtEl>
                                          <p:spTgt spid="19464"/>
                                        </p:tgtEl>
                                        <p:attrNameLst>
                                          <p:attrName>style.visibility</p:attrName>
                                        </p:attrNameLst>
                                      </p:cBhvr>
                                      <p:to>
                                        <p:strVal val="visible"/>
                                      </p:to>
                                    </p:set>
                                    <p:animEffect transition="in" filter="strips(downRight)">
                                      <p:cBhvr>
                                        <p:cTn id="13" dur="500"/>
                                        <p:tgtEl>
                                          <p:spTgt spid="19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CD97493C-BC19-4001-8DFC-9CDB93195D30}"/>
              </a:ext>
            </a:extLst>
          </p:cNvPr>
          <p:cNvSpPr/>
          <p:nvPr/>
        </p:nvSpPr>
        <p:spPr>
          <a:xfrm>
            <a:off x="1743430" y="17644"/>
            <a:ext cx="8774524" cy="825850"/>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Lato Light"/>
              <a:ea typeface="+mn-ea"/>
              <a:cs typeface="+mn-cs"/>
            </a:endParaRPr>
          </a:p>
        </p:txBody>
      </p:sp>
      <p:sp>
        <p:nvSpPr>
          <p:cNvPr id="18" name="Rounded Rectangle 17">
            <a:extLst>
              <a:ext uri="{FF2B5EF4-FFF2-40B4-BE49-F238E27FC236}">
                <a16:creationId xmlns:a16="http://schemas.microsoft.com/office/drawing/2014/main" id="{4A4DEDF4-D4A9-4D14-940D-316612479C64}"/>
              </a:ext>
            </a:extLst>
          </p:cNvPr>
          <p:cNvSpPr/>
          <p:nvPr/>
        </p:nvSpPr>
        <p:spPr>
          <a:xfrm>
            <a:off x="1773070" y="149463"/>
            <a:ext cx="8563311" cy="773169"/>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Lato Light"/>
              <a:ea typeface="+mn-ea"/>
              <a:cs typeface="+mn-cs"/>
            </a:endParaRPr>
          </a:p>
        </p:txBody>
      </p:sp>
      <p:sp>
        <p:nvSpPr>
          <p:cNvPr id="19" name="TextBox 18">
            <a:extLst>
              <a:ext uri="{FF2B5EF4-FFF2-40B4-BE49-F238E27FC236}">
                <a16:creationId xmlns:a16="http://schemas.microsoft.com/office/drawing/2014/main" id="{CF175DC7-0EAD-4829-B83F-CD76462AAB9C}"/>
              </a:ext>
            </a:extLst>
          </p:cNvPr>
          <p:cNvSpPr txBox="1">
            <a:spLocks noChangeArrowheads="1"/>
          </p:cNvSpPr>
          <p:nvPr/>
        </p:nvSpPr>
        <p:spPr bwMode="auto">
          <a:xfrm>
            <a:off x="1901825" y="209550"/>
            <a:ext cx="845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609600" marR="0" lvl="0" indent="-609600" algn="l" defTabSz="914400" rtl="0" eaLnBrk="1" fontAlgn="base" latinLnBrk="0" hangingPunct="1">
              <a:lnSpc>
                <a:spcPct val="100000"/>
              </a:lnSpc>
              <a:spcBef>
                <a:spcPct val="20000"/>
              </a:spcBef>
              <a:spcAft>
                <a:spcPct val="0"/>
              </a:spcAft>
              <a:buClrTx/>
              <a:buSzTx/>
              <a:buFontTx/>
              <a:buNone/>
              <a:tabLst/>
              <a:defRPr/>
            </a:pPr>
            <a:r>
              <a:rPr kumimoji="0" lang="en-US" sz="2400" b="1" i="0" u="sng" strike="noStrike" kern="0" cap="none" spc="0" normalizeH="0" baseline="0" noProof="0" dirty="0">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1.Quyền </a:t>
            </a:r>
            <a:r>
              <a:rPr kumimoji="0" lang="en-US" sz="2400" b="1" i="0" u="sng" strike="noStrike" kern="0" cap="none" spc="0" normalizeH="0" baseline="0" noProof="0" dirty="0" err="1">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tham</a:t>
            </a:r>
            <a:r>
              <a:rPr kumimoji="0" lang="en-US" sz="2400" b="1" i="0" u="sng" strike="noStrike" kern="0" cap="none" spc="0" normalizeH="0" baseline="0" noProof="0" dirty="0">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 </a:t>
            </a:r>
            <a:r>
              <a:rPr kumimoji="0" lang="en-US" sz="2400" b="1" i="0" u="sng" strike="noStrike" kern="0" cap="none" spc="0" normalizeH="0" baseline="0" noProof="0" dirty="0" err="1">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gia</a:t>
            </a:r>
            <a:r>
              <a:rPr kumimoji="0" lang="en-US" sz="2400" b="1" i="0" u="sng" strike="noStrike" kern="0" cap="none" spc="0" normalizeH="0" baseline="0" noProof="0" dirty="0">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 </a:t>
            </a:r>
            <a:r>
              <a:rPr kumimoji="0" lang="en-US" sz="2400" b="1" i="0" u="sng" strike="noStrike" kern="0" cap="none" spc="0" normalizeH="0" baseline="0" noProof="0" dirty="0" err="1">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quản</a:t>
            </a:r>
            <a:r>
              <a:rPr kumimoji="0" lang="en-US" sz="2400" b="1" i="0" u="sng" strike="noStrike" kern="0" cap="none" spc="0" normalizeH="0" baseline="0" noProof="0" dirty="0">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 </a:t>
            </a:r>
            <a:r>
              <a:rPr kumimoji="0" lang="en-US" sz="2400" b="1" i="0" u="sng" strike="noStrike" kern="0" cap="none" spc="0" normalizeH="0" baseline="0" noProof="0" dirty="0" err="1">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lí</a:t>
            </a:r>
            <a:r>
              <a:rPr kumimoji="0" lang="en-US" sz="2400" b="1" i="0" u="sng" strike="noStrike" kern="0" cap="none" spc="0" normalizeH="0" baseline="0" noProof="0" dirty="0">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 </a:t>
            </a:r>
            <a:r>
              <a:rPr kumimoji="0" lang="en-US" sz="2400" b="1" i="0" u="sng" strike="noStrike" kern="0" cap="none" spc="0" normalizeH="0" baseline="0" noProof="0" dirty="0" err="1">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nhà</a:t>
            </a:r>
            <a:r>
              <a:rPr kumimoji="0" lang="en-US" sz="2400" b="1" i="0" u="sng" strike="noStrike" kern="0" cap="none" spc="0" normalizeH="0" baseline="0" noProof="0" dirty="0">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 </a:t>
            </a:r>
            <a:r>
              <a:rPr kumimoji="0" lang="en-US" sz="2400" b="1" i="0" u="sng" strike="noStrike" kern="0" cap="none" spc="0" normalizeH="0" baseline="0" noProof="0" dirty="0" err="1">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nước</a:t>
            </a:r>
            <a:r>
              <a:rPr kumimoji="0" lang="en-US" sz="2400" b="1" i="0" u="sng" strike="noStrike" kern="0" cap="none" spc="0" normalizeH="0" baseline="0" noProof="0" dirty="0">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 </a:t>
            </a:r>
            <a:r>
              <a:rPr kumimoji="0" lang="en-US" sz="2400" b="1" i="0" u="sng" strike="noStrike" kern="0" cap="none" spc="0" normalizeH="0" baseline="0" noProof="0" dirty="0" err="1">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và</a:t>
            </a:r>
            <a:r>
              <a:rPr kumimoji="0" lang="en-US" sz="2400" b="1" i="0" u="sng" strike="noStrike" kern="0" cap="none" spc="0" normalizeH="0" baseline="0" noProof="0" dirty="0">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 </a:t>
            </a:r>
            <a:r>
              <a:rPr kumimoji="0" lang="en-US" sz="2400" b="1" i="0" u="sng" strike="noStrike" kern="0" cap="none" spc="0" normalizeH="0" baseline="0" noProof="0" dirty="0" err="1">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xã</a:t>
            </a:r>
            <a:r>
              <a:rPr kumimoji="0" lang="en-US" sz="2400" b="1" i="0" u="sng" strike="noStrike" kern="0" cap="none" spc="0" normalizeH="0" baseline="0" noProof="0" dirty="0">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 </a:t>
            </a:r>
            <a:r>
              <a:rPr kumimoji="0" lang="en-US" sz="2400" b="1" i="0" u="sng" strike="noStrike" kern="0" cap="none" spc="0" normalizeH="0" baseline="0" noProof="0" dirty="0" err="1">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hội</a:t>
            </a:r>
            <a:r>
              <a:rPr kumimoji="0" lang="en-US" sz="2400" b="1" i="0" u="sng" strike="noStrike" kern="0" cap="none" spc="0" normalizeH="0" baseline="0" noProof="0" dirty="0">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 </a:t>
            </a:r>
            <a:r>
              <a:rPr kumimoji="0" lang="en-US" sz="2400" b="1" i="0" u="sng" strike="noStrike" kern="0" cap="none" spc="0" normalizeH="0" baseline="0" noProof="0" dirty="0" err="1">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của</a:t>
            </a:r>
            <a:r>
              <a:rPr kumimoji="0" lang="en-US" sz="2400" b="1" i="0" u="sng" strike="noStrike" kern="0" cap="none" spc="0" normalizeH="0" baseline="0" noProof="0" dirty="0">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 </a:t>
            </a:r>
            <a:r>
              <a:rPr kumimoji="0" lang="en-US" sz="2400" b="1" i="0" u="sng" strike="noStrike" kern="0" cap="none" spc="0" normalizeH="0" baseline="0" noProof="0" dirty="0" err="1">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công</a:t>
            </a:r>
            <a:r>
              <a:rPr kumimoji="0" lang="en-US" sz="2400" b="1" i="0" u="sng" strike="noStrike" kern="0" cap="none" spc="0" normalizeH="0" baseline="0" noProof="0" dirty="0">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 </a:t>
            </a:r>
            <a:r>
              <a:rPr kumimoji="0" lang="en-US" sz="2400" b="1" i="0" u="sng" strike="noStrike" kern="0" cap="none" spc="0" normalizeH="0" baseline="0" noProof="0" dirty="0" err="1">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dân</a:t>
            </a:r>
            <a:r>
              <a:rPr kumimoji="0" lang="en-US" sz="2400" b="1" i="0" u="sng" strike="noStrike" kern="0" cap="none" spc="0" normalizeH="0" baseline="0" noProof="0" dirty="0">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a:t>
            </a:r>
          </a:p>
        </p:txBody>
      </p:sp>
      <p:cxnSp>
        <p:nvCxnSpPr>
          <p:cNvPr id="22" name="Straight Connector 21">
            <a:extLst>
              <a:ext uri="{FF2B5EF4-FFF2-40B4-BE49-F238E27FC236}">
                <a16:creationId xmlns:a16="http://schemas.microsoft.com/office/drawing/2014/main" id="{6B5D7BA4-A469-447E-A8C4-02C312A40731}"/>
              </a:ext>
            </a:extLst>
          </p:cNvPr>
          <p:cNvCxnSpPr/>
          <p:nvPr/>
        </p:nvCxnSpPr>
        <p:spPr>
          <a:xfrm>
            <a:off x="6056313" y="922338"/>
            <a:ext cx="0" cy="217487"/>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a:extLst>
              <a:ext uri="{FF2B5EF4-FFF2-40B4-BE49-F238E27FC236}">
                <a16:creationId xmlns:a16="http://schemas.microsoft.com/office/drawing/2014/main" id="{FB884FD9-4AAF-46EC-B35B-D286F2BCA8D8}"/>
              </a:ext>
            </a:extLst>
          </p:cNvPr>
          <p:cNvCxnSpPr/>
          <p:nvPr/>
        </p:nvCxnSpPr>
        <p:spPr>
          <a:xfrm>
            <a:off x="2820988" y="1169988"/>
            <a:ext cx="6170612" cy="4286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a:extLst>
              <a:ext uri="{FF2B5EF4-FFF2-40B4-BE49-F238E27FC236}">
                <a16:creationId xmlns:a16="http://schemas.microsoft.com/office/drawing/2014/main" id="{CE719948-0833-4DA9-A044-C5FE3A24A7E6}"/>
              </a:ext>
            </a:extLst>
          </p:cNvPr>
          <p:cNvCxnSpPr/>
          <p:nvPr/>
        </p:nvCxnSpPr>
        <p:spPr>
          <a:xfrm>
            <a:off x="2819400" y="1190625"/>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a:extLst>
              <a:ext uri="{FF2B5EF4-FFF2-40B4-BE49-F238E27FC236}">
                <a16:creationId xmlns:a16="http://schemas.microsoft.com/office/drawing/2014/main" id="{C44AB45D-FA9E-4FFF-8064-0A9C85E9D4D0}"/>
              </a:ext>
            </a:extLst>
          </p:cNvPr>
          <p:cNvCxnSpPr/>
          <p:nvPr/>
        </p:nvCxnSpPr>
        <p:spPr>
          <a:xfrm>
            <a:off x="8991600" y="1252538"/>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a:extLst>
              <a:ext uri="{FF2B5EF4-FFF2-40B4-BE49-F238E27FC236}">
                <a16:creationId xmlns:a16="http://schemas.microsoft.com/office/drawing/2014/main" id="{3CF7998D-34D4-4BDA-8361-C3BB4711EFC1}"/>
              </a:ext>
            </a:extLst>
          </p:cNvPr>
          <p:cNvSpPr/>
          <p:nvPr/>
        </p:nvSpPr>
        <p:spPr>
          <a:xfrm>
            <a:off x="1524001" y="1470772"/>
            <a:ext cx="3848893" cy="819239"/>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Lato Light"/>
              <a:ea typeface="+mn-ea"/>
              <a:cs typeface="+mn-cs"/>
            </a:endParaRPr>
          </a:p>
        </p:txBody>
      </p:sp>
      <p:sp>
        <p:nvSpPr>
          <p:cNvPr id="40" name="Rounded Rectangle 39">
            <a:extLst>
              <a:ext uri="{FF2B5EF4-FFF2-40B4-BE49-F238E27FC236}">
                <a16:creationId xmlns:a16="http://schemas.microsoft.com/office/drawing/2014/main" id="{6DC7A9FF-3FA2-4646-B1C8-C78A13F26356}"/>
              </a:ext>
            </a:extLst>
          </p:cNvPr>
          <p:cNvSpPr/>
          <p:nvPr/>
        </p:nvSpPr>
        <p:spPr>
          <a:xfrm>
            <a:off x="1728621" y="1547992"/>
            <a:ext cx="3078017" cy="655107"/>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Lato Light"/>
              <a:ea typeface="+mn-ea"/>
              <a:cs typeface="+mn-cs"/>
            </a:endParaRPr>
          </a:p>
        </p:txBody>
      </p:sp>
      <p:sp>
        <p:nvSpPr>
          <p:cNvPr id="45" name="Rounded Rectangle 44">
            <a:extLst>
              <a:ext uri="{FF2B5EF4-FFF2-40B4-BE49-F238E27FC236}">
                <a16:creationId xmlns:a16="http://schemas.microsoft.com/office/drawing/2014/main" id="{EF1238CD-4656-4DFD-9B8D-CCA21DB32506}"/>
              </a:ext>
            </a:extLst>
          </p:cNvPr>
          <p:cNvSpPr/>
          <p:nvPr/>
        </p:nvSpPr>
        <p:spPr>
          <a:xfrm>
            <a:off x="6508564" y="1510534"/>
            <a:ext cx="3398698" cy="876204"/>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Lato Light"/>
              <a:ea typeface="+mn-ea"/>
              <a:cs typeface="+mn-cs"/>
            </a:endParaRPr>
          </a:p>
        </p:txBody>
      </p:sp>
      <p:sp>
        <p:nvSpPr>
          <p:cNvPr id="46" name="Rounded Rectangle 45">
            <a:extLst>
              <a:ext uri="{FF2B5EF4-FFF2-40B4-BE49-F238E27FC236}">
                <a16:creationId xmlns:a16="http://schemas.microsoft.com/office/drawing/2014/main" id="{0C6ED3BE-9A83-4D39-9B79-8769310B7D94}"/>
              </a:ext>
            </a:extLst>
          </p:cNvPr>
          <p:cNvSpPr/>
          <p:nvPr/>
        </p:nvSpPr>
        <p:spPr>
          <a:xfrm>
            <a:off x="6839243" y="1619179"/>
            <a:ext cx="2764116" cy="658913"/>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Lato Light"/>
              <a:ea typeface="+mn-ea"/>
              <a:cs typeface="+mn-cs"/>
            </a:endParaRPr>
          </a:p>
        </p:txBody>
      </p:sp>
      <p:sp>
        <p:nvSpPr>
          <p:cNvPr id="49" name="TextBox 48">
            <a:extLst>
              <a:ext uri="{FF2B5EF4-FFF2-40B4-BE49-F238E27FC236}">
                <a16:creationId xmlns:a16="http://schemas.microsoft.com/office/drawing/2014/main" id="{D9649F6B-85D8-45CA-AFDF-643047A2A430}"/>
              </a:ext>
            </a:extLst>
          </p:cNvPr>
          <p:cNvSpPr txBox="1">
            <a:spLocks noChangeArrowheads="1"/>
          </p:cNvSpPr>
          <p:nvPr/>
        </p:nvSpPr>
        <p:spPr bwMode="auto">
          <a:xfrm>
            <a:off x="1757363" y="1663700"/>
            <a:ext cx="3038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defRPr>
            </a:lvl1pPr>
            <a:lvl2pPr marL="742950" indent="-285750" defTabSz="815975">
              <a:defRPr>
                <a:solidFill>
                  <a:schemeClr val="tx1"/>
                </a:solidFill>
                <a:latin typeface="Arial" panose="020B0604020202020204" pitchFamily="34" charset="0"/>
              </a:defRPr>
            </a:lvl2pPr>
            <a:lvl3pPr marL="1143000" indent="-228600" defTabSz="815975">
              <a:defRPr>
                <a:solidFill>
                  <a:schemeClr val="tx1"/>
                </a:solidFill>
                <a:latin typeface="Arial" panose="020B0604020202020204" pitchFamily="34" charset="0"/>
              </a:defRPr>
            </a:lvl3pPr>
            <a:lvl4pPr marL="1600200" indent="-228600" defTabSz="815975">
              <a:defRPr>
                <a:solidFill>
                  <a:schemeClr val="tx1"/>
                </a:solidFill>
                <a:latin typeface="Arial" panose="020B0604020202020204" pitchFamily="34" charset="0"/>
              </a:defRPr>
            </a:lvl4pPr>
            <a:lvl5pPr marL="2057400" indent="-228600" defTabSz="815975">
              <a:defRPr>
                <a:solidFill>
                  <a:schemeClr val="tx1"/>
                </a:solidFill>
                <a:latin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815975"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 KHÁI NIỆM</a:t>
            </a:r>
            <a:endParaRPr kumimoji="0" lang="vi-VN"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52" name="TextBox 51">
            <a:extLst>
              <a:ext uri="{FF2B5EF4-FFF2-40B4-BE49-F238E27FC236}">
                <a16:creationId xmlns:a16="http://schemas.microsoft.com/office/drawing/2014/main" id="{BAE74914-C366-4E4C-B018-D5595581E7A1}"/>
              </a:ext>
            </a:extLst>
          </p:cNvPr>
          <p:cNvSpPr txBox="1">
            <a:spLocks noChangeArrowheads="1"/>
          </p:cNvSpPr>
          <p:nvPr/>
        </p:nvSpPr>
        <p:spPr bwMode="auto">
          <a:xfrm>
            <a:off x="6296025" y="1657350"/>
            <a:ext cx="3295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defRPr>
            </a:lvl1pPr>
            <a:lvl2pPr marL="742950" indent="-285750" defTabSz="815975">
              <a:defRPr>
                <a:solidFill>
                  <a:schemeClr val="tx1"/>
                </a:solidFill>
                <a:latin typeface="Arial" panose="020B0604020202020204" pitchFamily="34" charset="0"/>
              </a:defRPr>
            </a:lvl2pPr>
            <a:lvl3pPr marL="1143000" indent="-228600" defTabSz="815975">
              <a:defRPr>
                <a:solidFill>
                  <a:schemeClr val="tx1"/>
                </a:solidFill>
                <a:latin typeface="Arial" panose="020B0604020202020204" pitchFamily="34" charset="0"/>
              </a:defRPr>
            </a:lvl3pPr>
            <a:lvl4pPr marL="1600200" indent="-228600" defTabSz="815975">
              <a:defRPr>
                <a:solidFill>
                  <a:schemeClr val="tx1"/>
                </a:solidFill>
                <a:latin typeface="Arial" panose="020B0604020202020204" pitchFamily="34" charset="0"/>
              </a:defRPr>
            </a:lvl4pPr>
            <a:lvl5pPr marL="2057400" indent="-228600" defTabSz="815975">
              <a:defRPr>
                <a:solidFill>
                  <a:schemeClr val="tx1"/>
                </a:solidFill>
                <a:latin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815975"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Ý NGHĨA</a:t>
            </a:r>
            <a:endParaRPr kumimoji="0" lang="vi-VN" altLang="en-US" sz="2400" b="1" i="1"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15" name="Oval 2">
            <a:extLst>
              <a:ext uri="{FF2B5EF4-FFF2-40B4-BE49-F238E27FC236}">
                <a16:creationId xmlns:a16="http://schemas.microsoft.com/office/drawing/2014/main" id="{B38ABED3-6F57-49F8-97C7-022A3D855A2B}"/>
              </a:ext>
            </a:extLst>
          </p:cNvPr>
          <p:cNvSpPr>
            <a:spLocks noChangeArrowheads="1"/>
          </p:cNvSpPr>
          <p:nvPr/>
        </p:nvSpPr>
        <p:spPr bwMode="auto">
          <a:xfrm rot="5400000">
            <a:off x="2096294" y="1450181"/>
            <a:ext cx="1423988" cy="3463925"/>
          </a:xfrm>
          <a:prstGeom prst="ellipse">
            <a:avLst/>
          </a:prstGeom>
          <a:solidFill>
            <a:schemeClr val="accent3">
              <a:lumMod val="60000"/>
              <a:lumOff val="40000"/>
            </a:schemeClr>
          </a:solidFill>
          <a:ln w="38100">
            <a:no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grpSp>
        <p:nvGrpSpPr>
          <p:cNvPr id="20" name="Group 19">
            <a:extLst>
              <a:ext uri="{FF2B5EF4-FFF2-40B4-BE49-F238E27FC236}">
                <a16:creationId xmlns:a16="http://schemas.microsoft.com/office/drawing/2014/main" id="{6ECD8396-BE43-4887-B39A-FBE2C8E492BD}"/>
              </a:ext>
            </a:extLst>
          </p:cNvPr>
          <p:cNvGrpSpPr>
            <a:grpSpLocks/>
          </p:cNvGrpSpPr>
          <p:nvPr/>
        </p:nvGrpSpPr>
        <p:grpSpPr bwMode="auto">
          <a:xfrm>
            <a:off x="5003800" y="2852738"/>
            <a:ext cx="1346200" cy="890587"/>
            <a:chOff x="5027732" y="2474489"/>
            <a:chExt cx="2096885" cy="1188720"/>
          </a:xfrm>
        </p:grpSpPr>
        <p:sp>
          <p:nvSpPr>
            <p:cNvPr id="21" name="Left-Right Arrow 20">
              <a:extLst>
                <a:ext uri="{FF2B5EF4-FFF2-40B4-BE49-F238E27FC236}">
                  <a16:creationId xmlns:a16="http://schemas.microsoft.com/office/drawing/2014/main" id="{372B4968-F25B-4A12-BA25-249A5C8C7995}"/>
                </a:ext>
              </a:extLst>
            </p:cNvPr>
            <p:cNvSpPr/>
            <p:nvPr/>
          </p:nvSpPr>
          <p:spPr>
            <a:xfrm>
              <a:off x="5027732" y="2838024"/>
              <a:ext cx="2096885" cy="413572"/>
            </a:xfrm>
            <a:prstGeom prst="leftRightArrow">
              <a:avLst/>
            </a:prstGeom>
            <a:solidFill>
              <a:srgbClr val="834564"/>
            </a:solidFill>
            <a:ln w="1270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65585" name="Group 6">
              <a:extLst>
                <a:ext uri="{FF2B5EF4-FFF2-40B4-BE49-F238E27FC236}">
                  <a16:creationId xmlns:a16="http://schemas.microsoft.com/office/drawing/2014/main" id="{18DC3CE4-CFF4-4570-93BC-9C4A50ADEB38}"/>
                </a:ext>
              </a:extLst>
            </p:cNvPr>
            <p:cNvGrpSpPr>
              <a:grpSpLocks/>
            </p:cNvGrpSpPr>
            <p:nvPr/>
          </p:nvGrpSpPr>
          <p:grpSpPr bwMode="auto">
            <a:xfrm>
              <a:off x="5428963" y="2474489"/>
              <a:ext cx="1280160" cy="1188720"/>
              <a:chOff x="4272" y="2823"/>
              <a:chExt cx="973" cy="973"/>
            </a:xfrm>
          </p:grpSpPr>
          <p:sp>
            <p:nvSpPr>
              <p:cNvPr id="25" name="Oval 8">
                <a:extLst>
                  <a:ext uri="{FF2B5EF4-FFF2-40B4-BE49-F238E27FC236}">
                    <a16:creationId xmlns:a16="http://schemas.microsoft.com/office/drawing/2014/main" id="{528E84D6-2E40-4B68-A915-6964A4C40B68}"/>
                  </a:ext>
                </a:extLst>
              </p:cNvPr>
              <p:cNvSpPr>
                <a:spLocks noChangeArrowheads="1"/>
              </p:cNvSpPr>
              <p:nvPr/>
            </p:nvSpPr>
            <p:spPr bwMode="gray">
              <a:xfrm>
                <a:off x="4272" y="2823"/>
                <a:ext cx="975" cy="973"/>
              </a:xfrm>
              <a:prstGeom prst="ellipse">
                <a:avLst/>
              </a:prstGeom>
              <a:gradFill rotWithShape="1">
                <a:gsLst>
                  <a:gs pos="0">
                    <a:srgbClr val="954F72"/>
                  </a:gs>
                  <a:gs pos="100000">
                    <a:srgbClr val="954F72">
                      <a:gamma/>
                      <a:shade val="57255"/>
                      <a:invGamma/>
                    </a:srgbClr>
                  </a:gs>
                </a:gsLst>
                <a:path path="rect">
                  <a:fillToRect l="100000" t="10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6" name="Oval 9">
                <a:extLst>
                  <a:ext uri="{FF2B5EF4-FFF2-40B4-BE49-F238E27FC236}">
                    <a16:creationId xmlns:a16="http://schemas.microsoft.com/office/drawing/2014/main" id="{D80BA176-A937-4057-9151-A8444C3D4C00}"/>
                  </a:ext>
                </a:extLst>
              </p:cNvPr>
              <p:cNvSpPr>
                <a:spLocks noChangeArrowheads="1"/>
              </p:cNvSpPr>
              <p:nvPr/>
            </p:nvSpPr>
            <p:spPr bwMode="gray">
              <a:xfrm>
                <a:off x="4292" y="2846"/>
                <a:ext cx="928" cy="930"/>
              </a:xfrm>
              <a:prstGeom prst="ellipse">
                <a:avLst/>
              </a:prstGeom>
              <a:gradFill rotWithShape="1">
                <a:gsLst>
                  <a:gs pos="0">
                    <a:srgbClr val="954F72">
                      <a:alpha val="85001"/>
                    </a:srgbClr>
                  </a:gs>
                  <a:gs pos="100000">
                    <a:srgbClr val="954F72">
                      <a:gamma/>
                      <a:shade val="63529"/>
                      <a:invGamma/>
                    </a:srgbClr>
                  </a:gs>
                </a:gsLst>
                <a:lin ang="27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7" name="Oval 10">
                <a:extLst>
                  <a:ext uri="{FF2B5EF4-FFF2-40B4-BE49-F238E27FC236}">
                    <a16:creationId xmlns:a16="http://schemas.microsoft.com/office/drawing/2014/main" id="{DB2E4E11-07E6-4D79-8E59-C37FD79DCF88}"/>
                  </a:ext>
                </a:extLst>
              </p:cNvPr>
              <p:cNvSpPr>
                <a:spLocks noChangeArrowheads="1"/>
              </p:cNvSpPr>
              <p:nvPr/>
            </p:nvSpPr>
            <p:spPr bwMode="gray">
              <a:xfrm>
                <a:off x="4328" y="2880"/>
                <a:ext cx="840" cy="839"/>
              </a:xfrm>
              <a:prstGeom prst="ellipse">
                <a:avLst/>
              </a:prstGeom>
              <a:gradFill rotWithShape="1">
                <a:gsLst>
                  <a:gs pos="0">
                    <a:srgbClr val="954F72"/>
                  </a:gs>
                  <a:gs pos="100000">
                    <a:srgbClr val="954F72">
                      <a:gamma/>
                      <a:shade val="72549"/>
                      <a:invGamma/>
                    </a:srgbClr>
                  </a:gs>
                </a:gsLst>
                <a:lin ang="27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65589" name="Picture 11" descr="Picture1">
                <a:extLst>
                  <a:ext uri="{FF2B5EF4-FFF2-40B4-BE49-F238E27FC236}">
                    <a16:creationId xmlns:a16="http://schemas.microsoft.com/office/drawing/2014/main" id="{F3FB0291-65FE-4BD0-8364-95AFA96F9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293" y="2880"/>
                <a:ext cx="616"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12">
                <a:extLst>
                  <a:ext uri="{FF2B5EF4-FFF2-40B4-BE49-F238E27FC236}">
                    <a16:creationId xmlns:a16="http://schemas.microsoft.com/office/drawing/2014/main" id="{3A0B574A-DC65-471E-AF68-1D2E94430D40}"/>
                  </a:ext>
                </a:extLst>
              </p:cNvPr>
              <p:cNvSpPr txBox="1">
                <a:spLocks noChangeArrowheads="1"/>
              </p:cNvSpPr>
              <p:nvPr/>
            </p:nvSpPr>
            <p:spPr bwMode="gray">
              <a:xfrm>
                <a:off x="4311" y="3029"/>
                <a:ext cx="8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30" name="Group 29">
            <a:extLst>
              <a:ext uri="{FF2B5EF4-FFF2-40B4-BE49-F238E27FC236}">
                <a16:creationId xmlns:a16="http://schemas.microsoft.com/office/drawing/2014/main" id="{B7291615-A79D-4558-9AB1-236AC4D6D860}"/>
              </a:ext>
            </a:extLst>
          </p:cNvPr>
          <p:cNvGrpSpPr>
            <a:grpSpLocks/>
          </p:cNvGrpSpPr>
          <p:nvPr/>
        </p:nvGrpSpPr>
        <p:grpSpPr bwMode="auto">
          <a:xfrm>
            <a:off x="4937125" y="4232275"/>
            <a:ext cx="1412875" cy="892175"/>
            <a:chOff x="5027732" y="2474489"/>
            <a:chExt cx="2096885" cy="1188720"/>
          </a:xfrm>
        </p:grpSpPr>
        <p:sp>
          <p:nvSpPr>
            <p:cNvPr id="31" name="Left-Right Arrow 30">
              <a:extLst>
                <a:ext uri="{FF2B5EF4-FFF2-40B4-BE49-F238E27FC236}">
                  <a16:creationId xmlns:a16="http://schemas.microsoft.com/office/drawing/2014/main" id="{67A871C6-2BAA-4B36-B9E3-E1D20E15DA2C}"/>
                </a:ext>
              </a:extLst>
            </p:cNvPr>
            <p:cNvSpPr/>
            <p:nvPr/>
          </p:nvSpPr>
          <p:spPr>
            <a:xfrm>
              <a:off x="5027732" y="2838024"/>
              <a:ext cx="2096885" cy="413572"/>
            </a:xfrm>
            <a:prstGeom prst="leftRightArrow">
              <a:avLst/>
            </a:prstGeom>
            <a:solidFill>
              <a:srgbClr val="834564"/>
            </a:solidFill>
            <a:ln w="1270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65576" name="Group 6">
              <a:extLst>
                <a:ext uri="{FF2B5EF4-FFF2-40B4-BE49-F238E27FC236}">
                  <a16:creationId xmlns:a16="http://schemas.microsoft.com/office/drawing/2014/main" id="{6BB165F1-1BC5-44F2-AA82-7150E88C9E12}"/>
                </a:ext>
              </a:extLst>
            </p:cNvPr>
            <p:cNvGrpSpPr>
              <a:grpSpLocks/>
            </p:cNvGrpSpPr>
            <p:nvPr/>
          </p:nvGrpSpPr>
          <p:grpSpPr bwMode="auto">
            <a:xfrm>
              <a:off x="5428963" y="2474489"/>
              <a:ext cx="1280160" cy="1188720"/>
              <a:chOff x="4272" y="2823"/>
              <a:chExt cx="973" cy="973"/>
            </a:xfrm>
          </p:grpSpPr>
          <p:sp>
            <p:nvSpPr>
              <p:cNvPr id="34" name="Oval 8">
                <a:extLst>
                  <a:ext uri="{FF2B5EF4-FFF2-40B4-BE49-F238E27FC236}">
                    <a16:creationId xmlns:a16="http://schemas.microsoft.com/office/drawing/2014/main" id="{BC2A1B17-EDF0-481B-9956-9C06CCC771E1}"/>
                  </a:ext>
                </a:extLst>
              </p:cNvPr>
              <p:cNvSpPr>
                <a:spLocks noChangeArrowheads="1"/>
              </p:cNvSpPr>
              <p:nvPr/>
            </p:nvSpPr>
            <p:spPr bwMode="gray">
              <a:xfrm>
                <a:off x="4270" y="2823"/>
                <a:ext cx="981" cy="973"/>
              </a:xfrm>
              <a:prstGeom prst="ellipse">
                <a:avLst/>
              </a:prstGeom>
              <a:gradFill rotWithShape="1">
                <a:gsLst>
                  <a:gs pos="0">
                    <a:srgbClr val="954F72"/>
                  </a:gs>
                  <a:gs pos="100000">
                    <a:srgbClr val="954F72">
                      <a:gamma/>
                      <a:shade val="57255"/>
                      <a:invGamma/>
                    </a:srgbClr>
                  </a:gs>
                </a:gsLst>
                <a:path path="rect">
                  <a:fillToRect l="100000" t="10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6" name="Oval 9">
                <a:extLst>
                  <a:ext uri="{FF2B5EF4-FFF2-40B4-BE49-F238E27FC236}">
                    <a16:creationId xmlns:a16="http://schemas.microsoft.com/office/drawing/2014/main" id="{89488834-4AB2-4235-9576-CFF2B3F64984}"/>
                  </a:ext>
                </a:extLst>
              </p:cNvPr>
              <p:cNvSpPr>
                <a:spLocks noChangeArrowheads="1"/>
              </p:cNvSpPr>
              <p:nvPr/>
            </p:nvSpPr>
            <p:spPr bwMode="gray">
              <a:xfrm>
                <a:off x="4293" y="2846"/>
                <a:ext cx="929" cy="930"/>
              </a:xfrm>
              <a:prstGeom prst="ellipse">
                <a:avLst/>
              </a:prstGeom>
              <a:gradFill rotWithShape="1">
                <a:gsLst>
                  <a:gs pos="0">
                    <a:srgbClr val="954F72">
                      <a:alpha val="85001"/>
                    </a:srgbClr>
                  </a:gs>
                  <a:gs pos="100000">
                    <a:srgbClr val="954F72">
                      <a:gamma/>
                      <a:shade val="63529"/>
                      <a:invGamma/>
                    </a:srgbClr>
                  </a:gs>
                </a:gsLst>
                <a:lin ang="27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7" name="Oval 10">
                <a:extLst>
                  <a:ext uri="{FF2B5EF4-FFF2-40B4-BE49-F238E27FC236}">
                    <a16:creationId xmlns:a16="http://schemas.microsoft.com/office/drawing/2014/main" id="{284E3634-4392-480A-97E7-C0430B07AE4E}"/>
                  </a:ext>
                </a:extLst>
              </p:cNvPr>
              <p:cNvSpPr>
                <a:spLocks noChangeArrowheads="1"/>
              </p:cNvSpPr>
              <p:nvPr/>
            </p:nvSpPr>
            <p:spPr bwMode="gray">
              <a:xfrm>
                <a:off x="4329" y="2880"/>
                <a:ext cx="843" cy="840"/>
              </a:xfrm>
              <a:prstGeom prst="ellipse">
                <a:avLst/>
              </a:prstGeom>
              <a:gradFill rotWithShape="1">
                <a:gsLst>
                  <a:gs pos="0">
                    <a:srgbClr val="954F72"/>
                  </a:gs>
                  <a:gs pos="100000">
                    <a:srgbClr val="954F72">
                      <a:gamma/>
                      <a:shade val="72549"/>
                      <a:invGamma/>
                    </a:srgbClr>
                  </a:gs>
                </a:gsLst>
                <a:lin ang="27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65580" name="Picture 11" descr="Picture1">
                <a:extLst>
                  <a:ext uri="{FF2B5EF4-FFF2-40B4-BE49-F238E27FC236}">
                    <a16:creationId xmlns:a16="http://schemas.microsoft.com/office/drawing/2014/main" id="{2B363035-B514-459A-B3E3-C477909A47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293" y="2880"/>
                <a:ext cx="616"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2">
                <a:extLst>
                  <a:ext uri="{FF2B5EF4-FFF2-40B4-BE49-F238E27FC236}">
                    <a16:creationId xmlns:a16="http://schemas.microsoft.com/office/drawing/2014/main" id="{2BF19553-0847-44AA-A85B-BA4BB4C467FF}"/>
                  </a:ext>
                </a:extLst>
              </p:cNvPr>
              <p:cNvSpPr txBox="1">
                <a:spLocks noChangeArrowheads="1"/>
              </p:cNvSpPr>
              <p:nvPr/>
            </p:nvSpPr>
            <p:spPr bwMode="gray">
              <a:xfrm>
                <a:off x="4311" y="3031"/>
                <a:ext cx="877"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42" name="Group 41">
            <a:extLst>
              <a:ext uri="{FF2B5EF4-FFF2-40B4-BE49-F238E27FC236}">
                <a16:creationId xmlns:a16="http://schemas.microsoft.com/office/drawing/2014/main" id="{FDB83C22-F1F1-40E8-BFB9-71BC7074117C}"/>
              </a:ext>
            </a:extLst>
          </p:cNvPr>
          <p:cNvGrpSpPr>
            <a:grpSpLocks/>
          </p:cNvGrpSpPr>
          <p:nvPr/>
        </p:nvGrpSpPr>
        <p:grpSpPr bwMode="auto">
          <a:xfrm>
            <a:off x="4972050" y="5665788"/>
            <a:ext cx="1411288" cy="892175"/>
            <a:chOff x="5027732" y="2474489"/>
            <a:chExt cx="2096885" cy="1188720"/>
          </a:xfrm>
        </p:grpSpPr>
        <p:sp>
          <p:nvSpPr>
            <p:cNvPr id="43" name="Left-Right Arrow 42">
              <a:extLst>
                <a:ext uri="{FF2B5EF4-FFF2-40B4-BE49-F238E27FC236}">
                  <a16:creationId xmlns:a16="http://schemas.microsoft.com/office/drawing/2014/main" id="{07E04FB2-C732-43DE-B275-F5FFE5CDAC76}"/>
                </a:ext>
              </a:extLst>
            </p:cNvPr>
            <p:cNvSpPr/>
            <p:nvPr/>
          </p:nvSpPr>
          <p:spPr>
            <a:xfrm>
              <a:off x="5027732" y="2838024"/>
              <a:ext cx="2096885" cy="413572"/>
            </a:xfrm>
            <a:prstGeom prst="leftRightArrow">
              <a:avLst/>
            </a:prstGeom>
            <a:solidFill>
              <a:srgbClr val="834564"/>
            </a:solidFill>
            <a:ln w="1270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65567" name="Group 6">
              <a:extLst>
                <a:ext uri="{FF2B5EF4-FFF2-40B4-BE49-F238E27FC236}">
                  <a16:creationId xmlns:a16="http://schemas.microsoft.com/office/drawing/2014/main" id="{B6EF0691-C6B0-4E35-AC8C-E319D03E999C}"/>
                </a:ext>
              </a:extLst>
            </p:cNvPr>
            <p:cNvGrpSpPr>
              <a:grpSpLocks/>
            </p:cNvGrpSpPr>
            <p:nvPr/>
          </p:nvGrpSpPr>
          <p:grpSpPr bwMode="auto">
            <a:xfrm>
              <a:off x="5428963" y="2474489"/>
              <a:ext cx="1280160" cy="1188720"/>
              <a:chOff x="4272" y="2823"/>
              <a:chExt cx="973" cy="973"/>
            </a:xfrm>
          </p:grpSpPr>
          <p:sp>
            <p:nvSpPr>
              <p:cNvPr id="47" name="Oval 8">
                <a:extLst>
                  <a:ext uri="{FF2B5EF4-FFF2-40B4-BE49-F238E27FC236}">
                    <a16:creationId xmlns:a16="http://schemas.microsoft.com/office/drawing/2014/main" id="{0F553DA0-8085-451B-B0B6-0069EF5EF630}"/>
                  </a:ext>
                </a:extLst>
              </p:cNvPr>
              <p:cNvSpPr>
                <a:spLocks noChangeArrowheads="1"/>
              </p:cNvSpPr>
              <p:nvPr/>
            </p:nvSpPr>
            <p:spPr bwMode="gray">
              <a:xfrm>
                <a:off x="4272" y="2823"/>
                <a:ext cx="973" cy="973"/>
              </a:xfrm>
              <a:prstGeom prst="ellipse">
                <a:avLst/>
              </a:prstGeom>
              <a:gradFill rotWithShape="1">
                <a:gsLst>
                  <a:gs pos="0">
                    <a:srgbClr val="954F72"/>
                  </a:gs>
                  <a:gs pos="100000">
                    <a:srgbClr val="954F72">
                      <a:gamma/>
                      <a:shade val="57255"/>
                      <a:invGamma/>
                    </a:srgbClr>
                  </a:gs>
                </a:gsLst>
                <a:path path="rect">
                  <a:fillToRect l="100000" t="10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8" name="Oval 9">
                <a:extLst>
                  <a:ext uri="{FF2B5EF4-FFF2-40B4-BE49-F238E27FC236}">
                    <a16:creationId xmlns:a16="http://schemas.microsoft.com/office/drawing/2014/main" id="{B08B5AC5-771A-4BC4-A672-4CF05A2B836E}"/>
                  </a:ext>
                </a:extLst>
              </p:cNvPr>
              <p:cNvSpPr>
                <a:spLocks noChangeArrowheads="1"/>
              </p:cNvSpPr>
              <p:nvPr/>
            </p:nvSpPr>
            <p:spPr bwMode="gray">
              <a:xfrm>
                <a:off x="4293" y="2846"/>
                <a:ext cx="929" cy="930"/>
              </a:xfrm>
              <a:prstGeom prst="ellipse">
                <a:avLst/>
              </a:prstGeom>
              <a:gradFill rotWithShape="1">
                <a:gsLst>
                  <a:gs pos="0">
                    <a:srgbClr val="954F72">
                      <a:alpha val="85001"/>
                    </a:srgbClr>
                  </a:gs>
                  <a:gs pos="100000">
                    <a:srgbClr val="954F72">
                      <a:gamma/>
                      <a:shade val="63529"/>
                      <a:invGamma/>
                    </a:srgbClr>
                  </a:gs>
                </a:gsLst>
                <a:lin ang="27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0" name="Oval 10">
                <a:extLst>
                  <a:ext uri="{FF2B5EF4-FFF2-40B4-BE49-F238E27FC236}">
                    <a16:creationId xmlns:a16="http://schemas.microsoft.com/office/drawing/2014/main" id="{1EAF5E83-0B01-4969-8B13-94FAD961EAB3}"/>
                  </a:ext>
                </a:extLst>
              </p:cNvPr>
              <p:cNvSpPr>
                <a:spLocks noChangeArrowheads="1"/>
              </p:cNvSpPr>
              <p:nvPr/>
            </p:nvSpPr>
            <p:spPr bwMode="gray">
              <a:xfrm>
                <a:off x="4329" y="2880"/>
                <a:ext cx="839" cy="840"/>
              </a:xfrm>
              <a:prstGeom prst="ellipse">
                <a:avLst/>
              </a:prstGeom>
              <a:gradFill rotWithShape="1">
                <a:gsLst>
                  <a:gs pos="0">
                    <a:srgbClr val="954F72"/>
                  </a:gs>
                  <a:gs pos="100000">
                    <a:srgbClr val="954F72">
                      <a:gamma/>
                      <a:shade val="72549"/>
                      <a:invGamma/>
                    </a:srgbClr>
                  </a:gs>
                </a:gsLst>
                <a:lin ang="27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65571" name="Picture 11" descr="Picture1">
                <a:extLst>
                  <a:ext uri="{FF2B5EF4-FFF2-40B4-BE49-F238E27FC236}">
                    <a16:creationId xmlns:a16="http://schemas.microsoft.com/office/drawing/2014/main" id="{C29403DE-BAEA-4F1B-A5E0-F0394D488B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293" y="2880"/>
                <a:ext cx="616"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 Box 12">
                <a:extLst>
                  <a:ext uri="{FF2B5EF4-FFF2-40B4-BE49-F238E27FC236}">
                    <a16:creationId xmlns:a16="http://schemas.microsoft.com/office/drawing/2014/main" id="{51AD2C94-5B10-4161-932A-D1975B26BD9A}"/>
                  </a:ext>
                </a:extLst>
              </p:cNvPr>
              <p:cNvSpPr txBox="1">
                <a:spLocks noChangeArrowheads="1"/>
              </p:cNvSpPr>
              <p:nvPr/>
            </p:nvSpPr>
            <p:spPr bwMode="gray">
              <a:xfrm>
                <a:off x="4311" y="3031"/>
                <a:ext cx="877"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sp>
        <p:nvSpPr>
          <p:cNvPr id="54" name="Horizontal Scroll 53">
            <a:extLst>
              <a:ext uri="{FF2B5EF4-FFF2-40B4-BE49-F238E27FC236}">
                <a16:creationId xmlns:a16="http://schemas.microsoft.com/office/drawing/2014/main" id="{B55E473A-0C41-429E-A802-250DA635B397}"/>
              </a:ext>
            </a:extLst>
          </p:cNvPr>
          <p:cNvSpPr>
            <a:spLocks noChangeArrowheads="1"/>
          </p:cNvSpPr>
          <p:nvPr/>
        </p:nvSpPr>
        <p:spPr bwMode="auto">
          <a:xfrm>
            <a:off x="6607175" y="2574925"/>
            <a:ext cx="3416300" cy="1300163"/>
          </a:xfrm>
          <a:prstGeom prst="horizontalScroll">
            <a:avLst>
              <a:gd name="adj" fmla="val 12500"/>
            </a:avLst>
          </a:prstGeom>
          <a:solidFill>
            <a:srgbClr val="FFC000"/>
          </a:solidFill>
          <a:ln w="12700" algn="ctr">
            <a:solidFill>
              <a:srgbClr val="41719C"/>
            </a:solid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333399"/>
                </a:solidFill>
                <a:effectLst/>
                <a:uLnTx/>
                <a:uFillTx/>
                <a:latin typeface="Arial" panose="020B0604020202020204" pitchFamily="34" charset="0"/>
                <a:ea typeface="+mn-ea"/>
                <a:cs typeface="Times New Roman" panose="02020603050405020304" pitchFamily="18" charset="0"/>
              </a:rPr>
              <a:t>Là quyền chính trị quan trọng nhất của công dân.</a:t>
            </a:r>
            <a:endParaRPr kumimoji="0" lang="en-US" altLang="en-US" sz="1600" b="0" i="0" u="none" strike="noStrike" kern="1200" cap="none" spc="0" normalizeH="0" baseline="0" noProof="0">
              <a:ln>
                <a:noFill/>
              </a:ln>
              <a:solidFill>
                <a:srgbClr val="333399"/>
              </a:solidFill>
              <a:effectLst/>
              <a:uLnTx/>
              <a:uFillTx/>
              <a:latin typeface="Arial" panose="020B0604020202020204" pitchFamily="34" charset="0"/>
              <a:ea typeface="+mn-ea"/>
              <a:cs typeface="+mn-cs"/>
            </a:endParaRPr>
          </a:p>
        </p:txBody>
      </p:sp>
      <p:sp>
        <p:nvSpPr>
          <p:cNvPr id="55" name="Horizontal Scroll 54">
            <a:extLst>
              <a:ext uri="{FF2B5EF4-FFF2-40B4-BE49-F238E27FC236}">
                <a16:creationId xmlns:a16="http://schemas.microsoft.com/office/drawing/2014/main" id="{296B7621-568F-451A-8790-1AB29A8A7B09}"/>
              </a:ext>
            </a:extLst>
          </p:cNvPr>
          <p:cNvSpPr>
            <a:spLocks noChangeArrowheads="1"/>
          </p:cNvSpPr>
          <p:nvPr/>
        </p:nvSpPr>
        <p:spPr bwMode="auto">
          <a:xfrm>
            <a:off x="6669088" y="3962400"/>
            <a:ext cx="3400425" cy="1179513"/>
          </a:xfrm>
          <a:prstGeom prst="horizontalScroll">
            <a:avLst>
              <a:gd name="adj" fmla="val 12500"/>
            </a:avLst>
          </a:prstGeom>
          <a:solidFill>
            <a:srgbClr val="FFC000"/>
          </a:solidFill>
          <a:ln w="12700" algn="ctr">
            <a:solidFill>
              <a:srgbClr val="41719C"/>
            </a:solid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333399"/>
                </a:solidFill>
                <a:effectLst/>
                <a:uLnTx/>
                <a:uFillTx/>
                <a:latin typeface="Arial" panose="020B0604020202020204" pitchFamily="34" charset="0"/>
                <a:ea typeface="+mn-ea"/>
                <a:cs typeface="Times New Roman" panose="02020603050405020304" pitchFamily="18" charset="0"/>
              </a:rPr>
              <a:t>Thể hiện quyền làm chủ của nhân dân.</a:t>
            </a:r>
          </a:p>
        </p:txBody>
      </p:sp>
      <p:sp>
        <p:nvSpPr>
          <p:cNvPr id="56" name="Horizontal Scroll 55">
            <a:extLst>
              <a:ext uri="{FF2B5EF4-FFF2-40B4-BE49-F238E27FC236}">
                <a16:creationId xmlns:a16="http://schemas.microsoft.com/office/drawing/2014/main" id="{32A36B46-9457-49F6-8400-A986467B5606}"/>
              </a:ext>
            </a:extLst>
          </p:cNvPr>
          <p:cNvSpPr>
            <a:spLocks noChangeArrowheads="1"/>
          </p:cNvSpPr>
          <p:nvPr/>
        </p:nvSpPr>
        <p:spPr bwMode="auto">
          <a:xfrm>
            <a:off x="6653213" y="5318125"/>
            <a:ext cx="3416300" cy="1365250"/>
          </a:xfrm>
          <a:prstGeom prst="horizontalScroll">
            <a:avLst>
              <a:gd name="adj" fmla="val 12500"/>
            </a:avLst>
          </a:prstGeom>
          <a:solidFill>
            <a:srgbClr val="FFC000"/>
          </a:solidFill>
          <a:ln w="12700" algn="ctr">
            <a:solidFill>
              <a:srgbClr val="41719C"/>
            </a:solid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600" b="0" i="0" u="none" strike="noStrike" kern="1200" cap="none" spc="0" normalizeH="0" baseline="0" noProof="0">
                <a:ln>
                  <a:noFill/>
                </a:ln>
                <a:solidFill>
                  <a:srgbClr val="333399"/>
                </a:solidFill>
                <a:effectLst/>
                <a:uLnTx/>
                <a:uFillTx/>
                <a:latin typeface="Arial" panose="020B0604020202020204" pitchFamily="34" charset="0"/>
                <a:ea typeface="+mn-ea"/>
                <a:cs typeface="Times New Roman" panose="02020603050405020304" pitchFamily="18" charset="0"/>
              </a:rPr>
              <a:t>Thực hiện trách nhiệm của công dân đối với Nhà nước và xã hội.</a:t>
            </a:r>
            <a:r>
              <a:rPr kumimoji="0" lang="en-US" altLang="en-US" sz="1600" b="0" i="0" u="none" strike="noStrike" kern="1200" cap="none" spc="0" normalizeH="0" baseline="0" noProof="0">
                <a:ln>
                  <a:noFill/>
                </a:ln>
                <a:solidFill>
                  <a:srgbClr val="333399"/>
                </a:solidFill>
                <a:effectLst/>
                <a:uLnTx/>
                <a:uFillTx/>
                <a:latin typeface="Arial" panose="020B0604020202020204" pitchFamily="34" charset="0"/>
                <a:ea typeface="+mn-ea"/>
                <a:cs typeface="+mn-cs"/>
              </a:rPr>
              <a:t> </a:t>
            </a:r>
          </a:p>
        </p:txBody>
      </p:sp>
      <p:sp>
        <p:nvSpPr>
          <p:cNvPr id="57" name="Oval 2">
            <a:extLst>
              <a:ext uri="{FF2B5EF4-FFF2-40B4-BE49-F238E27FC236}">
                <a16:creationId xmlns:a16="http://schemas.microsoft.com/office/drawing/2014/main" id="{0C9C7237-B188-48E8-9C69-134092FA279F}"/>
              </a:ext>
            </a:extLst>
          </p:cNvPr>
          <p:cNvSpPr>
            <a:spLocks noChangeArrowheads="1"/>
          </p:cNvSpPr>
          <p:nvPr/>
        </p:nvSpPr>
        <p:spPr bwMode="auto">
          <a:xfrm rot="5400000">
            <a:off x="2001838" y="2992438"/>
            <a:ext cx="1427162" cy="3344862"/>
          </a:xfrm>
          <a:prstGeom prst="ellipse">
            <a:avLst/>
          </a:prstGeom>
          <a:solidFill>
            <a:schemeClr val="accent3">
              <a:lumMod val="40000"/>
              <a:lumOff val="60000"/>
            </a:schemeClr>
          </a:solidFill>
          <a:ln w="38100">
            <a:no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58" name="Oval 2">
            <a:extLst>
              <a:ext uri="{FF2B5EF4-FFF2-40B4-BE49-F238E27FC236}">
                <a16:creationId xmlns:a16="http://schemas.microsoft.com/office/drawing/2014/main" id="{67D02375-F272-4CCE-A945-F3B07AE2AAA3}"/>
              </a:ext>
            </a:extLst>
          </p:cNvPr>
          <p:cNvSpPr>
            <a:spLocks noChangeArrowheads="1"/>
          </p:cNvSpPr>
          <p:nvPr/>
        </p:nvSpPr>
        <p:spPr bwMode="auto">
          <a:xfrm rot="5400000">
            <a:off x="2043907" y="4431506"/>
            <a:ext cx="1325562" cy="3362325"/>
          </a:xfrm>
          <a:prstGeom prst="ellipse">
            <a:avLst/>
          </a:prstGeom>
          <a:solidFill>
            <a:srgbClr val="FFC0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9" name="TextBox 58">
            <a:extLst>
              <a:ext uri="{FF2B5EF4-FFF2-40B4-BE49-F238E27FC236}">
                <a16:creationId xmlns:a16="http://schemas.microsoft.com/office/drawing/2014/main" id="{F3DCF2D1-7A51-4C8E-8559-C1F9DFB39D5C}"/>
              </a:ext>
            </a:extLst>
          </p:cNvPr>
          <p:cNvSpPr txBox="1"/>
          <p:nvPr/>
        </p:nvSpPr>
        <p:spPr>
          <a:xfrm>
            <a:off x="1654175" y="2708275"/>
            <a:ext cx="2762250" cy="126841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a:t>
            </a:r>
            <a:r>
              <a:rPr kumimoji="0" 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Tham</a:t>
            </a: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gia</a:t>
            </a: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xây</a:t>
            </a: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dựng</a:t>
            </a: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bộ</a:t>
            </a: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máy</a:t>
            </a: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nhà</a:t>
            </a: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nước</a:t>
            </a: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và</a:t>
            </a: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tổ</a:t>
            </a: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chúc</a:t>
            </a: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xã</a:t>
            </a: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hội</a:t>
            </a:r>
            <a:endPar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61" name="TextBox 60">
            <a:extLst>
              <a:ext uri="{FF2B5EF4-FFF2-40B4-BE49-F238E27FC236}">
                <a16:creationId xmlns:a16="http://schemas.microsoft.com/office/drawing/2014/main" id="{8122C8BC-AD18-45C2-B847-D128B1EBC260}"/>
              </a:ext>
            </a:extLst>
          </p:cNvPr>
          <p:cNvSpPr txBox="1"/>
          <p:nvPr/>
        </p:nvSpPr>
        <p:spPr>
          <a:xfrm>
            <a:off x="1252538" y="4184650"/>
            <a:ext cx="2762250" cy="96043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a:t>
            </a:r>
            <a:r>
              <a:rPr kumimoji="0" 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Tham</a:t>
            </a: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gia</a:t>
            </a: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bàn</a:t>
            </a: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bạc</a:t>
            </a: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những</a:t>
            </a: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công</a:t>
            </a: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việc</a:t>
            </a: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chung</a:t>
            </a: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62" name="TextBox 61">
            <a:extLst>
              <a:ext uri="{FF2B5EF4-FFF2-40B4-BE49-F238E27FC236}">
                <a16:creationId xmlns:a16="http://schemas.microsoft.com/office/drawing/2014/main" id="{FDA094E8-52A7-4C3B-9205-21F49328B8C7}"/>
              </a:ext>
            </a:extLst>
          </p:cNvPr>
          <p:cNvSpPr txBox="1"/>
          <p:nvPr/>
        </p:nvSpPr>
        <p:spPr>
          <a:xfrm>
            <a:off x="1395413" y="5788025"/>
            <a:ext cx="2763837" cy="96202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a:t>
            </a:r>
            <a:r>
              <a:rPr kumimoji="0" 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Tham</a:t>
            </a: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gia</a:t>
            </a: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thực</a:t>
            </a: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hiện</a:t>
            </a: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và</a:t>
            </a: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giám</a:t>
            </a: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sát</a:t>
            </a: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thực</a:t>
            </a:r>
            <a:r>
              <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hiện</a:t>
            </a:r>
            <a:endParaRPr kumimoji="0" 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pic>
        <p:nvPicPr>
          <p:cNvPr id="51" name="Picture 50" descr="22858PICdbgea5Gz679dY_PIC2018.png">
            <a:extLst>
              <a:ext uri="{FF2B5EF4-FFF2-40B4-BE49-F238E27FC236}">
                <a16:creationId xmlns:a16="http://schemas.microsoft.com/office/drawing/2014/main" id="{D8CBA99B-FBA4-41DB-AA61-7A8A627E90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17013" y="1849438"/>
            <a:ext cx="3852862" cy="43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par>
                                <p:cTn id="24" presetID="16" presetClass="entr" presetSubtype="21"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barn(inVertical)">
                                      <p:cBhvr>
                                        <p:cTn id="29" dur="500"/>
                                        <p:tgtEl>
                                          <p:spTgt spid="49"/>
                                        </p:tgtEl>
                                      </p:cBhvr>
                                    </p:animEffect>
                                  </p:childTnLst>
                                </p:cTn>
                              </p:par>
                              <p:par>
                                <p:cTn id="30" presetID="16" presetClass="entr" presetSubtype="21"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arn(inVertical)">
                                      <p:cBhvr>
                                        <p:cTn id="35" dur="500"/>
                                        <p:tgtEl>
                                          <p:spTgt spid="3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59"/>
                                        </p:tgtEl>
                                        <p:attrNameLst>
                                          <p:attrName>style.visibility</p:attrName>
                                        </p:attrNameLst>
                                      </p:cBhvr>
                                      <p:to>
                                        <p:strVal val="visible"/>
                                      </p:to>
                                    </p:set>
                                    <p:anim calcmode="lin" valueType="num">
                                      <p:cBhvr additive="base">
                                        <p:cTn id="44" dur="500" fill="hold"/>
                                        <p:tgtEl>
                                          <p:spTgt spid="59"/>
                                        </p:tgtEl>
                                        <p:attrNameLst>
                                          <p:attrName>ppt_x</p:attrName>
                                        </p:attrNameLst>
                                      </p:cBhvr>
                                      <p:tavLst>
                                        <p:tav tm="0">
                                          <p:val>
                                            <p:strVal val="#ppt_x"/>
                                          </p:val>
                                        </p:tav>
                                        <p:tav tm="100000">
                                          <p:val>
                                            <p:strVal val="#ppt_x"/>
                                          </p:val>
                                        </p:tav>
                                      </p:tavLst>
                                    </p:anim>
                                    <p:anim calcmode="lin" valueType="num">
                                      <p:cBhvr additive="base">
                                        <p:cTn id="45"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57"/>
                                        </p:tgtEl>
                                        <p:attrNameLst>
                                          <p:attrName>style.visibility</p:attrName>
                                        </p:attrNameLst>
                                      </p:cBhvr>
                                      <p:to>
                                        <p:strVal val="visible"/>
                                      </p:to>
                                    </p:set>
                                    <p:anim calcmode="lin" valueType="num">
                                      <p:cBhvr additive="base">
                                        <p:cTn id="50" dur="500" fill="hold"/>
                                        <p:tgtEl>
                                          <p:spTgt spid="57"/>
                                        </p:tgtEl>
                                        <p:attrNameLst>
                                          <p:attrName>ppt_x</p:attrName>
                                        </p:attrNameLst>
                                      </p:cBhvr>
                                      <p:tavLst>
                                        <p:tav tm="0">
                                          <p:val>
                                            <p:strVal val="#ppt_x"/>
                                          </p:val>
                                        </p:tav>
                                        <p:tav tm="100000">
                                          <p:val>
                                            <p:strVal val="#ppt_x"/>
                                          </p:val>
                                        </p:tav>
                                      </p:tavLst>
                                    </p:anim>
                                    <p:anim calcmode="lin" valueType="num">
                                      <p:cBhvr additive="base">
                                        <p:cTn id="51" dur="500" fill="hold"/>
                                        <p:tgtEl>
                                          <p:spTgt spid="57"/>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61"/>
                                        </p:tgtEl>
                                        <p:attrNameLst>
                                          <p:attrName>style.visibility</p:attrName>
                                        </p:attrNameLst>
                                      </p:cBhvr>
                                      <p:to>
                                        <p:strVal val="visible"/>
                                      </p:to>
                                    </p:set>
                                    <p:anim calcmode="lin" valueType="num">
                                      <p:cBhvr additive="base">
                                        <p:cTn id="54" dur="500" fill="hold"/>
                                        <p:tgtEl>
                                          <p:spTgt spid="61"/>
                                        </p:tgtEl>
                                        <p:attrNameLst>
                                          <p:attrName>ppt_x</p:attrName>
                                        </p:attrNameLst>
                                      </p:cBhvr>
                                      <p:tavLst>
                                        <p:tav tm="0">
                                          <p:val>
                                            <p:strVal val="#ppt_x"/>
                                          </p:val>
                                        </p:tav>
                                        <p:tav tm="100000">
                                          <p:val>
                                            <p:strVal val="#ppt_x"/>
                                          </p:val>
                                        </p:tav>
                                      </p:tavLst>
                                    </p:anim>
                                    <p:anim calcmode="lin" valueType="num">
                                      <p:cBhvr additive="base">
                                        <p:cTn id="55"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58"/>
                                        </p:tgtEl>
                                        <p:attrNameLst>
                                          <p:attrName>style.visibility</p:attrName>
                                        </p:attrNameLst>
                                      </p:cBhvr>
                                      <p:to>
                                        <p:strVal val="visible"/>
                                      </p:to>
                                    </p:set>
                                    <p:anim calcmode="lin" valueType="num">
                                      <p:cBhvr additive="base">
                                        <p:cTn id="60" dur="500" fill="hold"/>
                                        <p:tgtEl>
                                          <p:spTgt spid="58"/>
                                        </p:tgtEl>
                                        <p:attrNameLst>
                                          <p:attrName>ppt_x</p:attrName>
                                        </p:attrNameLst>
                                      </p:cBhvr>
                                      <p:tavLst>
                                        <p:tav tm="0">
                                          <p:val>
                                            <p:strVal val="#ppt_x"/>
                                          </p:val>
                                        </p:tav>
                                        <p:tav tm="100000">
                                          <p:val>
                                            <p:strVal val="#ppt_x"/>
                                          </p:val>
                                        </p:tav>
                                      </p:tavLst>
                                    </p:anim>
                                    <p:anim calcmode="lin" valueType="num">
                                      <p:cBhvr additive="base">
                                        <p:cTn id="61" dur="500" fill="hold"/>
                                        <p:tgtEl>
                                          <p:spTgt spid="58"/>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62"/>
                                        </p:tgtEl>
                                        <p:attrNameLst>
                                          <p:attrName>style.visibility</p:attrName>
                                        </p:attrNameLst>
                                      </p:cBhvr>
                                      <p:to>
                                        <p:strVal val="visible"/>
                                      </p:to>
                                    </p:set>
                                    <p:anim calcmode="lin" valueType="num">
                                      <p:cBhvr additive="base">
                                        <p:cTn id="64" dur="500" fill="hold"/>
                                        <p:tgtEl>
                                          <p:spTgt spid="62"/>
                                        </p:tgtEl>
                                        <p:attrNameLst>
                                          <p:attrName>ppt_x</p:attrName>
                                        </p:attrNameLst>
                                      </p:cBhvr>
                                      <p:tavLst>
                                        <p:tav tm="0">
                                          <p:val>
                                            <p:strVal val="#ppt_x"/>
                                          </p:val>
                                        </p:tav>
                                        <p:tav tm="100000">
                                          <p:val>
                                            <p:strVal val="#ppt_x"/>
                                          </p:val>
                                        </p:tav>
                                      </p:tavLst>
                                    </p:anim>
                                    <p:anim calcmode="lin" valueType="num">
                                      <p:cBhvr additive="base">
                                        <p:cTn id="65"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16" presetClass="entr" presetSubtype="21" fill="hold"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barn(inVertical)">
                                      <p:cBhvr>
                                        <p:cTn id="70" dur="500"/>
                                        <p:tgtEl>
                                          <p:spTgt spid="35"/>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barn(inVertical)">
                                      <p:cBhvr>
                                        <p:cTn id="73" dur="500"/>
                                        <p:tgtEl>
                                          <p:spTgt spid="52"/>
                                        </p:tgtEl>
                                      </p:cBhvr>
                                    </p:animEffect>
                                  </p:childTnLst>
                                </p:cTn>
                              </p:par>
                              <p:par>
                                <p:cTn id="74" presetID="16" presetClass="entr" presetSubtype="21" fill="hold" nodeType="with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barn(inVertical)">
                                      <p:cBhvr>
                                        <p:cTn id="76" dur="500"/>
                                        <p:tgtEl>
                                          <p:spTgt spid="46"/>
                                        </p:tgtEl>
                                      </p:cBhvr>
                                    </p:animEffect>
                                  </p:childTnLst>
                                </p:cTn>
                              </p:par>
                              <p:par>
                                <p:cTn id="77" presetID="16" presetClass="entr" presetSubtype="21"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barn(inVertical)">
                                      <p:cBhvr>
                                        <p:cTn id="79" dur="500"/>
                                        <p:tgtEl>
                                          <p:spTgt spid="45"/>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4"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additive="base">
                                        <p:cTn id="84" dur="500" fill="hold"/>
                                        <p:tgtEl>
                                          <p:spTgt spid="20"/>
                                        </p:tgtEl>
                                        <p:attrNameLst>
                                          <p:attrName>ppt_x</p:attrName>
                                        </p:attrNameLst>
                                      </p:cBhvr>
                                      <p:tavLst>
                                        <p:tav tm="0">
                                          <p:val>
                                            <p:strVal val="#ppt_x"/>
                                          </p:val>
                                        </p:tav>
                                        <p:tav tm="100000">
                                          <p:val>
                                            <p:strVal val="#ppt_x"/>
                                          </p:val>
                                        </p:tav>
                                      </p:tavLst>
                                    </p:anim>
                                    <p:anim calcmode="lin" valueType="num">
                                      <p:cBhvr additive="base">
                                        <p:cTn id="85" dur="500" fill="hold"/>
                                        <p:tgtEl>
                                          <p:spTgt spid="20"/>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54"/>
                                        </p:tgtEl>
                                        <p:attrNameLst>
                                          <p:attrName>style.visibility</p:attrName>
                                        </p:attrNameLst>
                                      </p:cBhvr>
                                      <p:to>
                                        <p:strVal val="visible"/>
                                      </p:to>
                                    </p:set>
                                    <p:anim calcmode="lin" valueType="num">
                                      <p:cBhvr additive="base">
                                        <p:cTn id="88" dur="500" fill="hold"/>
                                        <p:tgtEl>
                                          <p:spTgt spid="54"/>
                                        </p:tgtEl>
                                        <p:attrNameLst>
                                          <p:attrName>ppt_x</p:attrName>
                                        </p:attrNameLst>
                                      </p:cBhvr>
                                      <p:tavLst>
                                        <p:tav tm="0">
                                          <p:val>
                                            <p:strVal val="#ppt_x"/>
                                          </p:val>
                                        </p:tav>
                                        <p:tav tm="100000">
                                          <p:val>
                                            <p:strVal val="#ppt_x"/>
                                          </p:val>
                                        </p:tav>
                                      </p:tavLst>
                                    </p:anim>
                                    <p:anim calcmode="lin" valueType="num">
                                      <p:cBhvr additive="base">
                                        <p:cTn id="89"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ntr" presetSubtype="4" fill="hold" nodeType="clickEffect">
                                  <p:stCondLst>
                                    <p:cond delay="0"/>
                                  </p:stCondLst>
                                  <p:childTnLst>
                                    <p:set>
                                      <p:cBhvr>
                                        <p:cTn id="93" dur="1" fill="hold">
                                          <p:stCondLst>
                                            <p:cond delay="0"/>
                                          </p:stCondLst>
                                        </p:cTn>
                                        <p:tgtEl>
                                          <p:spTgt spid="30"/>
                                        </p:tgtEl>
                                        <p:attrNameLst>
                                          <p:attrName>style.visibility</p:attrName>
                                        </p:attrNameLst>
                                      </p:cBhvr>
                                      <p:to>
                                        <p:strVal val="visible"/>
                                      </p:to>
                                    </p:set>
                                    <p:anim calcmode="lin" valueType="num">
                                      <p:cBhvr additive="base">
                                        <p:cTn id="94" dur="500" fill="hold"/>
                                        <p:tgtEl>
                                          <p:spTgt spid="30"/>
                                        </p:tgtEl>
                                        <p:attrNameLst>
                                          <p:attrName>ppt_x</p:attrName>
                                        </p:attrNameLst>
                                      </p:cBhvr>
                                      <p:tavLst>
                                        <p:tav tm="0">
                                          <p:val>
                                            <p:strVal val="#ppt_x"/>
                                          </p:val>
                                        </p:tav>
                                        <p:tav tm="100000">
                                          <p:val>
                                            <p:strVal val="#ppt_x"/>
                                          </p:val>
                                        </p:tav>
                                      </p:tavLst>
                                    </p:anim>
                                    <p:anim calcmode="lin" valueType="num">
                                      <p:cBhvr additive="base">
                                        <p:cTn id="95" dur="500" fill="hold"/>
                                        <p:tgtEl>
                                          <p:spTgt spid="30"/>
                                        </p:tgtEl>
                                        <p:attrNameLst>
                                          <p:attrName>ppt_y</p:attrName>
                                        </p:attrNameLst>
                                      </p:cBhvr>
                                      <p:tavLst>
                                        <p:tav tm="0">
                                          <p:val>
                                            <p:strVal val="1+#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55"/>
                                        </p:tgtEl>
                                        <p:attrNameLst>
                                          <p:attrName>style.visibility</p:attrName>
                                        </p:attrNameLst>
                                      </p:cBhvr>
                                      <p:to>
                                        <p:strVal val="visible"/>
                                      </p:to>
                                    </p:set>
                                    <p:anim calcmode="lin" valueType="num">
                                      <p:cBhvr additive="base">
                                        <p:cTn id="98" dur="500" fill="hold"/>
                                        <p:tgtEl>
                                          <p:spTgt spid="55"/>
                                        </p:tgtEl>
                                        <p:attrNameLst>
                                          <p:attrName>ppt_x</p:attrName>
                                        </p:attrNameLst>
                                      </p:cBhvr>
                                      <p:tavLst>
                                        <p:tav tm="0">
                                          <p:val>
                                            <p:strVal val="#ppt_x"/>
                                          </p:val>
                                        </p:tav>
                                        <p:tav tm="100000">
                                          <p:val>
                                            <p:strVal val="#ppt_x"/>
                                          </p:val>
                                        </p:tav>
                                      </p:tavLst>
                                    </p:anim>
                                    <p:anim calcmode="lin" valueType="num">
                                      <p:cBhvr additive="base">
                                        <p:cTn id="99"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 presetClass="entr" presetSubtype="4" fill="hold" nodeType="clickEffect">
                                  <p:stCondLst>
                                    <p:cond delay="0"/>
                                  </p:stCondLst>
                                  <p:childTnLst>
                                    <p:set>
                                      <p:cBhvr>
                                        <p:cTn id="103" dur="1" fill="hold">
                                          <p:stCondLst>
                                            <p:cond delay="0"/>
                                          </p:stCondLst>
                                        </p:cTn>
                                        <p:tgtEl>
                                          <p:spTgt spid="42"/>
                                        </p:tgtEl>
                                        <p:attrNameLst>
                                          <p:attrName>style.visibility</p:attrName>
                                        </p:attrNameLst>
                                      </p:cBhvr>
                                      <p:to>
                                        <p:strVal val="visible"/>
                                      </p:to>
                                    </p:set>
                                    <p:anim calcmode="lin" valueType="num">
                                      <p:cBhvr additive="base">
                                        <p:cTn id="104" dur="500" fill="hold"/>
                                        <p:tgtEl>
                                          <p:spTgt spid="42"/>
                                        </p:tgtEl>
                                        <p:attrNameLst>
                                          <p:attrName>ppt_x</p:attrName>
                                        </p:attrNameLst>
                                      </p:cBhvr>
                                      <p:tavLst>
                                        <p:tav tm="0">
                                          <p:val>
                                            <p:strVal val="#ppt_x"/>
                                          </p:val>
                                        </p:tav>
                                        <p:tav tm="100000">
                                          <p:val>
                                            <p:strVal val="#ppt_x"/>
                                          </p:val>
                                        </p:tav>
                                      </p:tavLst>
                                    </p:anim>
                                    <p:anim calcmode="lin" valueType="num">
                                      <p:cBhvr additive="base">
                                        <p:cTn id="105" dur="500" fill="hold"/>
                                        <p:tgtEl>
                                          <p:spTgt spid="42"/>
                                        </p:tgtEl>
                                        <p:attrNameLst>
                                          <p:attrName>ppt_y</p:attrName>
                                        </p:attrNameLst>
                                      </p:cBhvr>
                                      <p:tavLst>
                                        <p:tav tm="0">
                                          <p:val>
                                            <p:strVal val="1+#ppt_h/2"/>
                                          </p:val>
                                        </p:tav>
                                        <p:tav tm="100000">
                                          <p:val>
                                            <p:strVal val="#ppt_y"/>
                                          </p:val>
                                        </p:tav>
                                      </p:tavLst>
                                    </p:anim>
                                  </p:childTnLst>
                                </p:cTn>
                              </p:par>
                              <p:par>
                                <p:cTn id="106" presetID="2" presetClass="entr" presetSubtype="4" fill="hold" grpId="0" nodeType="withEffect">
                                  <p:stCondLst>
                                    <p:cond delay="0"/>
                                  </p:stCondLst>
                                  <p:childTnLst>
                                    <p:set>
                                      <p:cBhvr>
                                        <p:cTn id="107" dur="1" fill="hold">
                                          <p:stCondLst>
                                            <p:cond delay="0"/>
                                          </p:stCondLst>
                                        </p:cTn>
                                        <p:tgtEl>
                                          <p:spTgt spid="56"/>
                                        </p:tgtEl>
                                        <p:attrNameLst>
                                          <p:attrName>style.visibility</p:attrName>
                                        </p:attrNameLst>
                                      </p:cBhvr>
                                      <p:to>
                                        <p:strVal val="visible"/>
                                      </p:to>
                                    </p:set>
                                    <p:anim calcmode="lin" valueType="num">
                                      <p:cBhvr additive="base">
                                        <p:cTn id="108" dur="500" fill="hold"/>
                                        <p:tgtEl>
                                          <p:spTgt spid="56"/>
                                        </p:tgtEl>
                                        <p:attrNameLst>
                                          <p:attrName>ppt_x</p:attrName>
                                        </p:attrNameLst>
                                      </p:cBhvr>
                                      <p:tavLst>
                                        <p:tav tm="0">
                                          <p:val>
                                            <p:strVal val="#ppt_x"/>
                                          </p:val>
                                        </p:tav>
                                        <p:tav tm="100000">
                                          <p:val>
                                            <p:strVal val="#ppt_x"/>
                                          </p:val>
                                        </p:tav>
                                      </p:tavLst>
                                    </p:anim>
                                    <p:anim calcmode="lin" valueType="num">
                                      <p:cBhvr additive="base">
                                        <p:cTn id="109"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6" presetClass="entr" presetSubtype="21" fill="hold" nodeType="clickEffect">
                                  <p:stCondLst>
                                    <p:cond delay="0"/>
                                  </p:stCondLst>
                                  <p:childTnLst>
                                    <p:set>
                                      <p:cBhvr>
                                        <p:cTn id="113" dur="1" fill="hold">
                                          <p:stCondLst>
                                            <p:cond delay="0"/>
                                          </p:stCondLst>
                                        </p:cTn>
                                        <p:tgtEl>
                                          <p:spTgt spid="51"/>
                                        </p:tgtEl>
                                        <p:attrNameLst>
                                          <p:attrName>style.visibility</p:attrName>
                                        </p:attrNameLst>
                                      </p:cBhvr>
                                      <p:to>
                                        <p:strVal val="visible"/>
                                      </p:to>
                                    </p:set>
                                    <p:animEffect transition="in" filter="barn(inVertical)">
                                      <p:cBhvr>
                                        <p:cTn id="11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9" grpId="0"/>
      <p:bldP spid="52" grpId="0"/>
      <p:bldP spid="15" grpId="0" animBg="1"/>
      <p:bldP spid="54" grpId="0" animBg="1"/>
      <p:bldP spid="55" grpId="0" animBg="1"/>
      <p:bldP spid="56" grpId="0" animBg="1"/>
      <p:bldP spid="57" grpId="0" animBg="1"/>
      <p:bldP spid="58" grpId="0" animBg="1"/>
      <p:bldP spid="59" grpId="0"/>
      <p:bldP spid="61" grpId="0"/>
      <p:bldP spid="6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6" name="Text Box 38">
            <a:extLst>
              <a:ext uri="{FF2B5EF4-FFF2-40B4-BE49-F238E27FC236}">
                <a16:creationId xmlns:a16="http://schemas.microsoft.com/office/drawing/2014/main" id="{ED2B84FF-D5DB-4DB5-AEB8-F2654C0FACAB}"/>
              </a:ext>
            </a:extLst>
          </p:cNvPr>
          <p:cNvSpPr txBox="1">
            <a:spLocks noChangeArrowheads="1"/>
          </p:cNvSpPr>
          <p:nvPr/>
        </p:nvSpPr>
        <p:spPr bwMode="auto">
          <a:xfrm>
            <a:off x="1504950" y="31750"/>
            <a:ext cx="4819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Times New Roman" panose="02020603050405020304" pitchFamily="18" charset="0"/>
              </a:rPr>
              <a:t>♣ Công dân có quyền tham gia quản lí nhà nước, quản lí xã hội</a:t>
            </a:r>
            <a:endPar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2328" name="Text Box 40">
            <a:extLst>
              <a:ext uri="{FF2B5EF4-FFF2-40B4-BE49-F238E27FC236}">
                <a16:creationId xmlns:a16="http://schemas.microsoft.com/office/drawing/2014/main" id="{377F6366-B4BB-4EC3-9195-CC7832C7DD26}"/>
              </a:ext>
            </a:extLst>
          </p:cNvPr>
          <p:cNvSpPr txBox="1">
            <a:spLocks noChangeArrowheads="1"/>
          </p:cNvSpPr>
          <p:nvPr/>
        </p:nvSpPr>
        <p:spPr bwMode="auto">
          <a:xfrm>
            <a:off x="1504950" y="950913"/>
            <a:ext cx="42100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Times New Roman" panose="02020603050405020304" pitchFamily="18" charset="0"/>
              </a:rPr>
              <a:t>♣ Quan sát các hình ảnh sau và cho biết: công dân thực hiện quyền này bằng cách nào?</a:t>
            </a:r>
            <a:r>
              <a:rPr kumimoji="0" lang="en-US" altLang="en-US" sz="2400" b="0" i="0" u="none" strike="noStrike" kern="1200" cap="none" spc="0" normalizeH="0" baseline="0" noProof="0">
                <a:ln>
                  <a:noFill/>
                </a:ln>
                <a:solidFill>
                  <a:srgbClr val="006699"/>
                </a:solidFill>
                <a:effectLst/>
                <a:uLnTx/>
                <a:uFillTx/>
                <a:latin typeface="Arial" panose="020B0604020202020204" pitchFamily="34" charset="0"/>
                <a:ea typeface="+mn-ea"/>
                <a:cs typeface="Times New Roman" panose="02020603050405020304" pitchFamily="18" charset="0"/>
              </a:rPr>
              <a:t> </a:t>
            </a:r>
            <a:endParaRPr kumimoji="0" lang="en-US" altLang="en-US" sz="2400" b="0" i="0" u="none" strike="noStrike" kern="1200" cap="none" spc="0" normalizeH="0" baseline="0" noProof="0">
              <a:ln>
                <a:noFill/>
              </a:ln>
              <a:solidFill>
                <a:srgbClr val="006699"/>
              </a:solidFill>
              <a:effectLst/>
              <a:uLnTx/>
              <a:uFillTx/>
              <a:latin typeface="Arial" panose="020B0604020202020204" pitchFamily="34" charset="0"/>
              <a:ea typeface="+mn-ea"/>
              <a:cs typeface="Arial" panose="020B0604020202020204" pitchFamily="34" charset="0"/>
            </a:endParaRPr>
          </a:p>
        </p:txBody>
      </p:sp>
      <p:grpSp>
        <p:nvGrpSpPr>
          <p:cNvPr id="2" name="Group 44">
            <a:extLst>
              <a:ext uri="{FF2B5EF4-FFF2-40B4-BE49-F238E27FC236}">
                <a16:creationId xmlns:a16="http://schemas.microsoft.com/office/drawing/2014/main" id="{B4626ED1-8E24-45CC-A7F0-D8D435E99DE0}"/>
              </a:ext>
            </a:extLst>
          </p:cNvPr>
          <p:cNvGrpSpPr>
            <a:grpSpLocks/>
          </p:cNvGrpSpPr>
          <p:nvPr/>
        </p:nvGrpSpPr>
        <p:grpSpPr bwMode="auto">
          <a:xfrm>
            <a:off x="5257800" y="2706688"/>
            <a:ext cx="5410200" cy="3994150"/>
            <a:chOff x="2352" y="1392"/>
            <a:chExt cx="3408" cy="2516"/>
          </a:xfrm>
        </p:grpSpPr>
        <p:pic>
          <p:nvPicPr>
            <p:cNvPr id="66571" name="Picture 41" descr="20070515-01">
              <a:extLst>
                <a:ext uri="{FF2B5EF4-FFF2-40B4-BE49-F238E27FC236}">
                  <a16:creationId xmlns:a16="http://schemas.microsoft.com/office/drawing/2014/main" id="{5827C035-D3DB-493E-8560-15E86175B8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2" y="1392"/>
              <a:ext cx="3408"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2" name="Text Box 42">
              <a:extLst>
                <a:ext uri="{FF2B5EF4-FFF2-40B4-BE49-F238E27FC236}">
                  <a16:creationId xmlns:a16="http://schemas.microsoft.com/office/drawing/2014/main" id="{8F0C6B29-8869-40F4-877D-A996669A0F25}"/>
                </a:ext>
              </a:extLst>
            </p:cNvPr>
            <p:cNvSpPr txBox="1">
              <a:spLocks noChangeArrowheads="1"/>
            </p:cNvSpPr>
            <p:nvPr/>
          </p:nvSpPr>
          <p:spPr bwMode="auto">
            <a:xfrm>
              <a:off x="3216" y="3620"/>
              <a:ext cx="16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6699"/>
                  </a:solidFill>
                  <a:effectLst/>
                  <a:uLnTx/>
                  <a:uFillTx/>
                  <a:latin typeface="Arial" panose="020B0604020202020204" pitchFamily="34" charset="0"/>
                  <a:ea typeface="+mn-ea"/>
                  <a:cs typeface="Arial" panose="020B0604020202020204" pitchFamily="34" charset="0"/>
                </a:rPr>
                <a:t>Tham gia bầu cử</a:t>
              </a:r>
            </a:p>
          </p:txBody>
        </p:sp>
      </p:grpSp>
      <p:grpSp>
        <p:nvGrpSpPr>
          <p:cNvPr id="3" name="Group 46">
            <a:extLst>
              <a:ext uri="{FF2B5EF4-FFF2-40B4-BE49-F238E27FC236}">
                <a16:creationId xmlns:a16="http://schemas.microsoft.com/office/drawing/2014/main" id="{19A2EA11-F369-40C7-9F8C-0403AB21D017}"/>
              </a:ext>
            </a:extLst>
          </p:cNvPr>
          <p:cNvGrpSpPr>
            <a:grpSpLocks/>
          </p:cNvGrpSpPr>
          <p:nvPr/>
        </p:nvGrpSpPr>
        <p:grpSpPr bwMode="auto">
          <a:xfrm>
            <a:off x="1676400" y="2551113"/>
            <a:ext cx="5410200" cy="4335462"/>
            <a:chOff x="240" y="1392"/>
            <a:chExt cx="3408" cy="2731"/>
          </a:xfrm>
        </p:grpSpPr>
        <p:sp>
          <p:nvSpPr>
            <p:cNvPr id="66569" name="Text Box 43">
              <a:extLst>
                <a:ext uri="{FF2B5EF4-FFF2-40B4-BE49-F238E27FC236}">
                  <a16:creationId xmlns:a16="http://schemas.microsoft.com/office/drawing/2014/main" id="{A19DD35F-BF1E-4A5D-8B46-C69926C15318}"/>
                </a:ext>
              </a:extLst>
            </p:cNvPr>
            <p:cNvSpPr txBox="1">
              <a:spLocks noChangeArrowheads="1"/>
            </p:cNvSpPr>
            <p:nvPr/>
          </p:nvSpPr>
          <p:spPr bwMode="auto">
            <a:xfrm>
              <a:off x="288" y="3600"/>
              <a:ext cx="3312"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6699"/>
                  </a:solidFill>
                  <a:effectLst/>
                  <a:uLnTx/>
                  <a:uFillTx/>
                  <a:latin typeface="Arial" panose="020B0604020202020204" pitchFamily="34" charset="0"/>
                  <a:ea typeface="+mn-ea"/>
                  <a:cs typeface="Arial" panose="020B0604020202020204" pitchFamily="34" charset="0"/>
                </a:rPr>
                <a:t>Tham gia hoạt động, công tác tại các cơ quan nhà nước</a:t>
              </a:r>
            </a:p>
          </p:txBody>
        </p:sp>
        <p:pic>
          <p:nvPicPr>
            <p:cNvPr id="66570" name="Picture 45" descr="new_of_Hoi-nghi">
              <a:extLst>
                <a:ext uri="{FF2B5EF4-FFF2-40B4-BE49-F238E27FC236}">
                  <a16:creationId xmlns:a16="http://schemas.microsoft.com/office/drawing/2014/main" id="{6A9F5D5B-0627-4E69-9F54-982523AE20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1392"/>
              <a:ext cx="3408"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49">
            <a:extLst>
              <a:ext uri="{FF2B5EF4-FFF2-40B4-BE49-F238E27FC236}">
                <a16:creationId xmlns:a16="http://schemas.microsoft.com/office/drawing/2014/main" id="{C10A0DC3-277C-4B90-8F44-B52CB247530A}"/>
              </a:ext>
            </a:extLst>
          </p:cNvPr>
          <p:cNvGrpSpPr>
            <a:grpSpLocks/>
          </p:cNvGrpSpPr>
          <p:nvPr/>
        </p:nvGrpSpPr>
        <p:grpSpPr bwMode="auto">
          <a:xfrm>
            <a:off x="5962650" y="-30163"/>
            <a:ext cx="4705350" cy="3886201"/>
            <a:chOff x="-480" y="1392"/>
            <a:chExt cx="3456" cy="2448"/>
          </a:xfrm>
        </p:grpSpPr>
        <p:pic>
          <p:nvPicPr>
            <p:cNvPr id="66567" name="Picture 47" descr="Picture1">
              <a:extLst>
                <a:ext uri="{FF2B5EF4-FFF2-40B4-BE49-F238E27FC236}">
                  <a16:creationId xmlns:a16="http://schemas.microsoft.com/office/drawing/2014/main" id="{022A87ED-7606-4023-A2C4-8BE425503B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 y="1392"/>
              <a:ext cx="3456"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8" name="Text Box 48">
              <a:extLst>
                <a:ext uri="{FF2B5EF4-FFF2-40B4-BE49-F238E27FC236}">
                  <a16:creationId xmlns:a16="http://schemas.microsoft.com/office/drawing/2014/main" id="{EDC81D04-3535-496A-B118-157E58878E5B}"/>
                </a:ext>
              </a:extLst>
            </p:cNvPr>
            <p:cNvSpPr txBox="1">
              <a:spLocks noChangeArrowheads="1"/>
            </p:cNvSpPr>
            <p:nvPr/>
          </p:nvSpPr>
          <p:spPr bwMode="auto">
            <a:xfrm>
              <a:off x="-432" y="3552"/>
              <a:ext cx="33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6699"/>
                  </a:solidFill>
                  <a:effectLst/>
                  <a:uLnTx/>
                  <a:uFillTx/>
                  <a:latin typeface="Arial" panose="020B0604020202020204" pitchFamily="34" charset="0"/>
                  <a:ea typeface="+mn-ea"/>
                  <a:cs typeface="Times New Roman" panose="02020603050405020304" pitchFamily="18" charset="0"/>
                </a:rPr>
                <a:t>Chất vấn đại biểu quốc hội</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326"/>
                                        </p:tgtEl>
                                        <p:attrNameLst>
                                          <p:attrName>style.visibility</p:attrName>
                                        </p:attrNameLst>
                                      </p:cBhvr>
                                      <p:to>
                                        <p:strVal val="visible"/>
                                      </p:to>
                                    </p:set>
                                    <p:animEffect transition="in" filter="blinds(horizontal)">
                                      <p:cBhvr>
                                        <p:cTn id="7" dur="1000"/>
                                        <p:tgtEl>
                                          <p:spTgt spid="123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1000"/>
                                        <p:tgtEl>
                                          <p:spTgt spid="12326"/>
                                        </p:tgtEl>
                                      </p:cBhvr>
                                    </p:animEffect>
                                    <p:set>
                                      <p:cBhvr>
                                        <p:cTn id="12" dur="1" fill="hold">
                                          <p:stCondLst>
                                            <p:cond delay="999"/>
                                          </p:stCondLst>
                                        </p:cTn>
                                        <p:tgtEl>
                                          <p:spTgt spid="1232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2328"/>
                                        </p:tgtEl>
                                        <p:attrNameLst>
                                          <p:attrName>style.visibility</p:attrName>
                                        </p:attrNameLst>
                                      </p:cBhvr>
                                      <p:to>
                                        <p:strVal val="visible"/>
                                      </p:to>
                                    </p:set>
                                    <p:animEffect transition="in" filter="fade">
                                      <p:cBhvr>
                                        <p:cTn id="15" dur="1000"/>
                                        <p:tgtEl>
                                          <p:spTgt spid="1232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1000"/>
                                        <p:tgtEl>
                                          <p:spTgt spid="2"/>
                                        </p:tgtEl>
                                      </p:cBhvr>
                                    </p:animEffect>
                                    <p:set>
                                      <p:cBhvr>
                                        <p:cTn id="27" dur="1" fill="hold">
                                          <p:stCondLst>
                                            <p:cond delay="999"/>
                                          </p:stCondLst>
                                        </p:cTn>
                                        <p:tgtEl>
                                          <p:spTgt spid="2"/>
                                        </p:tgtEl>
                                        <p:attrNameLst>
                                          <p:attrName>style.visibility</p:attrName>
                                        </p:attrNameLst>
                                      </p:cBhvr>
                                      <p:to>
                                        <p:strVal val="hidden"/>
                                      </p:to>
                                    </p:set>
                                  </p:childTnLst>
                                </p:cTn>
                              </p:par>
                              <p:par>
                                <p:cTn id="28" presetID="53"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1000" fill="hold"/>
                                        <p:tgtEl>
                                          <p:spTgt spid="3"/>
                                        </p:tgtEl>
                                        <p:attrNameLst>
                                          <p:attrName>ppt_w</p:attrName>
                                        </p:attrNameLst>
                                      </p:cBhvr>
                                      <p:tavLst>
                                        <p:tav tm="0">
                                          <p:val>
                                            <p:fltVal val="0"/>
                                          </p:val>
                                        </p:tav>
                                        <p:tav tm="100000">
                                          <p:val>
                                            <p:strVal val="#ppt_w"/>
                                          </p:val>
                                        </p:tav>
                                      </p:tavLst>
                                    </p:anim>
                                    <p:anim calcmode="lin" valueType="num">
                                      <p:cBhvr>
                                        <p:cTn id="31" dur="1000" fill="hold"/>
                                        <p:tgtEl>
                                          <p:spTgt spid="3"/>
                                        </p:tgtEl>
                                        <p:attrNameLst>
                                          <p:attrName>ppt_h</p:attrName>
                                        </p:attrNameLst>
                                      </p:cBhvr>
                                      <p:tavLst>
                                        <p:tav tm="0">
                                          <p:val>
                                            <p:fltVal val="0"/>
                                          </p:val>
                                        </p:tav>
                                        <p:tav tm="100000">
                                          <p:val>
                                            <p:strVal val="#ppt_h"/>
                                          </p:val>
                                        </p:tav>
                                      </p:tavLst>
                                    </p:anim>
                                    <p:animEffect transition="in" filter="fade">
                                      <p:cBhvr>
                                        <p:cTn id="32" dur="1000"/>
                                        <p:tgtEl>
                                          <p:spTgt spid="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nodeType="clickEffect">
                                  <p:stCondLst>
                                    <p:cond delay="0"/>
                                  </p:stCondLst>
                                  <p:childTnLst>
                                    <p:animEffect transition="out" filter="fade">
                                      <p:cBhvr>
                                        <p:cTn id="36" dur="1000"/>
                                        <p:tgtEl>
                                          <p:spTgt spid="3"/>
                                        </p:tgtEl>
                                      </p:cBhvr>
                                    </p:animEffect>
                                    <p:set>
                                      <p:cBhvr>
                                        <p:cTn id="37" dur="1" fill="hold">
                                          <p:stCondLst>
                                            <p:cond delay="999"/>
                                          </p:stCondLst>
                                        </p:cTn>
                                        <p:tgtEl>
                                          <p:spTgt spid="3"/>
                                        </p:tgtEl>
                                        <p:attrNameLst>
                                          <p:attrName>style.visibility</p:attrName>
                                        </p:attrNameLst>
                                      </p:cBhvr>
                                      <p:to>
                                        <p:strVal val="hidden"/>
                                      </p:to>
                                    </p:set>
                                  </p:childTnLst>
                                </p:cTn>
                              </p:par>
                              <p:par>
                                <p:cTn id="38" presetID="53"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1000" fill="hold"/>
                                        <p:tgtEl>
                                          <p:spTgt spid="4"/>
                                        </p:tgtEl>
                                        <p:attrNameLst>
                                          <p:attrName>ppt_w</p:attrName>
                                        </p:attrNameLst>
                                      </p:cBhvr>
                                      <p:tavLst>
                                        <p:tav tm="0">
                                          <p:val>
                                            <p:fltVal val="0"/>
                                          </p:val>
                                        </p:tav>
                                        <p:tav tm="100000">
                                          <p:val>
                                            <p:strVal val="#ppt_w"/>
                                          </p:val>
                                        </p:tav>
                                      </p:tavLst>
                                    </p:anim>
                                    <p:anim calcmode="lin" valueType="num">
                                      <p:cBhvr>
                                        <p:cTn id="41" dur="1000" fill="hold"/>
                                        <p:tgtEl>
                                          <p:spTgt spid="4"/>
                                        </p:tgtEl>
                                        <p:attrNameLst>
                                          <p:attrName>ppt_h</p:attrName>
                                        </p:attrNameLst>
                                      </p:cBhvr>
                                      <p:tavLst>
                                        <p:tav tm="0">
                                          <p:val>
                                            <p:fltVal val="0"/>
                                          </p:val>
                                        </p:tav>
                                        <p:tav tm="100000">
                                          <p:val>
                                            <p:strVal val="#ppt_h"/>
                                          </p:val>
                                        </p:tav>
                                      </p:tavLst>
                                    </p:anim>
                                    <p:animEffect transition="in" filter="fade">
                                      <p:cBhvr>
                                        <p:cTn id="4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26" grpId="0"/>
      <p:bldP spid="12326" grpId="1"/>
      <p:bldP spid="123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AutoShape 3">
            <a:extLst>
              <a:ext uri="{FF2B5EF4-FFF2-40B4-BE49-F238E27FC236}">
                <a16:creationId xmlns:a16="http://schemas.microsoft.com/office/drawing/2014/main" id="{BE8FB886-E1FE-4F4A-AD75-154AC754E4F3}"/>
              </a:ext>
            </a:extLst>
          </p:cNvPr>
          <p:cNvSpPr>
            <a:spLocks noChangeArrowheads="1"/>
          </p:cNvSpPr>
          <p:nvPr/>
        </p:nvSpPr>
        <p:spPr bwMode="auto">
          <a:xfrm>
            <a:off x="6967538" y="2867025"/>
            <a:ext cx="3471862" cy="3382963"/>
          </a:xfrm>
          <a:prstGeom prst="roundRect">
            <a:avLst>
              <a:gd name="adj" fmla="val 16667"/>
            </a:avLst>
          </a:prstGeom>
          <a:solidFill>
            <a:srgbClr val="CCFF66"/>
          </a:solidFill>
          <a:ln w="76200">
            <a:solidFill>
              <a:schemeClr val="accent5">
                <a:lumMod val="60000"/>
                <a:lumOff val="40000"/>
              </a:schemeClr>
            </a:solid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70661" name="AutoShape 5">
            <a:extLst>
              <a:ext uri="{FF2B5EF4-FFF2-40B4-BE49-F238E27FC236}">
                <a16:creationId xmlns:a16="http://schemas.microsoft.com/office/drawing/2014/main" id="{9F1CC421-AA15-46FF-85FE-B1BBBE253E19}"/>
              </a:ext>
            </a:extLst>
          </p:cNvPr>
          <p:cNvSpPr>
            <a:spLocks noChangeArrowheads="1"/>
          </p:cNvSpPr>
          <p:nvPr/>
        </p:nvSpPr>
        <p:spPr bwMode="auto">
          <a:xfrm>
            <a:off x="1828800" y="2740025"/>
            <a:ext cx="3333750" cy="3409950"/>
          </a:xfrm>
          <a:prstGeom prst="roundRect">
            <a:avLst>
              <a:gd name="adj" fmla="val 16667"/>
            </a:avLst>
          </a:prstGeom>
          <a:solidFill>
            <a:srgbClr val="FFC000"/>
          </a:solidFill>
          <a:ln w="76200">
            <a:solidFill>
              <a:schemeClr val="accent2">
                <a:lumMod val="60000"/>
                <a:lumOff val="40000"/>
              </a:schemeClr>
            </a:solid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70662" name="Text Box 6">
            <a:extLst>
              <a:ext uri="{FF2B5EF4-FFF2-40B4-BE49-F238E27FC236}">
                <a16:creationId xmlns:a16="http://schemas.microsoft.com/office/drawing/2014/main" id="{D3DDA086-BB61-4BAC-BC9A-EF448BFA2750}"/>
              </a:ext>
            </a:extLst>
          </p:cNvPr>
          <p:cNvSpPr txBox="1">
            <a:spLocks noChangeArrowheads="1"/>
          </p:cNvSpPr>
          <p:nvPr/>
        </p:nvSpPr>
        <p:spPr bwMode="auto">
          <a:xfrm>
            <a:off x="1973263" y="2960688"/>
            <a:ext cx="311467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Times New Roman" panose="02020603050405020304" pitchFamily="18" charset="0"/>
              </a:rPr>
              <a:t>- </a:t>
            </a:r>
            <a:r>
              <a:rPr kumimoji="0" lang="en-US" altLang="en-US" sz="2400" b="1" i="1" u="none" strike="noStrike" kern="1200" cap="none" spc="0" normalizeH="0" baseline="0" noProof="0">
                <a:ln>
                  <a:noFill/>
                </a:ln>
                <a:solidFill>
                  <a:srgbClr val="FF0000"/>
                </a:solidFill>
                <a:effectLst/>
                <a:uLnTx/>
                <a:uFillTx/>
                <a:latin typeface="Arial" panose="020B0604020202020204" pitchFamily="34" charset="0"/>
                <a:ea typeface="+mn-ea"/>
                <a:cs typeface="Times New Roman" panose="02020603050405020304" pitchFamily="18" charset="0"/>
              </a:rPr>
              <a:t>Trực tiếp</a:t>
            </a:r>
            <a:r>
              <a:rPr kumimoji="0" lang="en-US" altLang="en-US" sz="2400" b="0" i="0" u="none" strike="noStrike" kern="1200" cap="none" spc="0" normalizeH="0" baseline="0" noProof="0">
                <a:ln>
                  <a:noFill/>
                </a:ln>
                <a:solidFill>
                  <a:srgbClr val="006699"/>
                </a:solidFill>
                <a:effectLst/>
                <a:uLnTx/>
                <a:uFillTx/>
                <a:latin typeface="Arial" panose="020B0604020202020204" pitchFamily="34" charset="0"/>
                <a:ea typeface="+mn-ea"/>
                <a:cs typeface="Times New Roman" panose="02020603050405020304" pitchFamily="18" charset="0"/>
              </a:rPr>
              <a:t> tham gia vào các công việc của nhà nước; bàn bạc, đóng góp ý kiến và giám sát hoạt động của các cơ quan,cán bộ, công chức nhà nước. </a:t>
            </a:r>
            <a:endParaRPr kumimoji="0" lang="en-US" altLang="en-US" sz="2400" b="0" i="0" u="none" strike="noStrike" kern="1200" cap="none" spc="0" normalizeH="0" baseline="0" noProof="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70663" name="Freeform 7">
            <a:extLst>
              <a:ext uri="{FF2B5EF4-FFF2-40B4-BE49-F238E27FC236}">
                <a16:creationId xmlns:a16="http://schemas.microsoft.com/office/drawing/2014/main" id="{6FDBA3A0-A6E4-4D82-B3A5-E6A9B9325A49}"/>
              </a:ext>
            </a:extLst>
          </p:cNvPr>
          <p:cNvSpPr>
            <a:spLocks/>
          </p:cNvSpPr>
          <p:nvPr/>
        </p:nvSpPr>
        <p:spPr bwMode="gray">
          <a:xfrm>
            <a:off x="5011738" y="2173288"/>
            <a:ext cx="927100" cy="1223962"/>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a:noFill/>
          </a:ln>
          <a:extLst>
            <a:ext uri="{91240B29-F687-4F45-9708-019B960494DF}">
              <a14:hiddenLine xmlns:a14="http://schemas.microsoft.com/office/drawing/2010/main" w="0">
                <a:solidFill>
                  <a:srgbClr val="00A06C"/>
                </a:solidFill>
                <a:prstDash val="solid"/>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68614" name="AutoShape 8">
            <a:extLst>
              <a:ext uri="{FF2B5EF4-FFF2-40B4-BE49-F238E27FC236}">
                <a16:creationId xmlns:a16="http://schemas.microsoft.com/office/drawing/2014/main" id="{DDAB3E3A-3360-41B4-9782-4D78342EC579}"/>
              </a:ext>
            </a:extLst>
          </p:cNvPr>
          <p:cNvSpPr>
            <a:spLocks noChangeAspect="1" noChangeArrowheads="1" noTextEdit="1"/>
          </p:cNvSpPr>
          <p:nvPr/>
        </p:nvSpPr>
        <p:spPr bwMode="gray">
          <a:xfrm flipH="1">
            <a:off x="6318250" y="3297238"/>
            <a:ext cx="68262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70665" name="Freeform 9">
            <a:extLst>
              <a:ext uri="{FF2B5EF4-FFF2-40B4-BE49-F238E27FC236}">
                <a16:creationId xmlns:a16="http://schemas.microsoft.com/office/drawing/2014/main" id="{FF3F43A8-5653-4AE4-829D-31802193F9A3}"/>
              </a:ext>
            </a:extLst>
          </p:cNvPr>
          <p:cNvSpPr>
            <a:spLocks/>
          </p:cNvSpPr>
          <p:nvPr/>
        </p:nvSpPr>
        <p:spPr bwMode="gray">
          <a:xfrm flipH="1">
            <a:off x="6180138" y="2146300"/>
            <a:ext cx="820737" cy="1630363"/>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hlink"/>
              </a:gs>
              <a:gs pos="100000">
                <a:schemeClr val="hlink">
                  <a:gamma/>
                  <a:tint val="31765"/>
                  <a:invGamma/>
                </a:schemeClr>
              </a:gs>
            </a:gsLst>
            <a:lin ang="0" scaled="1"/>
          </a:gradFill>
          <a:ln>
            <a:noFill/>
          </a:ln>
          <a:extLst>
            <a:ext uri="{91240B29-F687-4F45-9708-019B960494DF}">
              <a14:hiddenLine xmlns:a14="http://schemas.microsoft.com/office/drawing/2010/main" w="0">
                <a:solidFill>
                  <a:srgbClr val="00A06C"/>
                </a:solidFill>
                <a:prstDash val="solid"/>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nvGrpSpPr>
          <p:cNvPr id="68616" name="Group 1">
            <a:extLst>
              <a:ext uri="{FF2B5EF4-FFF2-40B4-BE49-F238E27FC236}">
                <a16:creationId xmlns:a16="http://schemas.microsoft.com/office/drawing/2014/main" id="{65BB1073-6B52-406F-9932-C05E5A7D5C43}"/>
              </a:ext>
            </a:extLst>
          </p:cNvPr>
          <p:cNvGrpSpPr>
            <a:grpSpLocks/>
          </p:cNvGrpSpPr>
          <p:nvPr/>
        </p:nvGrpSpPr>
        <p:grpSpPr bwMode="auto">
          <a:xfrm>
            <a:off x="3276600" y="166688"/>
            <a:ext cx="5767388" cy="1990725"/>
            <a:chOff x="4198513" y="1506828"/>
            <a:chExt cx="4010642" cy="1723735"/>
          </a:xfrm>
        </p:grpSpPr>
        <p:grpSp>
          <p:nvGrpSpPr>
            <p:cNvPr id="68618" name="Group 11">
              <a:extLst>
                <a:ext uri="{FF2B5EF4-FFF2-40B4-BE49-F238E27FC236}">
                  <a16:creationId xmlns:a16="http://schemas.microsoft.com/office/drawing/2014/main" id="{3E432E91-D9D9-44E4-8025-6D0EE7FEA14E}"/>
                </a:ext>
              </a:extLst>
            </p:cNvPr>
            <p:cNvGrpSpPr>
              <a:grpSpLocks/>
            </p:cNvGrpSpPr>
            <p:nvPr/>
          </p:nvGrpSpPr>
          <p:grpSpPr bwMode="auto">
            <a:xfrm>
              <a:off x="4198513" y="1506828"/>
              <a:ext cx="3709115" cy="1723735"/>
              <a:chOff x="1973" y="1027"/>
              <a:chExt cx="1926" cy="937"/>
            </a:xfrm>
          </p:grpSpPr>
          <p:sp>
            <p:nvSpPr>
              <p:cNvPr id="70668" name="Oval 12">
                <a:extLst>
                  <a:ext uri="{FF2B5EF4-FFF2-40B4-BE49-F238E27FC236}">
                    <a16:creationId xmlns:a16="http://schemas.microsoft.com/office/drawing/2014/main" id="{FA40F02C-6368-4323-8345-D174F3564243}"/>
                  </a:ext>
                </a:extLst>
              </p:cNvPr>
              <p:cNvSpPr>
                <a:spLocks noChangeArrowheads="1"/>
              </p:cNvSpPr>
              <p:nvPr/>
            </p:nvSpPr>
            <p:spPr bwMode="gray">
              <a:xfrm>
                <a:off x="1994" y="1057"/>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70669" name="Oval 13">
                <a:extLst>
                  <a:ext uri="{FF2B5EF4-FFF2-40B4-BE49-F238E27FC236}">
                    <a16:creationId xmlns:a16="http://schemas.microsoft.com/office/drawing/2014/main" id="{B2722C39-9212-4882-BA06-C3605D7060A4}"/>
                  </a:ext>
                </a:extLst>
              </p:cNvPr>
              <p:cNvSpPr>
                <a:spLocks noChangeArrowheads="1"/>
              </p:cNvSpPr>
              <p:nvPr/>
            </p:nvSpPr>
            <p:spPr bwMode="gray">
              <a:xfrm>
                <a:off x="1973" y="1027"/>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sp>
          <p:nvSpPr>
            <p:cNvPr id="70670" name="Oval 14">
              <a:extLst>
                <a:ext uri="{FF2B5EF4-FFF2-40B4-BE49-F238E27FC236}">
                  <a16:creationId xmlns:a16="http://schemas.microsoft.com/office/drawing/2014/main" id="{6585C47E-D479-4062-B493-D6078FF7F078}"/>
                </a:ext>
              </a:extLst>
            </p:cNvPr>
            <p:cNvSpPr>
              <a:spLocks noChangeArrowheads="1"/>
            </p:cNvSpPr>
            <p:nvPr/>
          </p:nvSpPr>
          <p:spPr bwMode="gray">
            <a:xfrm>
              <a:off x="4712953" y="1629166"/>
              <a:ext cx="2684801" cy="1341599"/>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70671" name="Oval 15">
              <a:extLst>
                <a:ext uri="{FF2B5EF4-FFF2-40B4-BE49-F238E27FC236}">
                  <a16:creationId xmlns:a16="http://schemas.microsoft.com/office/drawing/2014/main" id="{09FCD5E3-CF99-4AF9-8D83-AE75708B2EF9}"/>
                </a:ext>
              </a:extLst>
            </p:cNvPr>
            <p:cNvSpPr>
              <a:spLocks noChangeArrowheads="1"/>
            </p:cNvSpPr>
            <p:nvPr/>
          </p:nvSpPr>
          <p:spPr bwMode="gray">
            <a:xfrm>
              <a:off x="4748279" y="1636039"/>
              <a:ext cx="2619668" cy="1308609"/>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70672" name="Oval 16">
              <a:extLst>
                <a:ext uri="{FF2B5EF4-FFF2-40B4-BE49-F238E27FC236}">
                  <a16:creationId xmlns:a16="http://schemas.microsoft.com/office/drawing/2014/main" id="{A07692C9-CA10-4546-834A-A6D5CAF6EE17}"/>
                </a:ext>
              </a:extLst>
            </p:cNvPr>
            <p:cNvSpPr>
              <a:spLocks noChangeArrowheads="1"/>
            </p:cNvSpPr>
            <p:nvPr/>
          </p:nvSpPr>
          <p:spPr bwMode="gray">
            <a:xfrm>
              <a:off x="4774774" y="1649785"/>
              <a:ext cx="2492714" cy="1222009"/>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70673" name="Oval 17">
              <a:extLst>
                <a:ext uri="{FF2B5EF4-FFF2-40B4-BE49-F238E27FC236}">
                  <a16:creationId xmlns:a16="http://schemas.microsoft.com/office/drawing/2014/main" id="{0623ED08-7EB0-4501-850F-9E4284375A88}"/>
                </a:ext>
              </a:extLst>
            </p:cNvPr>
            <p:cNvSpPr>
              <a:spLocks noChangeArrowheads="1"/>
            </p:cNvSpPr>
            <p:nvPr/>
          </p:nvSpPr>
          <p:spPr bwMode="gray">
            <a:xfrm>
              <a:off x="4800165" y="1682775"/>
              <a:ext cx="2567782" cy="989704"/>
            </a:xfrm>
            <a:prstGeom prst="ellipse">
              <a:avLst/>
            </a:prstGeom>
            <a:solidFill>
              <a:schemeClr val="accent2">
                <a:lumMod val="60000"/>
                <a:lumOff val="40000"/>
              </a:schemeClr>
            </a:solidFill>
            <a:ln>
              <a:noFill/>
            </a:ln>
            <a:effectLst/>
          </p:spPr>
          <p:txBody>
            <a:bodyPr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70674" name="Text Box 18">
              <a:extLst>
                <a:ext uri="{FF2B5EF4-FFF2-40B4-BE49-F238E27FC236}">
                  <a16:creationId xmlns:a16="http://schemas.microsoft.com/office/drawing/2014/main" id="{94A87B01-8906-4A40-B0A6-2D4CDACB597B}"/>
                </a:ext>
              </a:extLst>
            </p:cNvPr>
            <p:cNvSpPr txBox="1">
              <a:spLocks noChangeArrowheads="1"/>
            </p:cNvSpPr>
            <p:nvPr/>
          </p:nvSpPr>
          <p:spPr bwMode="auto">
            <a:xfrm>
              <a:off x="4687562" y="2066285"/>
              <a:ext cx="3521593" cy="505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2. </a:t>
              </a:r>
              <a:r>
                <a:rPr kumimoji="0" lang="en-US" altLang="en-US" sz="3200" b="1" i="0" u="sng"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Cách</a:t>
              </a:r>
              <a:r>
                <a:rPr kumimoji="0" lang="en-US" altLang="en-US" sz="3200" b="1" i="0" u="sng"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sng"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thực</a:t>
              </a:r>
              <a:r>
                <a:rPr kumimoji="0" lang="en-US" altLang="en-US" sz="3200" b="1" i="0" u="sng"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sng"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hiện</a:t>
              </a:r>
              <a:r>
                <a:rPr kumimoji="0" lang="en-US" altLang="en-US" sz="32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a:t>
              </a:r>
            </a:p>
          </p:txBody>
        </p:sp>
      </p:grpSp>
      <p:sp>
        <p:nvSpPr>
          <p:cNvPr id="23" name="Rectangle 22">
            <a:extLst>
              <a:ext uri="{FF2B5EF4-FFF2-40B4-BE49-F238E27FC236}">
                <a16:creationId xmlns:a16="http://schemas.microsoft.com/office/drawing/2014/main" id="{8BE9905B-0A7F-4F80-A94B-7D4F17C71893}"/>
              </a:ext>
            </a:extLst>
          </p:cNvPr>
          <p:cNvSpPr>
            <a:spLocks noChangeArrowheads="1"/>
          </p:cNvSpPr>
          <p:nvPr/>
        </p:nvSpPr>
        <p:spPr bwMode="auto">
          <a:xfrm>
            <a:off x="7138988" y="3219450"/>
            <a:ext cx="28956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1" u="none" strike="noStrike" kern="1200" cap="none" spc="0" normalizeH="0" baseline="0" noProof="0">
                <a:ln>
                  <a:noFill/>
                </a:ln>
                <a:solidFill>
                  <a:srgbClr val="FF0000"/>
                </a:solidFill>
                <a:effectLst/>
                <a:uLnTx/>
                <a:uFillTx/>
                <a:latin typeface="Arial" panose="020B0604020202020204" pitchFamily="34" charset="0"/>
                <a:ea typeface="+mn-ea"/>
                <a:cs typeface="Times New Roman" panose="02020603050405020304" pitchFamily="18" charset="0"/>
              </a:rPr>
              <a:t>- Gián tiếp</a:t>
            </a:r>
            <a:r>
              <a:rPr kumimoji="0" lang="en-US" altLang="en-US" sz="2400" b="0" i="0" u="none" strike="noStrike" kern="1200" cap="none" spc="0" normalizeH="0" baseline="0" noProof="0">
                <a:ln>
                  <a:noFill/>
                </a:ln>
                <a:solidFill>
                  <a:srgbClr val="006699"/>
                </a:solidFill>
                <a:effectLst/>
                <a:uLnTx/>
                <a:uFillTx/>
                <a:latin typeface="Arial" panose="020B0604020202020204" pitchFamily="34" charset="0"/>
                <a:ea typeface="+mn-ea"/>
                <a:cs typeface="Times New Roman" panose="02020603050405020304" pitchFamily="18" charset="0"/>
              </a:rPr>
              <a:t> tham gia thông qua đại biểu của nhân dân để họ kiến nghị lên các cơ quan có thẩm quyền giải quyết. </a:t>
            </a:r>
            <a:endParaRPr kumimoji="0" lang="en-US" altLang="en-US" sz="2400" b="0" i="0" u="none" strike="noStrike" kern="1200" cap="none" spc="0" normalizeH="0" baseline="0" noProof="0">
              <a:ln>
                <a:noFill/>
              </a:ln>
              <a:solidFill>
                <a:srgbClr val="006699"/>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0662"/>
                                        </p:tgtEl>
                                        <p:attrNameLst>
                                          <p:attrName>style.visibility</p:attrName>
                                        </p:attrNameLst>
                                      </p:cBhvr>
                                      <p:to>
                                        <p:strVal val="visible"/>
                                      </p:to>
                                    </p:set>
                                    <p:animEffect transition="in" filter="fade">
                                      <p:cBhvr>
                                        <p:cTn id="7" dur="1000"/>
                                        <p:tgtEl>
                                          <p:spTgt spid="70662"/>
                                        </p:tgtEl>
                                      </p:cBhvr>
                                    </p:animEffect>
                                    <p:anim calcmode="lin" valueType="num">
                                      <p:cBhvr>
                                        <p:cTn id="8" dur="1000" fill="hold"/>
                                        <p:tgtEl>
                                          <p:spTgt spid="70662"/>
                                        </p:tgtEl>
                                        <p:attrNameLst>
                                          <p:attrName>ppt_x</p:attrName>
                                        </p:attrNameLst>
                                      </p:cBhvr>
                                      <p:tavLst>
                                        <p:tav tm="0">
                                          <p:val>
                                            <p:strVal val="#ppt_x"/>
                                          </p:val>
                                        </p:tav>
                                        <p:tav tm="100000">
                                          <p:val>
                                            <p:strVal val="#ppt_x"/>
                                          </p:val>
                                        </p:tav>
                                      </p:tavLst>
                                    </p:anim>
                                    <p:anim calcmode="lin" valueType="num">
                                      <p:cBhvr>
                                        <p:cTn id="9" dur="1000" fill="hold"/>
                                        <p:tgtEl>
                                          <p:spTgt spid="7066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661"/>
                                        </p:tgtEl>
                                        <p:attrNameLst>
                                          <p:attrName>style.visibility</p:attrName>
                                        </p:attrNameLst>
                                      </p:cBhvr>
                                      <p:to>
                                        <p:strVal val="visible"/>
                                      </p:to>
                                    </p:set>
                                    <p:animEffect transition="in" filter="fade">
                                      <p:cBhvr>
                                        <p:cTn id="12" dur="1000"/>
                                        <p:tgtEl>
                                          <p:spTgt spid="70661"/>
                                        </p:tgtEl>
                                      </p:cBhvr>
                                    </p:animEffect>
                                    <p:anim calcmode="lin" valueType="num">
                                      <p:cBhvr>
                                        <p:cTn id="13" dur="1000" fill="hold"/>
                                        <p:tgtEl>
                                          <p:spTgt spid="70661"/>
                                        </p:tgtEl>
                                        <p:attrNameLst>
                                          <p:attrName>ppt_x</p:attrName>
                                        </p:attrNameLst>
                                      </p:cBhvr>
                                      <p:tavLst>
                                        <p:tav tm="0">
                                          <p:val>
                                            <p:strVal val="#ppt_x"/>
                                          </p:val>
                                        </p:tav>
                                        <p:tav tm="100000">
                                          <p:val>
                                            <p:strVal val="#ppt_x"/>
                                          </p:val>
                                        </p:tav>
                                      </p:tavLst>
                                    </p:anim>
                                    <p:anim calcmode="lin" valueType="num">
                                      <p:cBhvr>
                                        <p:cTn id="14" dur="1000" fill="hold"/>
                                        <p:tgtEl>
                                          <p:spTgt spid="7066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0663"/>
                                        </p:tgtEl>
                                        <p:attrNameLst>
                                          <p:attrName>style.visibility</p:attrName>
                                        </p:attrNameLst>
                                      </p:cBhvr>
                                      <p:to>
                                        <p:strVal val="visible"/>
                                      </p:to>
                                    </p:set>
                                    <p:animEffect transition="in" filter="fade">
                                      <p:cBhvr>
                                        <p:cTn id="17" dur="1000"/>
                                        <p:tgtEl>
                                          <p:spTgt spid="70663"/>
                                        </p:tgtEl>
                                      </p:cBhvr>
                                    </p:animEffect>
                                    <p:anim calcmode="lin" valueType="num">
                                      <p:cBhvr>
                                        <p:cTn id="18" dur="1000" fill="hold"/>
                                        <p:tgtEl>
                                          <p:spTgt spid="70663"/>
                                        </p:tgtEl>
                                        <p:attrNameLst>
                                          <p:attrName>ppt_x</p:attrName>
                                        </p:attrNameLst>
                                      </p:cBhvr>
                                      <p:tavLst>
                                        <p:tav tm="0">
                                          <p:val>
                                            <p:strVal val="#ppt_x"/>
                                          </p:val>
                                        </p:tav>
                                        <p:tav tm="100000">
                                          <p:val>
                                            <p:strVal val="#ppt_x"/>
                                          </p:val>
                                        </p:tav>
                                      </p:tavLst>
                                    </p:anim>
                                    <p:anim calcmode="lin" valueType="num">
                                      <p:cBhvr>
                                        <p:cTn id="19" dur="1000" fill="hold"/>
                                        <p:tgtEl>
                                          <p:spTgt spid="70663"/>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0665"/>
                                        </p:tgtEl>
                                        <p:attrNameLst>
                                          <p:attrName>style.visibility</p:attrName>
                                        </p:attrNameLst>
                                      </p:cBhvr>
                                      <p:to>
                                        <p:strVal val="visible"/>
                                      </p:to>
                                    </p:set>
                                    <p:animEffect transition="in" filter="fade">
                                      <p:cBhvr>
                                        <p:cTn id="29" dur="1000"/>
                                        <p:tgtEl>
                                          <p:spTgt spid="70665"/>
                                        </p:tgtEl>
                                      </p:cBhvr>
                                    </p:animEffect>
                                    <p:anim calcmode="lin" valueType="num">
                                      <p:cBhvr>
                                        <p:cTn id="30" dur="1000" fill="hold"/>
                                        <p:tgtEl>
                                          <p:spTgt spid="70665"/>
                                        </p:tgtEl>
                                        <p:attrNameLst>
                                          <p:attrName>ppt_x</p:attrName>
                                        </p:attrNameLst>
                                      </p:cBhvr>
                                      <p:tavLst>
                                        <p:tav tm="0">
                                          <p:val>
                                            <p:strVal val="#ppt_x"/>
                                          </p:val>
                                        </p:tav>
                                        <p:tav tm="100000">
                                          <p:val>
                                            <p:strVal val="#ppt_x"/>
                                          </p:val>
                                        </p:tav>
                                      </p:tavLst>
                                    </p:anim>
                                    <p:anim calcmode="lin" valueType="num">
                                      <p:cBhvr>
                                        <p:cTn id="31" dur="1000" fill="hold"/>
                                        <p:tgtEl>
                                          <p:spTgt spid="7066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0659"/>
                                        </p:tgtEl>
                                        <p:attrNameLst>
                                          <p:attrName>style.visibility</p:attrName>
                                        </p:attrNameLst>
                                      </p:cBhvr>
                                      <p:to>
                                        <p:strVal val="visible"/>
                                      </p:to>
                                    </p:set>
                                    <p:animEffect transition="in" filter="fade">
                                      <p:cBhvr>
                                        <p:cTn id="34" dur="1000"/>
                                        <p:tgtEl>
                                          <p:spTgt spid="70659"/>
                                        </p:tgtEl>
                                      </p:cBhvr>
                                    </p:animEffect>
                                    <p:anim calcmode="lin" valueType="num">
                                      <p:cBhvr>
                                        <p:cTn id="35" dur="1000" fill="hold"/>
                                        <p:tgtEl>
                                          <p:spTgt spid="70659"/>
                                        </p:tgtEl>
                                        <p:attrNameLst>
                                          <p:attrName>ppt_x</p:attrName>
                                        </p:attrNameLst>
                                      </p:cBhvr>
                                      <p:tavLst>
                                        <p:tav tm="0">
                                          <p:val>
                                            <p:strVal val="#ppt_x"/>
                                          </p:val>
                                        </p:tav>
                                        <p:tav tm="100000">
                                          <p:val>
                                            <p:strVal val="#ppt_x"/>
                                          </p:val>
                                        </p:tav>
                                      </p:tavLst>
                                    </p:anim>
                                    <p:anim calcmode="lin" valueType="num">
                                      <p:cBhvr>
                                        <p:cTn id="36" dur="1000" fill="hold"/>
                                        <p:tgtEl>
                                          <p:spTgt spid="706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animBg="1"/>
      <p:bldP spid="70661" grpId="0" animBg="1"/>
      <p:bldP spid="7066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8" name="Text Box 8">
            <a:extLst>
              <a:ext uri="{FF2B5EF4-FFF2-40B4-BE49-F238E27FC236}">
                <a16:creationId xmlns:a16="http://schemas.microsoft.com/office/drawing/2014/main" id="{51161D2A-3088-4B79-AF3A-E15D256DC0EC}"/>
              </a:ext>
            </a:extLst>
          </p:cNvPr>
          <p:cNvSpPr txBox="1">
            <a:spLocks noChangeArrowheads="1"/>
          </p:cNvSpPr>
          <p:nvPr/>
        </p:nvSpPr>
        <p:spPr bwMode="auto">
          <a:xfrm>
            <a:off x="5486400" y="93663"/>
            <a:ext cx="54102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Times New Roman" panose="02020603050405020304" pitchFamily="18" charset="0"/>
              </a:rPr>
              <a:t>● </a:t>
            </a:r>
            <a:r>
              <a:rPr kumimoji="0" lang="en-US" altLang="en-US" sz="2400" b="0" i="0" u="sng" strike="noStrike" kern="1200" cap="none" spc="0" normalizeH="0" baseline="0" noProof="0">
                <a:ln>
                  <a:noFill/>
                </a:ln>
                <a:solidFill>
                  <a:srgbClr val="FF0000"/>
                </a:solidFill>
                <a:effectLst/>
                <a:uLnTx/>
                <a:uFillTx/>
                <a:latin typeface="Arial" panose="020B0604020202020204" pitchFamily="34" charset="0"/>
                <a:ea typeface="+mn-ea"/>
                <a:cs typeface="Times New Roman" panose="02020603050405020304" pitchFamily="18" charset="0"/>
              </a:rPr>
              <a:t>Điều 2 hiến pháp 1992</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Times New Roman" panose="02020603050405020304" pitchFamily="18"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1D9BB8"/>
                </a:solidFill>
                <a:effectLst/>
                <a:uLnTx/>
                <a:uFillTx/>
                <a:latin typeface="Arial" panose="020B0604020202020204" pitchFamily="34" charset="0"/>
                <a:ea typeface="+mn-ea"/>
                <a:cs typeface="Times New Roman" panose="02020603050405020304" pitchFamily="18" charset="0"/>
              </a:rPr>
              <a:t>“ Nhà nước CHXHCN Việt Nam là nhà nước pháp quyền XHCN của nhân dân, do nhân dân, vì nhân dân.Tất cả quyền lực nhà nước thuộc về nhân dân …”.</a:t>
            </a:r>
            <a:r>
              <a:rPr kumimoji="0" lang="en-US" altLang="en-US" sz="2400" b="0" i="0" u="none" strike="noStrike" kern="1200" cap="none" spc="0" normalizeH="0" baseline="0" noProof="0">
                <a:ln>
                  <a:noFill/>
                </a:ln>
                <a:solidFill>
                  <a:srgbClr val="006699"/>
                </a:solidFill>
                <a:effectLst/>
                <a:uLnTx/>
                <a:uFillTx/>
                <a:latin typeface="Arial" panose="020B0604020202020204" pitchFamily="34" charset="0"/>
                <a:ea typeface="+mn-ea"/>
                <a:cs typeface="Times New Roman" panose="02020603050405020304" pitchFamily="18" charset="0"/>
              </a:rPr>
              <a:t> </a:t>
            </a:r>
            <a:endParaRPr kumimoji="0" lang="en-US" altLang="en-US" sz="2400" b="0" i="0" u="none" strike="noStrike" kern="1200" cap="none" spc="0" normalizeH="0" baseline="0" noProof="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20490" name="Text Box 10">
            <a:extLst>
              <a:ext uri="{FF2B5EF4-FFF2-40B4-BE49-F238E27FC236}">
                <a16:creationId xmlns:a16="http://schemas.microsoft.com/office/drawing/2014/main" id="{24F0E25D-587E-49BA-A1FF-917DFF15368D}"/>
              </a:ext>
            </a:extLst>
          </p:cNvPr>
          <p:cNvSpPr txBox="1">
            <a:spLocks noChangeArrowheads="1"/>
          </p:cNvSpPr>
          <p:nvPr/>
        </p:nvSpPr>
        <p:spPr bwMode="auto">
          <a:xfrm>
            <a:off x="5376863" y="2552700"/>
            <a:ext cx="54102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Times New Roman" panose="02020603050405020304" pitchFamily="18" charset="0"/>
              </a:rPr>
              <a:t>● </a:t>
            </a:r>
            <a:r>
              <a:rPr kumimoji="0" lang="en-US" altLang="en-US" sz="2400" b="0" i="0" u="sng" strike="noStrike" kern="1200" cap="none" spc="0" normalizeH="0" baseline="0" noProof="0">
                <a:ln>
                  <a:noFill/>
                </a:ln>
                <a:solidFill>
                  <a:srgbClr val="FF0000"/>
                </a:solidFill>
                <a:effectLst/>
                <a:uLnTx/>
                <a:uFillTx/>
                <a:latin typeface="Arial" panose="020B0604020202020204" pitchFamily="34" charset="0"/>
                <a:ea typeface="+mn-ea"/>
                <a:cs typeface="Times New Roman" panose="02020603050405020304" pitchFamily="18" charset="0"/>
              </a:rPr>
              <a:t>Điều 8 hiến pháp 1992</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Times New Roman" panose="02020603050405020304" pitchFamily="18"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1D9BB8"/>
                </a:solidFill>
                <a:effectLst/>
                <a:uLnTx/>
                <a:uFillTx/>
                <a:latin typeface="Arial" panose="020B0604020202020204" pitchFamily="34" charset="0"/>
                <a:ea typeface="+mn-ea"/>
                <a:cs typeface="Times New Roman" panose="02020603050405020304" pitchFamily="18" charset="0"/>
              </a:rPr>
              <a:t>Các cơ quan nhà nước, cán bộ, viên chức nhà nước phải tôn trọng nhân dân, tận tụy phục vụ nhân dân, liên hệ chặt chẽ với nhân dân, lắng nghe ý kiến và chịu sự giám sát của nhân dân; kiên quyết đấu tranh chống tham nhũng, lãng phí và mọi biểu hiện quan liêu, hách dịch, cửa quyền.</a:t>
            </a:r>
            <a:endParaRPr kumimoji="0" lang="en-US" altLang="en-US" sz="2400" b="0" i="0" u="none" strike="noStrike" kern="1200" cap="none" spc="0" normalizeH="0" baseline="0" noProof="0">
              <a:ln>
                <a:noFill/>
              </a:ln>
              <a:solidFill>
                <a:srgbClr val="1D9BB8"/>
              </a:solidFill>
              <a:effectLst/>
              <a:uLnTx/>
              <a:uFillTx/>
              <a:latin typeface="Arial" panose="020B0604020202020204" pitchFamily="34" charset="0"/>
              <a:ea typeface="+mn-ea"/>
              <a:cs typeface="Arial" panose="020B0604020202020204" pitchFamily="34" charset="0"/>
            </a:endParaRPr>
          </a:p>
        </p:txBody>
      </p:sp>
      <p:sp>
        <p:nvSpPr>
          <p:cNvPr id="20492" name="Text Box 12">
            <a:extLst>
              <a:ext uri="{FF2B5EF4-FFF2-40B4-BE49-F238E27FC236}">
                <a16:creationId xmlns:a16="http://schemas.microsoft.com/office/drawing/2014/main" id="{92F768A4-0A47-4721-93EA-66E4CEA0EAB0}"/>
              </a:ext>
            </a:extLst>
          </p:cNvPr>
          <p:cNvSpPr txBox="1">
            <a:spLocks noChangeArrowheads="1"/>
          </p:cNvSpPr>
          <p:nvPr/>
        </p:nvSpPr>
        <p:spPr bwMode="auto">
          <a:xfrm>
            <a:off x="1905000" y="1905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6699"/>
                </a:solidFill>
                <a:effectLst/>
                <a:uLnTx/>
                <a:uFillTx/>
                <a:latin typeface="Arial" panose="020B0604020202020204" pitchFamily="34" charset="0"/>
                <a:ea typeface="+mn-ea"/>
                <a:cs typeface="Times New Roman" panose="02020603050405020304" pitchFamily="18" charset="0"/>
              </a:rPr>
              <a:t>   </a:t>
            </a:r>
            <a:r>
              <a:rPr kumimoji="0" lang="en-US" altLang="en-US" sz="2400" b="0" i="0" u="none" strike="noStrike" kern="1200" cap="none" spc="0" normalizeH="0" baseline="0" noProof="0">
                <a:ln>
                  <a:noFill/>
                </a:ln>
                <a:solidFill>
                  <a:srgbClr val="FF3300"/>
                </a:solidFill>
                <a:effectLst/>
                <a:uLnTx/>
                <a:uFillTx/>
                <a:latin typeface="Arial" panose="020B0604020202020204" pitchFamily="34" charset="0"/>
                <a:ea typeface="+mn-ea"/>
                <a:cs typeface="Times New Roman" panose="02020603050405020304" pitchFamily="18" charset="0"/>
              </a:rPr>
              <a:t>3. </a:t>
            </a:r>
            <a:r>
              <a:rPr kumimoji="0" lang="en-US" altLang="en-US" sz="2400" b="0" i="0" u="sng" strike="noStrike" kern="1200" cap="none" spc="0" normalizeH="0" baseline="0" noProof="0">
                <a:ln>
                  <a:noFill/>
                </a:ln>
                <a:solidFill>
                  <a:srgbClr val="FF3300"/>
                </a:solidFill>
                <a:effectLst/>
                <a:uLnTx/>
                <a:uFillTx/>
                <a:latin typeface="Arial" panose="020B0604020202020204" pitchFamily="34" charset="0"/>
                <a:ea typeface="+mn-ea"/>
                <a:cs typeface="Times New Roman" panose="02020603050405020304" pitchFamily="18" charset="0"/>
              </a:rPr>
              <a:t>Điều kiện đảm bảo</a:t>
            </a:r>
            <a:r>
              <a:rPr kumimoji="0" lang="en-US" altLang="en-US" sz="2400" b="0" i="0" u="none" strike="noStrike" kern="1200" cap="none" spc="0" normalizeH="0" baseline="0" noProof="0">
                <a:ln>
                  <a:noFill/>
                </a:ln>
                <a:solidFill>
                  <a:srgbClr val="FF3300"/>
                </a:solidFill>
                <a:effectLst/>
                <a:uLnTx/>
                <a:uFillTx/>
                <a:latin typeface="Arial" panose="020B0604020202020204" pitchFamily="34" charset="0"/>
                <a:ea typeface="+mn-ea"/>
                <a:cs typeface="Times New Roman" panose="02020603050405020304" pitchFamily="18" charset="0"/>
              </a:rPr>
              <a:t>:</a:t>
            </a:r>
          </a:p>
        </p:txBody>
      </p:sp>
      <p:sp>
        <p:nvSpPr>
          <p:cNvPr id="20493" name="Text Box 13">
            <a:extLst>
              <a:ext uri="{FF2B5EF4-FFF2-40B4-BE49-F238E27FC236}">
                <a16:creationId xmlns:a16="http://schemas.microsoft.com/office/drawing/2014/main" id="{6D1EB2A3-9B4C-4A22-83AE-54A9EB964817}"/>
              </a:ext>
            </a:extLst>
          </p:cNvPr>
          <p:cNvSpPr txBox="1">
            <a:spLocks noChangeArrowheads="1"/>
          </p:cNvSpPr>
          <p:nvPr/>
        </p:nvSpPr>
        <p:spPr bwMode="auto">
          <a:xfrm>
            <a:off x="1612900" y="7620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6699"/>
                </a:solidFill>
                <a:effectLst/>
                <a:uLnTx/>
                <a:uFillTx/>
                <a:latin typeface="Arial" panose="020B0604020202020204" pitchFamily="34" charset="0"/>
                <a:ea typeface="+mn-ea"/>
                <a:cs typeface="Times New Roman" panose="02020603050405020304" pitchFamily="18" charset="0"/>
              </a:rPr>
              <a:t>      </a:t>
            </a:r>
            <a:r>
              <a:rPr kumimoji="0" lang="en-US" altLang="en-US" sz="2400" b="0" i="1" u="none" strike="noStrike" kern="1200" cap="none" spc="0" normalizeH="0" baseline="0" noProof="0">
                <a:ln>
                  <a:noFill/>
                </a:ln>
                <a:solidFill>
                  <a:srgbClr val="1D9BB8"/>
                </a:solidFill>
                <a:effectLst/>
                <a:uLnTx/>
                <a:uFillTx/>
                <a:latin typeface="Arial" panose="020B0604020202020204" pitchFamily="34" charset="0"/>
                <a:ea typeface="+mn-ea"/>
                <a:cs typeface="Times New Roman" panose="02020603050405020304" pitchFamily="18" charset="0"/>
              </a:rPr>
              <a:t>a. </a:t>
            </a:r>
            <a:r>
              <a:rPr kumimoji="0" lang="en-US" altLang="en-US" sz="2400" b="0" i="1" u="sng" strike="noStrike" kern="1200" cap="none" spc="0" normalizeH="0" baseline="0" noProof="0">
                <a:ln>
                  <a:noFill/>
                </a:ln>
                <a:solidFill>
                  <a:srgbClr val="1D9BB8"/>
                </a:solidFill>
                <a:effectLst/>
                <a:uLnTx/>
                <a:uFillTx/>
                <a:latin typeface="Arial" panose="020B0604020202020204" pitchFamily="34" charset="0"/>
                <a:ea typeface="+mn-ea"/>
                <a:cs typeface="Times New Roman" panose="02020603050405020304" pitchFamily="18" charset="0"/>
              </a:rPr>
              <a:t>Nhà nước</a:t>
            </a:r>
            <a:r>
              <a:rPr kumimoji="0" lang="en-US" altLang="en-US" sz="2400" b="0" i="1" u="none" strike="noStrike" kern="1200" cap="none" spc="0" normalizeH="0" baseline="0" noProof="0">
                <a:ln>
                  <a:noFill/>
                </a:ln>
                <a:solidFill>
                  <a:srgbClr val="1D9BB8"/>
                </a:solidFill>
                <a:effectLst/>
                <a:uLnTx/>
                <a:uFillTx/>
                <a:latin typeface="Arial" panose="020B0604020202020204" pitchFamily="34" charset="0"/>
                <a:ea typeface="+mn-ea"/>
                <a:cs typeface="Times New Roman" panose="02020603050405020304" pitchFamily="18" charset="0"/>
              </a:rPr>
              <a:t>:</a:t>
            </a:r>
          </a:p>
        </p:txBody>
      </p:sp>
      <p:sp>
        <p:nvSpPr>
          <p:cNvPr id="20494" name="Text Box 14">
            <a:extLst>
              <a:ext uri="{FF2B5EF4-FFF2-40B4-BE49-F238E27FC236}">
                <a16:creationId xmlns:a16="http://schemas.microsoft.com/office/drawing/2014/main" id="{3CED138B-CEDF-4DA5-B4CC-67ECBADBE791}"/>
              </a:ext>
            </a:extLst>
          </p:cNvPr>
          <p:cNvSpPr txBox="1">
            <a:spLocks noChangeArrowheads="1"/>
          </p:cNvSpPr>
          <p:nvPr/>
        </p:nvSpPr>
        <p:spPr bwMode="auto">
          <a:xfrm>
            <a:off x="1657350" y="1733550"/>
            <a:ext cx="38528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Times New Roman" panose="02020603050405020304" pitchFamily="18" charset="0"/>
              </a:rPr>
              <a:t>● Nhà nước có trách nhiệm như thế nào đối với quyền tham gia quản lí nhà nước, quản lí xã hội?</a:t>
            </a:r>
          </a:p>
        </p:txBody>
      </p:sp>
      <p:sp>
        <p:nvSpPr>
          <p:cNvPr id="20495" name="Text Box 15">
            <a:extLst>
              <a:ext uri="{FF2B5EF4-FFF2-40B4-BE49-F238E27FC236}">
                <a16:creationId xmlns:a16="http://schemas.microsoft.com/office/drawing/2014/main" id="{EAF8A806-FF4E-4183-9FE7-93B85EB0E096}"/>
              </a:ext>
            </a:extLst>
          </p:cNvPr>
          <p:cNvSpPr txBox="1">
            <a:spLocks noChangeArrowheads="1"/>
          </p:cNvSpPr>
          <p:nvPr/>
        </p:nvSpPr>
        <p:spPr bwMode="auto">
          <a:xfrm>
            <a:off x="1863725" y="4016375"/>
            <a:ext cx="36639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a:ln>
                  <a:noFill/>
                </a:ln>
                <a:solidFill>
                  <a:srgbClr val="1D9BB8"/>
                </a:solidFill>
                <a:effectLst/>
                <a:uLnTx/>
                <a:uFillTx/>
                <a:latin typeface="Arial" panose="020B0604020202020204" pitchFamily="34" charset="0"/>
                <a:ea typeface="+mn-ea"/>
                <a:cs typeface="Times New Roman" panose="02020603050405020304" pitchFamily="18" charset="0"/>
              </a:rPr>
              <a:t>Quy định bằng pháp luật</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a:ln>
                  <a:noFill/>
                </a:ln>
                <a:solidFill>
                  <a:srgbClr val="1D9BB8"/>
                </a:solidFill>
                <a:effectLst/>
                <a:uLnTx/>
                <a:uFillTx/>
                <a:latin typeface="Arial" panose="020B0604020202020204" pitchFamily="34" charset="0"/>
                <a:ea typeface="+mn-ea"/>
                <a:cs typeface="Times New Roman" panose="02020603050405020304" pitchFamily="18" charset="0"/>
              </a:rPr>
              <a:t>Kiểm tra, giám sát việc thực hiện.</a:t>
            </a:r>
          </a:p>
        </p:txBody>
      </p:sp>
      <p:sp>
        <p:nvSpPr>
          <p:cNvPr id="20496" name="Rectangle 16">
            <a:extLst>
              <a:ext uri="{FF2B5EF4-FFF2-40B4-BE49-F238E27FC236}">
                <a16:creationId xmlns:a16="http://schemas.microsoft.com/office/drawing/2014/main" id="{12E092A3-2F64-4A27-B284-FA0ACD5402DB}"/>
              </a:ext>
            </a:extLst>
          </p:cNvPr>
          <p:cNvSpPr>
            <a:spLocks noChangeArrowheads="1"/>
          </p:cNvSpPr>
          <p:nvPr/>
        </p:nvSpPr>
        <p:spPr bwMode="auto">
          <a:xfrm>
            <a:off x="1681163" y="3578225"/>
            <a:ext cx="527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Wingdings" panose="05000000000000000000" pitchFamily="2" charset="2"/>
                <a:ea typeface="+mn-ea"/>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92"/>
                                        </p:tgtEl>
                                        <p:attrNameLst>
                                          <p:attrName>style.visibility</p:attrName>
                                        </p:attrNameLst>
                                      </p:cBhvr>
                                      <p:to>
                                        <p:strVal val="visible"/>
                                      </p:to>
                                    </p:set>
                                    <p:animEffect transition="in" filter="blinds(horizontal)">
                                      <p:cBhvr>
                                        <p:cTn id="7" dur="1000"/>
                                        <p:tgtEl>
                                          <p:spTgt spid="204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0493"/>
                                        </p:tgtEl>
                                        <p:attrNameLst>
                                          <p:attrName>style.visibility</p:attrName>
                                        </p:attrNameLst>
                                      </p:cBhvr>
                                      <p:to>
                                        <p:strVal val="visible"/>
                                      </p:to>
                                    </p:set>
                                    <p:animEffect transition="in" filter="box(in)">
                                      <p:cBhvr>
                                        <p:cTn id="12" dur="1000"/>
                                        <p:tgtEl>
                                          <p:spTgt spid="204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0" fill="hold" nodeType="clickEffect">
                                  <p:stCondLst>
                                    <p:cond delay="0"/>
                                  </p:stCondLst>
                                  <p:childTnLst>
                                    <p:set>
                                      <p:cBhvr>
                                        <p:cTn id="16" dur="1" fill="hold">
                                          <p:stCondLst>
                                            <p:cond delay="0"/>
                                          </p:stCondLst>
                                        </p:cTn>
                                        <p:tgtEl>
                                          <p:spTgt spid="20488">
                                            <p:txEl>
                                              <p:pRg st="0" end="0"/>
                                            </p:txEl>
                                          </p:spTgt>
                                        </p:tgtEl>
                                        <p:attrNameLst>
                                          <p:attrName>style.visibility</p:attrName>
                                        </p:attrNameLst>
                                      </p:cBhvr>
                                      <p:to>
                                        <p:strVal val="visible"/>
                                      </p:to>
                                    </p:set>
                                    <p:anim calcmode="lin" valueType="num">
                                      <p:cBhvr>
                                        <p:cTn id="17" dur="1000" fill="hold"/>
                                        <p:tgtEl>
                                          <p:spTgt spid="20488">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20488">
                                            <p:txEl>
                                              <p:pRg st="0" end="0"/>
                                            </p:txEl>
                                          </p:spTgt>
                                        </p:tgtEl>
                                        <p:attrNameLst>
                                          <p:attrName>ppt_h</p:attrName>
                                        </p:attrNameLst>
                                      </p:cBhvr>
                                      <p:tavLst>
                                        <p:tav tm="0">
                                          <p:val>
                                            <p:fltVal val="0"/>
                                          </p:val>
                                        </p:tav>
                                        <p:tav tm="100000">
                                          <p:val>
                                            <p:strVal val="#ppt_h"/>
                                          </p:val>
                                        </p:tav>
                                      </p:tavLst>
                                    </p:anim>
                                    <p:animEffect transition="in" filter="fade">
                                      <p:cBhvr>
                                        <p:cTn id="19" dur="1000"/>
                                        <p:tgtEl>
                                          <p:spTgt spid="20488">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nodeType="clickEffect">
                                  <p:stCondLst>
                                    <p:cond delay="0"/>
                                  </p:stCondLst>
                                  <p:childTnLst>
                                    <p:set>
                                      <p:cBhvr>
                                        <p:cTn id="23" dur="1" fill="hold">
                                          <p:stCondLst>
                                            <p:cond delay="0"/>
                                          </p:stCondLst>
                                        </p:cTn>
                                        <p:tgtEl>
                                          <p:spTgt spid="20488">
                                            <p:txEl>
                                              <p:pRg st="1" end="1"/>
                                            </p:txEl>
                                          </p:spTgt>
                                        </p:tgtEl>
                                        <p:attrNameLst>
                                          <p:attrName>style.visibility</p:attrName>
                                        </p:attrNameLst>
                                      </p:cBhvr>
                                      <p:to>
                                        <p:strVal val="visible"/>
                                      </p:to>
                                    </p:set>
                                    <p:animEffect transition="in" filter="checkerboard(across)">
                                      <p:cBhvr>
                                        <p:cTn id="24" dur="1000"/>
                                        <p:tgtEl>
                                          <p:spTgt spid="20488">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0" fill="hold" nodeType="clickEffect">
                                  <p:stCondLst>
                                    <p:cond delay="0"/>
                                  </p:stCondLst>
                                  <p:childTnLst>
                                    <p:set>
                                      <p:cBhvr>
                                        <p:cTn id="28" dur="1" fill="hold">
                                          <p:stCondLst>
                                            <p:cond delay="0"/>
                                          </p:stCondLst>
                                        </p:cTn>
                                        <p:tgtEl>
                                          <p:spTgt spid="20490">
                                            <p:txEl>
                                              <p:pRg st="0" end="0"/>
                                            </p:txEl>
                                          </p:spTgt>
                                        </p:tgtEl>
                                        <p:attrNameLst>
                                          <p:attrName>style.visibility</p:attrName>
                                        </p:attrNameLst>
                                      </p:cBhvr>
                                      <p:to>
                                        <p:strVal val="visible"/>
                                      </p:to>
                                    </p:set>
                                    <p:anim calcmode="lin" valueType="num">
                                      <p:cBhvr>
                                        <p:cTn id="29" dur="1000" fill="hold"/>
                                        <p:tgtEl>
                                          <p:spTgt spid="20490">
                                            <p:txEl>
                                              <p:pRg st="0" end="0"/>
                                            </p:txEl>
                                          </p:spTgt>
                                        </p:tgtEl>
                                        <p:attrNameLst>
                                          <p:attrName>ppt_w</p:attrName>
                                        </p:attrNameLst>
                                      </p:cBhvr>
                                      <p:tavLst>
                                        <p:tav tm="0">
                                          <p:val>
                                            <p:fltVal val="0"/>
                                          </p:val>
                                        </p:tav>
                                        <p:tav tm="100000">
                                          <p:val>
                                            <p:strVal val="#ppt_w"/>
                                          </p:val>
                                        </p:tav>
                                      </p:tavLst>
                                    </p:anim>
                                    <p:anim calcmode="lin" valueType="num">
                                      <p:cBhvr>
                                        <p:cTn id="30" dur="1000" fill="hold"/>
                                        <p:tgtEl>
                                          <p:spTgt spid="20490">
                                            <p:txEl>
                                              <p:pRg st="0" end="0"/>
                                            </p:txEl>
                                          </p:spTgt>
                                        </p:tgtEl>
                                        <p:attrNameLst>
                                          <p:attrName>ppt_h</p:attrName>
                                        </p:attrNameLst>
                                      </p:cBhvr>
                                      <p:tavLst>
                                        <p:tav tm="0">
                                          <p:val>
                                            <p:fltVal val="0"/>
                                          </p:val>
                                        </p:tav>
                                        <p:tav tm="100000">
                                          <p:val>
                                            <p:strVal val="#ppt_h"/>
                                          </p:val>
                                        </p:tav>
                                      </p:tavLst>
                                    </p:anim>
                                    <p:animEffect transition="in" filter="fade">
                                      <p:cBhvr>
                                        <p:cTn id="31" dur="1000"/>
                                        <p:tgtEl>
                                          <p:spTgt spid="20490">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 presetClass="entr" presetSubtype="10" fill="hold" nodeType="clickEffect">
                                  <p:stCondLst>
                                    <p:cond delay="0"/>
                                  </p:stCondLst>
                                  <p:childTnLst>
                                    <p:set>
                                      <p:cBhvr>
                                        <p:cTn id="35" dur="1" fill="hold">
                                          <p:stCondLst>
                                            <p:cond delay="0"/>
                                          </p:stCondLst>
                                        </p:cTn>
                                        <p:tgtEl>
                                          <p:spTgt spid="20490">
                                            <p:txEl>
                                              <p:pRg st="1" end="1"/>
                                            </p:txEl>
                                          </p:spTgt>
                                        </p:tgtEl>
                                        <p:attrNameLst>
                                          <p:attrName>style.visibility</p:attrName>
                                        </p:attrNameLst>
                                      </p:cBhvr>
                                      <p:to>
                                        <p:strVal val="visible"/>
                                      </p:to>
                                    </p:set>
                                    <p:animEffect transition="in" filter="checkerboard(across)">
                                      <p:cBhvr>
                                        <p:cTn id="36" dur="1000"/>
                                        <p:tgtEl>
                                          <p:spTgt spid="20490">
                                            <p:txEl>
                                              <p:pRg st="1" end="1"/>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xit" presetSubtype="0" fill="hold" grpId="0" nodeType="clickEffect">
                                  <p:stCondLst>
                                    <p:cond delay="0"/>
                                  </p:stCondLst>
                                  <p:childTnLst>
                                    <p:animEffect transition="out" filter="fade">
                                      <p:cBhvr>
                                        <p:cTn id="40" dur="1000"/>
                                        <p:tgtEl>
                                          <p:spTgt spid="20488">
                                            <p:txEl>
                                              <p:pRg st="0" end="0"/>
                                            </p:txEl>
                                          </p:spTgt>
                                        </p:tgtEl>
                                      </p:cBhvr>
                                    </p:animEffect>
                                    <p:set>
                                      <p:cBhvr>
                                        <p:cTn id="41" dur="1" fill="hold">
                                          <p:stCondLst>
                                            <p:cond delay="999"/>
                                          </p:stCondLst>
                                        </p:cTn>
                                        <p:tgtEl>
                                          <p:spTgt spid="20488">
                                            <p:txEl>
                                              <p:pRg st="0" end="0"/>
                                            </p:txEl>
                                          </p:spTgt>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00"/>
                                        <p:tgtEl>
                                          <p:spTgt spid="20488">
                                            <p:txEl>
                                              <p:pRg st="1" end="1"/>
                                            </p:txEl>
                                          </p:spTgt>
                                        </p:tgtEl>
                                      </p:cBhvr>
                                    </p:animEffect>
                                    <p:set>
                                      <p:cBhvr>
                                        <p:cTn id="44" dur="1" fill="hold">
                                          <p:stCondLst>
                                            <p:cond delay="999"/>
                                          </p:stCondLst>
                                        </p:cTn>
                                        <p:tgtEl>
                                          <p:spTgt spid="20488">
                                            <p:txEl>
                                              <p:pRg st="1" end="1"/>
                                            </p:txEl>
                                          </p:spTgt>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1000"/>
                                        <p:tgtEl>
                                          <p:spTgt spid="20490">
                                            <p:txEl>
                                              <p:pRg st="0" end="0"/>
                                            </p:txEl>
                                          </p:spTgt>
                                        </p:tgtEl>
                                      </p:cBhvr>
                                    </p:animEffect>
                                    <p:set>
                                      <p:cBhvr>
                                        <p:cTn id="47" dur="1" fill="hold">
                                          <p:stCondLst>
                                            <p:cond delay="999"/>
                                          </p:stCondLst>
                                        </p:cTn>
                                        <p:tgtEl>
                                          <p:spTgt spid="20490">
                                            <p:txEl>
                                              <p:pRg st="0" end="0"/>
                                            </p:txEl>
                                          </p:spTgt>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1000"/>
                                        <p:tgtEl>
                                          <p:spTgt spid="20490">
                                            <p:txEl>
                                              <p:pRg st="1" end="1"/>
                                            </p:txEl>
                                          </p:spTgt>
                                        </p:tgtEl>
                                      </p:cBhvr>
                                    </p:animEffect>
                                    <p:set>
                                      <p:cBhvr>
                                        <p:cTn id="50" dur="1" fill="hold">
                                          <p:stCondLst>
                                            <p:cond delay="999"/>
                                          </p:stCondLst>
                                        </p:cTn>
                                        <p:tgtEl>
                                          <p:spTgt spid="20490">
                                            <p:txEl>
                                              <p:pRg st="1" end="1"/>
                                            </p:txEl>
                                          </p:spTgt>
                                        </p:tgtEl>
                                        <p:attrNameLst>
                                          <p:attrName>style.visibility</p:attrName>
                                        </p:attrNameLst>
                                      </p:cBhvr>
                                      <p:to>
                                        <p:strVal val="hidden"/>
                                      </p:to>
                                    </p:set>
                                  </p:childTnLst>
                                </p:cTn>
                              </p:par>
                              <p:par>
                                <p:cTn id="51" presetID="53" presetClass="entr" presetSubtype="0" fill="hold" grpId="0" nodeType="withEffect">
                                  <p:stCondLst>
                                    <p:cond delay="0"/>
                                  </p:stCondLst>
                                  <p:childTnLst>
                                    <p:set>
                                      <p:cBhvr>
                                        <p:cTn id="52" dur="1" fill="hold">
                                          <p:stCondLst>
                                            <p:cond delay="0"/>
                                          </p:stCondLst>
                                        </p:cTn>
                                        <p:tgtEl>
                                          <p:spTgt spid="20494"/>
                                        </p:tgtEl>
                                        <p:attrNameLst>
                                          <p:attrName>style.visibility</p:attrName>
                                        </p:attrNameLst>
                                      </p:cBhvr>
                                      <p:to>
                                        <p:strVal val="visible"/>
                                      </p:to>
                                    </p:set>
                                    <p:anim calcmode="lin" valueType="num">
                                      <p:cBhvr>
                                        <p:cTn id="53" dur="1000" fill="hold"/>
                                        <p:tgtEl>
                                          <p:spTgt spid="20494"/>
                                        </p:tgtEl>
                                        <p:attrNameLst>
                                          <p:attrName>ppt_w</p:attrName>
                                        </p:attrNameLst>
                                      </p:cBhvr>
                                      <p:tavLst>
                                        <p:tav tm="0">
                                          <p:val>
                                            <p:fltVal val="0"/>
                                          </p:val>
                                        </p:tav>
                                        <p:tav tm="100000">
                                          <p:val>
                                            <p:strVal val="#ppt_w"/>
                                          </p:val>
                                        </p:tav>
                                      </p:tavLst>
                                    </p:anim>
                                    <p:anim calcmode="lin" valueType="num">
                                      <p:cBhvr>
                                        <p:cTn id="54" dur="1000" fill="hold"/>
                                        <p:tgtEl>
                                          <p:spTgt spid="20494"/>
                                        </p:tgtEl>
                                        <p:attrNameLst>
                                          <p:attrName>ppt_h</p:attrName>
                                        </p:attrNameLst>
                                      </p:cBhvr>
                                      <p:tavLst>
                                        <p:tav tm="0">
                                          <p:val>
                                            <p:fltVal val="0"/>
                                          </p:val>
                                        </p:tav>
                                        <p:tav tm="100000">
                                          <p:val>
                                            <p:strVal val="#ppt_h"/>
                                          </p:val>
                                        </p:tav>
                                      </p:tavLst>
                                    </p:anim>
                                    <p:animEffect transition="in" filter="fade">
                                      <p:cBhvr>
                                        <p:cTn id="55" dur="1000"/>
                                        <p:tgtEl>
                                          <p:spTgt spid="20494"/>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xit" presetSubtype="0" fill="hold" grpId="1" nodeType="clickEffect">
                                  <p:stCondLst>
                                    <p:cond delay="0"/>
                                  </p:stCondLst>
                                  <p:childTnLst>
                                    <p:animEffect transition="out" filter="fade">
                                      <p:cBhvr>
                                        <p:cTn id="59" dur="1000"/>
                                        <p:tgtEl>
                                          <p:spTgt spid="20494"/>
                                        </p:tgtEl>
                                      </p:cBhvr>
                                    </p:animEffect>
                                    <p:set>
                                      <p:cBhvr>
                                        <p:cTn id="60" dur="1" fill="hold">
                                          <p:stCondLst>
                                            <p:cond delay="999"/>
                                          </p:stCondLst>
                                        </p:cTn>
                                        <p:tgtEl>
                                          <p:spTgt spid="20494"/>
                                        </p:tgtEl>
                                        <p:attrNameLst>
                                          <p:attrName>style.visibility</p:attrName>
                                        </p:attrNameLst>
                                      </p:cBhvr>
                                      <p:to>
                                        <p:strVal val="hidden"/>
                                      </p:to>
                                    </p:set>
                                  </p:childTnLst>
                                </p:cTn>
                              </p:par>
                            </p:childTnLst>
                          </p:cTn>
                        </p:par>
                        <p:par>
                          <p:cTn id="61" fill="hold" nodeType="afterGroup">
                            <p:stCondLst>
                              <p:cond delay="1000"/>
                            </p:stCondLst>
                            <p:childTnLst>
                              <p:par>
                                <p:cTn id="62" presetID="4" presetClass="entr" presetSubtype="16" fill="hold" grpId="0" nodeType="afterEffect">
                                  <p:stCondLst>
                                    <p:cond delay="0"/>
                                  </p:stCondLst>
                                  <p:childTnLst>
                                    <p:set>
                                      <p:cBhvr>
                                        <p:cTn id="63" dur="1" fill="hold">
                                          <p:stCondLst>
                                            <p:cond delay="0"/>
                                          </p:stCondLst>
                                        </p:cTn>
                                        <p:tgtEl>
                                          <p:spTgt spid="20496"/>
                                        </p:tgtEl>
                                        <p:attrNameLst>
                                          <p:attrName>style.visibility</p:attrName>
                                        </p:attrNameLst>
                                      </p:cBhvr>
                                      <p:to>
                                        <p:strVal val="visible"/>
                                      </p:to>
                                    </p:set>
                                    <p:animEffect transition="in" filter="box(in)">
                                      <p:cBhvr>
                                        <p:cTn id="64" dur="1000"/>
                                        <p:tgtEl>
                                          <p:spTgt spid="20496"/>
                                        </p:tgtEl>
                                      </p:cBhvr>
                                    </p:animEffect>
                                  </p:childTnLst>
                                </p:cTn>
                              </p:par>
                            </p:childTnLst>
                          </p:cTn>
                        </p:par>
                        <p:par>
                          <p:cTn id="65" fill="hold" nodeType="afterGroup">
                            <p:stCondLst>
                              <p:cond delay="2000"/>
                            </p:stCondLst>
                            <p:childTnLst>
                              <p:par>
                                <p:cTn id="66" presetID="5" presetClass="entr" presetSubtype="10" fill="hold" nodeType="afterEffect">
                                  <p:stCondLst>
                                    <p:cond delay="0"/>
                                  </p:stCondLst>
                                  <p:childTnLst>
                                    <p:set>
                                      <p:cBhvr>
                                        <p:cTn id="67" dur="1" fill="hold">
                                          <p:stCondLst>
                                            <p:cond delay="0"/>
                                          </p:stCondLst>
                                        </p:cTn>
                                        <p:tgtEl>
                                          <p:spTgt spid="20495">
                                            <p:txEl>
                                              <p:pRg st="0" end="0"/>
                                            </p:txEl>
                                          </p:spTgt>
                                        </p:tgtEl>
                                        <p:attrNameLst>
                                          <p:attrName>style.visibility</p:attrName>
                                        </p:attrNameLst>
                                      </p:cBhvr>
                                      <p:to>
                                        <p:strVal val="visible"/>
                                      </p:to>
                                    </p:set>
                                    <p:animEffect transition="in" filter="checkerboard(across)">
                                      <p:cBhvr>
                                        <p:cTn id="68" dur="1000"/>
                                        <p:tgtEl>
                                          <p:spTgt spid="20495">
                                            <p:txEl>
                                              <p:pRg st="0" end="0"/>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ntr" presetSubtype="10" fill="hold" nodeType="clickEffect">
                                  <p:stCondLst>
                                    <p:cond delay="0"/>
                                  </p:stCondLst>
                                  <p:childTnLst>
                                    <p:set>
                                      <p:cBhvr>
                                        <p:cTn id="72" dur="1" fill="hold">
                                          <p:stCondLst>
                                            <p:cond delay="0"/>
                                          </p:stCondLst>
                                        </p:cTn>
                                        <p:tgtEl>
                                          <p:spTgt spid="20495">
                                            <p:txEl>
                                              <p:pRg st="1" end="1"/>
                                            </p:txEl>
                                          </p:spTgt>
                                        </p:tgtEl>
                                        <p:attrNameLst>
                                          <p:attrName>style.visibility</p:attrName>
                                        </p:attrNameLst>
                                      </p:cBhvr>
                                      <p:to>
                                        <p:strVal val="visible"/>
                                      </p:to>
                                    </p:set>
                                    <p:animEffect transition="in" filter="checkerboard(across)">
                                      <p:cBhvr>
                                        <p:cTn id="73" dur="1000"/>
                                        <p:tgtEl>
                                          <p:spTgt spid="204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build="allAtOnce"/>
      <p:bldP spid="20490" grpId="0" build="allAtOnce"/>
      <p:bldP spid="20492" grpId="0"/>
      <p:bldP spid="20493" grpId="0"/>
      <p:bldP spid="20494" grpId="0"/>
      <p:bldP spid="20494" grpId="1"/>
      <p:bldP spid="2049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8" name="Text Box 10">
            <a:extLst>
              <a:ext uri="{FF2B5EF4-FFF2-40B4-BE49-F238E27FC236}">
                <a16:creationId xmlns:a16="http://schemas.microsoft.com/office/drawing/2014/main" id="{F75BB807-502F-47D9-B136-7333C16960F3}"/>
              </a:ext>
            </a:extLst>
          </p:cNvPr>
          <p:cNvSpPr txBox="1">
            <a:spLocks noChangeArrowheads="1"/>
          </p:cNvSpPr>
          <p:nvPr/>
        </p:nvSpPr>
        <p:spPr bwMode="auto">
          <a:xfrm>
            <a:off x="5334000" y="106363"/>
            <a:ext cx="541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Times New Roman" panose="02020603050405020304" pitchFamily="18" charset="0"/>
              </a:rPr>
              <a:t>● Quan sát một số hình và liên hệ bản thân đã thực hiện quyền trên như thế nào?:</a:t>
            </a:r>
          </a:p>
        </p:txBody>
      </p:sp>
      <p:sp>
        <p:nvSpPr>
          <p:cNvPr id="71683" name="Text Box 11">
            <a:extLst>
              <a:ext uri="{FF2B5EF4-FFF2-40B4-BE49-F238E27FC236}">
                <a16:creationId xmlns:a16="http://schemas.microsoft.com/office/drawing/2014/main" id="{5FEA861B-9DAA-49EB-AD99-24A0DCAEFE1F}"/>
              </a:ext>
            </a:extLst>
          </p:cNvPr>
          <p:cNvSpPr txBox="1">
            <a:spLocks noChangeArrowheads="1"/>
          </p:cNvSpPr>
          <p:nvPr/>
        </p:nvSpPr>
        <p:spPr bwMode="auto">
          <a:xfrm>
            <a:off x="1524000" y="1524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6699"/>
                </a:solidFill>
                <a:effectLst/>
                <a:uLnTx/>
                <a:uFillTx/>
                <a:latin typeface="Arial" panose="020B0604020202020204" pitchFamily="34" charset="0"/>
                <a:ea typeface="+mn-ea"/>
                <a:cs typeface="Times New Roman" panose="02020603050405020304" pitchFamily="18" charset="0"/>
              </a:rPr>
              <a:t>   </a:t>
            </a:r>
            <a:r>
              <a:rPr kumimoji="0" lang="en-US" altLang="en-US" sz="2400" b="0" i="0" u="none" strike="noStrike" kern="1200" cap="none" spc="0" normalizeH="0" baseline="0" noProof="0">
                <a:ln>
                  <a:noFill/>
                </a:ln>
                <a:solidFill>
                  <a:srgbClr val="FF3300"/>
                </a:solidFill>
                <a:effectLst/>
                <a:uLnTx/>
                <a:uFillTx/>
                <a:latin typeface="Arial" panose="020B0604020202020204" pitchFamily="34" charset="0"/>
                <a:ea typeface="+mn-ea"/>
                <a:cs typeface="Times New Roman" panose="02020603050405020304" pitchFamily="18" charset="0"/>
              </a:rPr>
              <a:t>3. </a:t>
            </a:r>
            <a:r>
              <a:rPr kumimoji="0" lang="en-US" altLang="en-US" sz="2400" b="0" i="0" u="sng" strike="noStrike" kern="1200" cap="none" spc="0" normalizeH="0" baseline="0" noProof="0">
                <a:ln>
                  <a:noFill/>
                </a:ln>
                <a:solidFill>
                  <a:srgbClr val="FF3300"/>
                </a:solidFill>
                <a:effectLst/>
                <a:uLnTx/>
                <a:uFillTx/>
                <a:latin typeface="Arial" panose="020B0604020202020204" pitchFamily="34" charset="0"/>
                <a:ea typeface="+mn-ea"/>
                <a:cs typeface="Times New Roman" panose="02020603050405020304" pitchFamily="18" charset="0"/>
              </a:rPr>
              <a:t>Điều kiện đảm bảo</a:t>
            </a:r>
            <a:r>
              <a:rPr kumimoji="0" lang="en-US" altLang="en-US" sz="2400" b="0" i="0" u="none" strike="noStrike" kern="1200" cap="none" spc="0" normalizeH="0" baseline="0" noProof="0">
                <a:ln>
                  <a:noFill/>
                </a:ln>
                <a:solidFill>
                  <a:srgbClr val="FF3300"/>
                </a:solidFill>
                <a:effectLst/>
                <a:uLnTx/>
                <a:uFillTx/>
                <a:latin typeface="Arial" panose="020B0604020202020204" pitchFamily="34" charset="0"/>
                <a:ea typeface="+mn-ea"/>
                <a:cs typeface="Times New Roman" panose="02020603050405020304" pitchFamily="18" charset="0"/>
              </a:rPr>
              <a:t>:</a:t>
            </a:r>
          </a:p>
        </p:txBody>
      </p:sp>
      <p:sp>
        <p:nvSpPr>
          <p:cNvPr id="71684" name="Text Box 12">
            <a:extLst>
              <a:ext uri="{FF2B5EF4-FFF2-40B4-BE49-F238E27FC236}">
                <a16:creationId xmlns:a16="http://schemas.microsoft.com/office/drawing/2014/main" id="{617B1B6D-52CC-4253-A824-B92A93B365BB}"/>
              </a:ext>
            </a:extLst>
          </p:cNvPr>
          <p:cNvSpPr txBox="1">
            <a:spLocks noChangeArrowheads="1"/>
          </p:cNvSpPr>
          <p:nvPr/>
        </p:nvSpPr>
        <p:spPr bwMode="auto">
          <a:xfrm>
            <a:off x="1524000" y="700088"/>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6699"/>
                </a:solidFill>
                <a:effectLst/>
                <a:uLnTx/>
                <a:uFillTx/>
                <a:latin typeface="Arial" panose="020B0604020202020204" pitchFamily="34" charset="0"/>
                <a:ea typeface="+mn-ea"/>
                <a:cs typeface="Times New Roman" panose="02020603050405020304" pitchFamily="18" charset="0"/>
              </a:rPr>
              <a:t>      </a:t>
            </a:r>
            <a:r>
              <a:rPr kumimoji="0" lang="en-US" altLang="en-US" sz="2400" b="0" i="1" u="none" strike="noStrike" kern="1200" cap="none" spc="0" normalizeH="0" baseline="0" noProof="0">
                <a:ln>
                  <a:noFill/>
                </a:ln>
                <a:solidFill>
                  <a:srgbClr val="1D9BB8"/>
                </a:solidFill>
                <a:effectLst/>
                <a:uLnTx/>
                <a:uFillTx/>
                <a:latin typeface="Arial" panose="020B0604020202020204" pitchFamily="34" charset="0"/>
                <a:ea typeface="+mn-ea"/>
                <a:cs typeface="Times New Roman" panose="02020603050405020304" pitchFamily="18" charset="0"/>
              </a:rPr>
              <a:t>a. </a:t>
            </a:r>
            <a:r>
              <a:rPr kumimoji="0" lang="en-US" altLang="en-US" sz="2400" b="0" i="1" u="sng" strike="noStrike" kern="1200" cap="none" spc="0" normalizeH="0" baseline="0" noProof="0">
                <a:ln>
                  <a:noFill/>
                </a:ln>
                <a:solidFill>
                  <a:srgbClr val="1D9BB8"/>
                </a:solidFill>
                <a:effectLst/>
                <a:uLnTx/>
                <a:uFillTx/>
                <a:latin typeface="Arial" panose="020B0604020202020204" pitchFamily="34" charset="0"/>
                <a:ea typeface="+mn-ea"/>
                <a:cs typeface="Times New Roman" panose="02020603050405020304" pitchFamily="18" charset="0"/>
              </a:rPr>
              <a:t>Nhà nước</a:t>
            </a:r>
            <a:r>
              <a:rPr kumimoji="0" lang="en-US" altLang="en-US" sz="2400" b="0" i="1" u="none" strike="noStrike" kern="1200" cap="none" spc="0" normalizeH="0" baseline="0" noProof="0">
                <a:ln>
                  <a:noFill/>
                </a:ln>
                <a:solidFill>
                  <a:srgbClr val="1D9BB8"/>
                </a:solidFill>
                <a:effectLst/>
                <a:uLnTx/>
                <a:uFillTx/>
                <a:latin typeface="Arial" panose="020B0604020202020204" pitchFamily="34" charset="0"/>
                <a:ea typeface="+mn-ea"/>
                <a:cs typeface="Times New Roman" panose="02020603050405020304" pitchFamily="18" charset="0"/>
              </a:rPr>
              <a:t>:</a:t>
            </a:r>
          </a:p>
        </p:txBody>
      </p:sp>
      <p:sp>
        <p:nvSpPr>
          <p:cNvPr id="71685" name="Text Box 16">
            <a:extLst>
              <a:ext uri="{FF2B5EF4-FFF2-40B4-BE49-F238E27FC236}">
                <a16:creationId xmlns:a16="http://schemas.microsoft.com/office/drawing/2014/main" id="{CB0DB2DE-7F0A-4891-B791-17F8D62C15AC}"/>
              </a:ext>
            </a:extLst>
          </p:cNvPr>
          <p:cNvSpPr txBox="1">
            <a:spLocks noChangeArrowheads="1"/>
          </p:cNvSpPr>
          <p:nvPr/>
        </p:nvSpPr>
        <p:spPr bwMode="auto">
          <a:xfrm>
            <a:off x="1600200" y="1541463"/>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6699"/>
                </a:solidFill>
                <a:effectLst/>
                <a:uLnTx/>
                <a:uFillTx/>
                <a:latin typeface="Arial" panose="020B0604020202020204" pitchFamily="34" charset="0"/>
                <a:ea typeface="+mn-ea"/>
                <a:cs typeface="Times New Roman" panose="02020603050405020304" pitchFamily="18" charset="0"/>
              </a:rPr>
              <a:t>      </a:t>
            </a:r>
            <a:r>
              <a:rPr kumimoji="0" lang="en-US" altLang="en-US" sz="2400" b="0" i="1" u="none" strike="noStrike" kern="1200" cap="none" spc="0" normalizeH="0" baseline="0" noProof="0">
                <a:ln>
                  <a:noFill/>
                </a:ln>
                <a:solidFill>
                  <a:srgbClr val="1D9BB8"/>
                </a:solidFill>
                <a:effectLst/>
                <a:uLnTx/>
                <a:uFillTx/>
                <a:latin typeface="Arial" panose="020B0604020202020204" pitchFamily="34" charset="0"/>
                <a:ea typeface="+mn-ea"/>
                <a:cs typeface="Times New Roman" panose="02020603050405020304" pitchFamily="18" charset="0"/>
              </a:rPr>
              <a:t>b. </a:t>
            </a:r>
            <a:r>
              <a:rPr kumimoji="0" lang="en-US" altLang="en-US" sz="2400" b="0" i="1" u="sng" strike="noStrike" kern="1200" cap="none" spc="0" normalizeH="0" baseline="0" noProof="0">
                <a:ln>
                  <a:noFill/>
                </a:ln>
                <a:solidFill>
                  <a:srgbClr val="1D9BB8"/>
                </a:solidFill>
                <a:effectLst/>
                <a:uLnTx/>
                <a:uFillTx/>
                <a:latin typeface="Arial" panose="020B0604020202020204" pitchFamily="34" charset="0"/>
                <a:ea typeface="+mn-ea"/>
                <a:cs typeface="Times New Roman" panose="02020603050405020304" pitchFamily="18" charset="0"/>
              </a:rPr>
              <a:t>Công dân</a:t>
            </a:r>
            <a:r>
              <a:rPr kumimoji="0" lang="en-US" altLang="en-US" sz="2400" b="0" i="1" u="none" strike="noStrike" kern="1200" cap="none" spc="0" normalizeH="0" baseline="0" noProof="0">
                <a:ln>
                  <a:noFill/>
                </a:ln>
                <a:solidFill>
                  <a:srgbClr val="1D9BB8"/>
                </a:solidFill>
                <a:effectLst/>
                <a:uLnTx/>
                <a:uFillTx/>
                <a:latin typeface="Arial" panose="020B0604020202020204" pitchFamily="34" charset="0"/>
                <a:ea typeface="+mn-ea"/>
                <a:cs typeface="Times New Roman" panose="02020603050405020304" pitchFamily="18" charset="0"/>
              </a:rPr>
              <a:t>:</a:t>
            </a:r>
          </a:p>
        </p:txBody>
      </p:sp>
      <p:grpSp>
        <p:nvGrpSpPr>
          <p:cNvPr id="2" name="Group 20">
            <a:extLst>
              <a:ext uri="{FF2B5EF4-FFF2-40B4-BE49-F238E27FC236}">
                <a16:creationId xmlns:a16="http://schemas.microsoft.com/office/drawing/2014/main" id="{439FA408-B509-429B-8081-BB281A7B678A}"/>
              </a:ext>
            </a:extLst>
          </p:cNvPr>
          <p:cNvGrpSpPr>
            <a:grpSpLocks/>
          </p:cNvGrpSpPr>
          <p:nvPr/>
        </p:nvGrpSpPr>
        <p:grpSpPr bwMode="auto">
          <a:xfrm>
            <a:off x="5257800" y="2006600"/>
            <a:ext cx="5410200" cy="4325938"/>
            <a:chOff x="2352" y="870"/>
            <a:chExt cx="3408" cy="2725"/>
          </a:xfrm>
        </p:grpSpPr>
        <p:pic>
          <p:nvPicPr>
            <p:cNvPr id="71690" name="Picture 17" descr="a_20trang2013">
              <a:extLst>
                <a:ext uri="{FF2B5EF4-FFF2-40B4-BE49-F238E27FC236}">
                  <a16:creationId xmlns:a16="http://schemas.microsoft.com/office/drawing/2014/main" id="{0548BBD9-E5A0-40A2-8555-D837A49F04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8" y="870"/>
              <a:ext cx="3056" cy="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1" name="Text Box 18">
              <a:extLst>
                <a:ext uri="{FF2B5EF4-FFF2-40B4-BE49-F238E27FC236}">
                  <a16:creationId xmlns:a16="http://schemas.microsoft.com/office/drawing/2014/main" id="{462DB156-7660-47F3-8C31-68B55B549D86}"/>
                </a:ext>
              </a:extLst>
            </p:cNvPr>
            <p:cNvSpPr txBox="1">
              <a:spLocks noChangeArrowheads="1"/>
            </p:cNvSpPr>
            <p:nvPr/>
          </p:nvSpPr>
          <p:spPr bwMode="auto">
            <a:xfrm>
              <a:off x="2352" y="3072"/>
              <a:ext cx="3408"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1D9BB8"/>
                  </a:solidFill>
                  <a:effectLst/>
                  <a:uLnTx/>
                  <a:uFillTx/>
                  <a:latin typeface="Arial" panose="020B0604020202020204" pitchFamily="34" charset="0"/>
                  <a:ea typeface="+mn-ea"/>
                  <a:cs typeface="Times New Roman" panose="02020603050405020304" pitchFamily="18" charset="0"/>
                </a:rPr>
                <a:t>Gương HS nhận giải Lý Tự Trọng của TW Đoàn</a:t>
              </a:r>
            </a:p>
          </p:txBody>
        </p:sp>
      </p:grpSp>
      <p:grpSp>
        <p:nvGrpSpPr>
          <p:cNvPr id="3" name="Group 22">
            <a:extLst>
              <a:ext uri="{FF2B5EF4-FFF2-40B4-BE49-F238E27FC236}">
                <a16:creationId xmlns:a16="http://schemas.microsoft.com/office/drawing/2014/main" id="{C1C30A54-591F-4245-A50E-F09D6002BBA6}"/>
              </a:ext>
            </a:extLst>
          </p:cNvPr>
          <p:cNvGrpSpPr>
            <a:grpSpLocks/>
          </p:cNvGrpSpPr>
          <p:nvPr/>
        </p:nvGrpSpPr>
        <p:grpSpPr bwMode="auto">
          <a:xfrm>
            <a:off x="1676400" y="2365375"/>
            <a:ext cx="3505200" cy="4351338"/>
            <a:chOff x="48" y="1536"/>
            <a:chExt cx="3408" cy="2741"/>
          </a:xfrm>
        </p:grpSpPr>
        <p:sp>
          <p:nvSpPr>
            <p:cNvPr id="71688" name="Text Box 19">
              <a:extLst>
                <a:ext uri="{FF2B5EF4-FFF2-40B4-BE49-F238E27FC236}">
                  <a16:creationId xmlns:a16="http://schemas.microsoft.com/office/drawing/2014/main" id="{E028867E-11D1-4DA8-A025-466D2C940088}"/>
                </a:ext>
              </a:extLst>
            </p:cNvPr>
            <p:cNvSpPr txBox="1">
              <a:spLocks noChangeArrowheads="1"/>
            </p:cNvSpPr>
            <p:nvPr/>
          </p:nvSpPr>
          <p:spPr bwMode="auto">
            <a:xfrm>
              <a:off x="48" y="3754"/>
              <a:ext cx="3408"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1D9BB8"/>
                  </a:solidFill>
                  <a:effectLst/>
                  <a:uLnTx/>
                  <a:uFillTx/>
                  <a:latin typeface="Arial" panose="020B0604020202020204" pitchFamily="34" charset="0"/>
                  <a:ea typeface="+mn-ea"/>
                  <a:cs typeface="Times New Roman" panose="02020603050405020304" pitchFamily="18" charset="0"/>
                </a:rPr>
                <a:t>GS Ngô Bảo Châu nhận giải nobel Toán học</a:t>
              </a:r>
            </a:p>
          </p:txBody>
        </p:sp>
        <p:pic>
          <p:nvPicPr>
            <p:cNvPr id="71689" name="ctl00_mContent_imgImage" descr="avatar">
              <a:extLst>
                <a:ext uri="{FF2B5EF4-FFF2-40B4-BE49-F238E27FC236}">
                  <a16:creationId xmlns:a16="http://schemas.microsoft.com/office/drawing/2014/main" id="{54C84849-AF9C-4AAD-9E06-8BACFA472D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1536"/>
              <a:ext cx="3384" cy="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538"/>
                                        </p:tgtEl>
                                        <p:attrNameLst>
                                          <p:attrName>style.visibility</p:attrName>
                                        </p:attrNameLst>
                                      </p:cBhvr>
                                      <p:to>
                                        <p:strVal val="visible"/>
                                      </p:to>
                                    </p:set>
                                    <p:animEffect transition="in" filter="checkerboard(across)">
                                      <p:cBhvr>
                                        <p:cTn id="7" dur="1000"/>
                                        <p:tgtEl>
                                          <p:spTgt spid="22538"/>
                                        </p:tgtEl>
                                      </p:cBhvr>
                                    </p:animEffect>
                                  </p:childTnLst>
                                </p:cTn>
                              </p:par>
                            </p:childTnLst>
                          </p:cTn>
                        </p:par>
                        <p:par>
                          <p:cTn id="8" fill="hold" nodeType="afterGroup">
                            <p:stCondLst>
                              <p:cond delay="1000"/>
                            </p:stCondLst>
                            <p:childTnLst>
                              <p:par>
                                <p:cTn id="9" presetID="53"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Effect transition="in" filter="fade">
                                      <p:cBhvr>
                                        <p:cTn id="13" dur="10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xit" presetSubtype="0" fill="hold" nodeType="clickEffect">
                                  <p:stCondLst>
                                    <p:cond delay="0"/>
                                  </p:stCondLst>
                                  <p:childTnLst>
                                    <p:animEffect transition="out" filter="fade">
                                      <p:cBhvr>
                                        <p:cTn id="17" dur="1000"/>
                                        <p:tgtEl>
                                          <p:spTgt spid="2"/>
                                        </p:tgtEl>
                                      </p:cBhvr>
                                    </p:animEffect>
                                    <p:set>
                                      <p:cBhvr>
                                        <p:cTn id="18" dur="1" fill="hold">
                                          <p:stCondLst>
                                            <p:cond delay="999"/>
                                          </p:stCondLst>
                                        </p:cTn>
                                        <p:tgtEl>
                                          <p:spTgt spid="2"/>
                                        </p:tgtEl>
                                        <p:attrNameLst>
                                          <p:attrName>style.visibility</p:attrName>
                                        </p:attrNameLst>
                                      </p:cBhvr>
                                      <p:to>
                                        <p:strVal val="hidden"/>
                                      </p:to>
                                    </p:set>
                                  </p:childTnLst>
                                </p:cTn>
                              </p:par>
                              <p:par>
                                <p:cTn id="19" presetID="53"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Effect transition="in" filter="fade">
                                      <p:cBhvr>
                                        <p:cTn id="2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AutoShape 6">
            <a:extLst>
              <a:ext uri="{FF2B5EF4-FFF2-40B4-BE49-F238E27FC236}">
                <a16:creationId xmlns:a16="http://schemas.microsoft.com/office/drawing/2014/main" id="{50E5A4D5-39DD-43B8-BA95-6B3B883EEE36}"/>
              </a:ext>
            </a:extLst>
          </p:cNvPr>
          <p:cNvSpPr>
            <a:spLocks noChangeArrowheads="1"/>
          </p:cNvSpPr>
          <p:nvPr/>
        </p:nvSpPr>
        <p:spPr bwMode="auto">
          <a:xfrm>
            <a:off x="1617663" y="1857375"/>
            <a:ext cx="6172200" cy="3122613"/>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333399"/>
              </a:solidFill>
              <a:effectLst>
                <a:outerShdw blurRad="38100" dist="38100" dir="2700000" algn="tl">
                  <a:srgbClr val="C0C0C0"/>
                </a:outerShdw>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4041" name="Text Box 9">
            <a:extLst>
              <a:ext uri="{FF2B5EF4-FFF2-40B4-BE49-F238E27FC236}">
                <a16:creationId xmlns:a16="http://schemas.microsoft.com/office/drawing/2014/main" id="{0E9F892D-FFF9-4F98-BF09-1873D78F967D}"/>
              </a:ext>
            </a:extLst>
          </p:cNvPr>
          <p:cNvSpPr txBox="1">
            <a:spLocks noChangeArrowheads="1"/>
          </p:cNvSpPr>
          <p:nvPr/>
        </p:nvSpPr>
        <p:spPr bwMode="auto">
          <a:xfrm>
            <a:off x="2528888" y="2613025"/>
            <a:ext cx="4919662" cy="18161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hlinkClick r:id="rId2" action="ppaction://hlinksldjump"/>
              </a:rPr>
              <a:t>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Gia</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đình</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em</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tham</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gia</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bàn</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bạc</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 hay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quyết</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định</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những</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công</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việc</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gì</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của</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địa</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phương</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a:t>
            </a:r>
            <a:b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br>
            <a:endPar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endParaRPr>
          </a:p>
        </p:txBody>
      </p:sp>
      <p:pic>
        <p:nvPicPr>
          <p:cNvPr id="7" name="图片 5">
            <a:extLst>
              <a:ext uri="{FF2B5EF4-FFF2-40B4-BE49-F238E27FC236}">
                <a16:creationId xmlns:a16="http://schemas.microsoft.com/office/drawing/2014/main" id="{14EA625C-0C82-4043-8647-2BE7D2AC1C30}"/>
              </a:ext>
            </a:extLst>
          </p:cNvPr>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652463" y="3625850"/>
            <a:ext cx="2730500" cy="325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F:\1-原创素材\1_mm1102\PPT\PPT_014\materaials\pageimg_g15.png">
            <a:extLst>
              <a:ext uri="{FF2B5EF4-FFF2-40B4-BE49-F238E27FC236}">
                <a16:creationId xmlns:a16="http://schemas.microsoft.com/office/drawing/2014/main" id="{D6585190-0B55-49FA-9782-D6EF25245B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 y="0"/>
            <a:ext cx="121824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4B806D78-D242-48EC-B95D-9660479F3CD8}"/>
              </a:ext>
            </a:extLst>
          </p:cNvPr>
          <p:cNvSpPr txBox="1">
            <a:spLocks noChangeArrowheads="1"/>
          </p:cNvSpPr>
          <p:nvPr/>
        </p:nvSpPr>
        <p:spPr bwMode="auto">
          <a:xfrm>
            <a:off x="950913" y="158750"/>
            <a:ext cx="8077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70C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TRÒ CHƠI: </a:t>
            </a:r>
            <a:r>
              <a:rPr kumimoji="0" lang="en-US" altLang="en-US" sz="4400" b="1" i="0" u="none" strike="noStrike" kern="1200" cap="none" spc="0" normalizeH="0" baseline="0" noProof="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AI HIỂU BIẾT</a:t>
            </a:r>
            <a:endParaRPr kumimoji="0" lang="it-IT" altLang="en-US" sz="3200" b="1" i="0" u="none" strike="noStrike" kern="1200" cap="none" spc="0" normalizeH="0" baseline="0" noProof="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11" name="图片 2">
            <a:extLst>
              <a:ext uri="{FF2B5EF4-FFF2-40B4-BE49-F238E27FC236}">
                <a16:creationId xmlns:a16="http://schemas.microsoft.com/office/drawing/2014/main" id="{2840A31A-9090-4470-A7BF-DC9B04D733E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7163" y="363538"/>
            <a:ext cx="2174876"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F:\360安全浏览器下载\六一\Nipic_2531170_b95b5e79d8a6cffe\未标题-1.png">
            <a:extLst>
              <a:ext uri="{FF2B5EF4-FFF2-40B4-BE49-F238E27FC236}">
                <a16:creationId xmlns:a16="http://schemas.microsoft.com/office/drawing/2014/main" id="{43463ACF-5F13-45FB-BCF2-6F18934476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28113" y="1974850"/>
            <a:ext cx="2754312"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18" presetClass="entr" presetSubtype="1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1500"/>
                                        <p:tgtEl>
                                          <p:spTgt spid="9"/>
                                        </p:tgtEl>
                                      </p:cBhvr>
                                    </p:animEffect>
                                  </p:childTnLst>
                                </p:cTn>
                              </p:par>
                              <p:par>
                                <p:cTn id="11" presetID="2" presetClass="entr" presetSubtype="8" fill="hold" grpId="0" nodeType="withEffect">
                                  <p:stCondLst>
                                    <p:cond delay="1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31" presetClass="entr" presetSubtype="0" fill="hold" nodeType="withEffect">
                                  <p:stCondLst>
                                    <p:cond delay="0"/>
                                  </p:stCondLst>
                                  <p:iterate type="lt">
                                    <p:tmPct val="5000"/>
                                  </p:iterate>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25720778"/>
              </p:ext>
            </p:extLst>
          </p:nvPr>
        </p:nvGraphicFramePr>
        <p:xfrm>
          <a:off x="3478306" y="1738104"/>
          <a:ext cx="7433945" cy="4153470"/>
        </p:xfrm>
        <a:graphic>
          <a:graphicData uri="http://schemas.openxmlformats.org/drawingml/2006/table">
            <a:tbl>
              <a:tblPr firstRow="1" firstCol="1" bandRow="1"/>
              <a:tblGrid>
                <a:gridCol w="1151228">
                  <a:extLst>
                    <a:ext uri="{9D8B030D-6E8A-4147-A177-3AD203B41FA5}">
                      <a16:colId xmlns:a16="http://schemas.microsoft.com/office/drawing/2014/main" val="20000"/>
                    </a:ext>
                  </a:extLst>
                </a:gridCol>
                <a:gridCol w="6282717">
                  <a:extLst>
                    <a:ext uri="{9D8B030D-6E8A-4147-A177-3AD203B41FA5}">
                      <a16:colId xmlns:a16="http://schemas.microsoft.com/office/drawing/2014/main" val="20001"/>
                    </a:ext>
                  </a:extLst>
                </a:gridCol>
              </a:tblGrid>
              <a:tr h="961081">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400" dirty="0">
                          <a:solidFill>
                            <a:srgbClr val="000000"/>
                          </a:solidFill>
                          <a:effectLst/>
                          <a:latin typeface="Times New Roman" panose="02020603050405020304" pitchFamily="18" charset="0"/>
                          <a:ea typeface="DengXian"/>
                        </a:rPr>
                        <a:t>-  HS </a:t>
                      </a:r>
                      <a:r>
                        <a:rPr lang="en-US" sz="2400" dirty="0" err="1">
                          <a:solidFill>
                            <a:srgbClr val="000000"/>
                          </a:solidFill>
                          <a:effectLst/>
                          <a:latin typeface="Times New Roman" panose="02020603050405020304" pitchFamily="18" charset="0"/>
                          <a:ea typeface="DengXian"/>
                        </a:rPr>
                        <a:t>thực</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hiện</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hoạt</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động</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cá</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nhân</a:t>
                      </a:r>
                      <a:r>
                        <a:rPr lang="en-US" sz="2400" dirty="0">
                          <a:solidFill>
                            <a:srgbClr val="000000"/>
                          </a:solidFill>
                          <a:effectLst/>
                          <a:latin typeface="Times New Roman" panose="02020603050405020304" pitchFamily="18" charset="0"/>
                          <a:ea typeface="DengXian"/>
                        </a:rPr>
                        <a:t> “Think”: </a:t>
                      </a:r>
                      <a:r>
                        <a:rPr lang="en-US" sz="2400" dirty="0" err="1">
                          <a:solidFill>
                            <a:srgbClr val="000000"/>
                          </a:solidFill>
                          <a:effectLst/>
                          <a:latin typeface="Times New Roman" panose="02020603050405020304" pitchFamily="18" charset="0"/>
                          <a:ea typeface="DengXian"/>
                        </a:rPr>
                        <a:t>Suy</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nghĩ</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đọc</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lập</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về</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vẫn</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đề</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em</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và</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gia</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đình</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đã</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tham</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gia</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bàn</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bạc</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công</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việc</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của</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lớp</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của</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địa</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phương</a:t>
                      </a:r>
                      <a:r>
                        <a:rPr lang="en-US" sz="2400" dirty="0">
                          <a:solidFill>
                            <a:srgbClr val="000000"/>
                          </a:solidFill>
                          <a:effectLst/>
                          <a:latin typeface="Times New Roman" panose="02020603050405020304" pitchFamily="18" charset="0"/>
                          <a:ea typeface="DengXian"/>
                        </a:rPr>
                        <a:t>.</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227390">
                <a:tc>
                  <a:txBody>
                    <a:bodyPr/>
                    <a:lstStyle/>
                    <a:p>
                      <a:pPr marL="0" marR="0" algn="just">
                        <a:spcBef>
                          <a:spcPts val="0"/>
                        </a:spcBef>
                        <a:spcAft>
                          <a:spcPts val="0"/>
                        </a:spcAft>
                      </a:pPr>
                      <a:endParaRPr lang="en-US" sz="140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400" dirty="0">
                          <a:solidFill>
                            <a:srgbClr val="000000"/>
                          </a:solidFill>
                          <a:effectLst/>
                          <a:latin typeface="Times New Roman" panose="02020603050405020304" pitchFamily="18" charset="0"/>
                          <a:ea typeface="DengXian"/>
                        </a:rPr>
                        <a:t>- HS </a:t>
                      </a:r>
                      <a:r>
                        <a:rPr lang="en-US" sz="2400" dirty="0" err="1">
                          <a:solidFill>
                            <a:srgbClr val="000000"/>
                          </a:solidFill>
                          <a:effectLst/>
                          <a:latin typeface="Times New Roman" panose="02020603050405020304" pitchFamily="18" charset="0"/>
                          <a:ea typeface="DengXian"/>
                        </a:rPr>
                        <a:t>thực</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hiện</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hoạt</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động</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cặp</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đôi</a:t>
                      </a:r>
                      <a:r>
                        <a:rPr lang="en-US" sz="2400" dirty="0">
                          <a:solidFill>
                            <a:srgbClr val="000000"/>
                          </a:solidFill>
                          <a:effectLst/>
                          <a:latin typeface="Times New Roman" panose="02020603050405020304" pitchFamily="18" charset="0"/>
                          <a:ea typeface="DengXian"/>
                        </a:rPr>
                        <a:t> “Pair”: </a:t>
                      </a:r>
                      <a:r>
                        <a:rPr lang="en-US" sz="2400" dirty="0" err="1">
                          <a:solidFill>
                            <a:srgbClr val="000000"/>
                          </a:solidFill>
                          <a:effectLst/>
                          <a:latin typeface="Times New Roman" panose="02020603050405020304" pitchFamily="18" charset="0"/>
                          <a:ea typeface="DengXian"/>
                        </a:rPr>
                        <a:t>Trao</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đổi</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với</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bạn</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bè</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suy</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nghĩ</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của</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mình</a:t>
                      </a:r>
                      <a:r>
                        <a:rPr lang="en-US" sz="2400" dirty="0">
                          <a:solidFill>
                            <a:srgbClr val="000000"/>
                          </a:solidFill>
                          <a:effectLst/>
                          <a:latin typeface="Times New Roman" panose="02020603050405020304" pitchFamily="18" charset="0"/>
                          <a:ea typeface="DengXian"/>
                        </a:rPr>
                        <a:t>.</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227390">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400" dirty="0">
                          <a:solidFill>
                            <a:srgbClr val="000000"/>
                          </a:solidFill>
                          <a:effectLst/>
                          <a:latin typeface="Times New Roman" panose="02020603050405020304" pitchFamily="18" charset="0"/>
                          <a:ea typeface="DengXian"/>
                        </a:rPr>
                        <a:t>- HS </a:t>
                      </a:r>
                      <a:r>
                        <a:rPr lang="vi-VN" sz="2400" dirty="0">
                          <a:solidFill>
                            <a:srgbClr val="000000"/>
                          </a:solidFill>
                          <a:effectLst/>
                          <a:latin typeface="Times New Roman" panose="02020603050405020304" pitchFamily="18" charset="0"/>
                          <a:ea typeface="DengXian"/>
                        </a:rPr>
                        <a:t>trình bày </a:t>
                      </a:r>
                      <a:r>
                        <a:rPr lang="en-US" sz="2400" dirty="0" err="1">
                          <a:solidFill>
                            <a:srgbClr val="000000"/>
                          </a:solidFill>
                          <a:effectLst/>
                          <a:latin typeface="Times New Roman" panose="02020603050405020304" pitchFamily="18" charset="0"/>
                          <a:ea typeface="DengXian"/>
                        </a:rPr>
                        <a:t>cá</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nhân</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trước</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lớp</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hoạt</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động</a:t>
                      </a:r>
                      <a:r>
                        <a:rPr lang="en-US" sz="2400" dirty="0">
                          <a:solidFill>
                            <a:srgbClr val="000000"/>
                          </a:solidFill>
                          <a:effectLst/>
                          <a:latin typeface="Times New Roman" panose="02020603050405020304" pitchFamily="18" charset="0"/>
                          <a:ea typeface="DengXian"/>
                        </a:rPr>
                        <a:t> “Share”: Chia </a:t>
                      </a:r>
                      <a:r>
                        <a:rPr lang="en-US" sz="2400" dirty="0" err="1">
                          <a:solidFill>
                            <a:srgbClr val="000000"/>
                          </a:solidFill>
                          <a:effectLst/>
                          <a:latin typeface="Times New Roman" panose="02020603050405020304" pitchFamily="18" charset="0"/>
                          <a:ea typeface="DengXian"/>
                        </a:rPr>
                        <a:t>sẻ</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những</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điều</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vừa</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trao</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đổi</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về</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vấn</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đề</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tham</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gia</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bàn</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bạc</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công</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việc</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của</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lớp</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của</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địa</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phương</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trước</a:t>
                      </a:r>
                      <a:r>
                        <a:rPr lang="en-US" sz="2400" dirty="0">
                          <a:solidFill>
                            <a:srgbClr val="000000"/>
                          </a:solidFill>
                          <a:effectLst/>
                          <a:latin typeface="Times New Roman" panose="02020603050405020304" pitchFamily="18" charset="0"/>
                          <a:ea typeface="DengXian"/>
                        </a:rPr>
                        <a:t> </a:t>
                      </a:r>
                      <a:r>
                        <a:rPr lang="en-US" sz="2400" dirty="0" err="1">
                          <a:solidFill>
                            <a:srgbClr val="000000"/>
                          </a:solidFill>
                          <a:effectLst/>
                          <a:latin typeface="Times New Roman" panose="02020603050405020304" pitchFamily="18" charset="0"/>
                          <a:ea typeface="DengXian"/>
                        </a:rPr>
                        <a:t>lớp</a:t>
                      </a:r>
                      <a:r>
                        <a:rPr lang="en-US" sz="2400" dirty="0">
                          <a:solidFill>
                            <a:srgbClr val="000000"/>
                          </a:solidFill>
                          <a:effectLst/>
                          <a:latin typeface="Times New Roman" panose="02020603050405020304" pitchFamily="18" charset="0"/>
                          <a:ea typeface="DengXian"/>
                        </a:rPr>
                        <a:t>.</a:t>
                      </a:r>
                      <a:endParaRPr lang="en-US" sz="2400" dirty="0">
                        <a:solidFill>
                          <a:srgbClr val="000000"/>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400" dirty="0">
                          <a:solidFill>
                            <a:srgbClr val="000000"/>
                          </a:solidFill>
                          <a:effectLst/>
                          <a:latin typeface="Times New Roman" panose="02020603050405020304" pitchFamily="18" charset="0"/>
                          <a:ea typeface="DengXian"/>
                        </a:rPr>
                        <a:t> </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pic>
        <p:nvPicPr>
          <p:cNvPr id="3075" name="Picture 51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0165" y="2823866"/>
            <a:ext cx="964926" cy="1103870"/>
          </a:xfrm>
          <a:prstGeom prst="rect">
            <a:avLst/>
          </a:prstGeom>
          <a:solidFill>
            <a:schemeClr val="accent6">
              <a:lumMod val="40000"/>
              <a:lumOff val="60000"/>
            </a:schemeClr>
          </a:solidFill>
        </p:spPr>
      </p:pic>
      <p:pic>
        <p:nvPicPr>
          <p:cNvPr id="3074" name="Picture 5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164" y="1803568"/>
            <a:ext cx="998279" cy="858807"/>
          </a:xfrm>
          <a:prstGeom prst="rect">
            <a:avLst/>
          </a:prstGeom>
          <a:solidFill>
            <a:schemeClr val="accent6">
              <a:lumMod val="40000"/>
              <a:lumOff val="60000"/>
            </a:schemeClr>
          </a:solidFill>
        </p:spPr>
      </p:pic>
      <p:pic>
        <p:nvPicPr>
          <p:cNvPr id="3073" name="Picture 71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8684" y="3981566"/>
            <a:ext cx="926407" cy="1101179"/>
          </a:xfrm>
          <a:prstGeom prst="rect">
            <a:avLst/>
          </a:prstGeom>
          <a:solidFill>
            <a:schemeClr val="accent6">
              <a:lumMod val="40000"/>
              <a:lumOff val="60000"/>
            </a:schemeClr>
          </a:solidFill>
        </p:spPr>
      </p:pic>
      <p:pic>
        <p:nvPicPr>
          <p:cNvPr id="10" name="Picture 9" descr="Think, Pair, Share – phương pháp học tốt cho nhóm trẻ - CTH EDU"/>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508479" y="1577566"/>
            <a:ext cx="2461301" cy="1647562"/>
          </a:xfrm>
          <a:prstGeom prst="rect">
            <a:avLst/>
          </a:prstGeom>
          <a:noFill/>
          <a:ln>
            <a:noFill/>
          </a:ln>
        </p:spPr>
      </p:pic>
      <p:pic>
        <p:nvPicPr>
          <p:cNvPr id="8" name="Picture 7">
            <a:extLst>
              <a:ext uri="{FF2B5EF4-FFF2-40B4-BE49-F238E27FC236}">
                <a16:creationId xmlns:a16="http://schemas.microsoft.com/office/drawing/2014/main" id="{ED6D6B4F-6735-4254-AF49-4ED5F9399146}"/>
              </a:ext>
            </a:extLst>
          </p:cNvPr>
          <p:cNvPicPr>
            <a:picLocks noChangeAspect="1"/>
          </p:cNvPicPr>
          <p:nvPr/>
        </p:nvPicPr>
        <p:blipFill>
          <a:blip r:embed="rId7"/>
          <a:stretch>
            <a:fillRect/>
          </a:stretch>
        </p:blipFill>
        <p:spPr>
          <a:xfrm>
            <a:off x="-65903" y="-87949"/>
            <a:ext cx="3691496" cy="3583968"/>
          </a:xfrm>
          <a:prstGeom prst="rect">
            <a:avLst/>
          </a:prstGeom>
        </p:spPr>
      </p:pic>
      <p:sp>
        <p:nvSpPr>
          <p:cNvPr id="13" name="WordArt 5"/>
          <p:cNvSpPr>
            <a:spLocks noChangeArrowheads="1" noChangeShapeType="1" noTextEdit="1"/>
          </p:cNvSpPr>
          <p:nvPr/>
        </p:nvSpPr>
        <p:spPr bwMode="auto">
          <a:xfrm>
            <a:off x="3855550" y="48437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spTree>
    <p:extLst>
      <p:ext uri="{BB962C8B-B14F-4D97-AF65-F5344CB8AC3E}">
        <p14:creationId xmlns:p14="http://schemas.microsoft.com/office/powerpoint/2010/main" val="296291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AutoShape 5">
            <a:extLst>
              <a:ext uri="{FF2B5EF4-FFF2-40B4-BE49-F238E27FC236}">
                <a16:creationId xmlns:a16="http://schemas.microsoft.com/office/drawing/2014/main" id="{5B1FDAA7-0F9D-4034-92A2-E1B19EE1C5C0}"/>
              </a:ext>
            </a:extLst>
          </p:cNvPr>
          <p:cNvSpPr>
            <a:spLocks noChangeArrowheads="1"/>
          </p:cNvSpPr>
          <p:nvPr/>
        </p:nvSpPr>
        <p:spPr bwMode="auto">
          <a:xfrm>
            <a:off x="1524000" y="533400"/>
            <a:ext cx="4267200" cy="3505200"/>
          </a:xfrm>
          <a:prstGeom prst="cloudCallout">
            <a:avLst>
              <a:gd name="adj1" fmla="val 3606"/>
              <a:gd name="adj2" fmla="val 66981"/>
            </a:avLst>
          </a:prstGeom>
          <a:solidFill>
            <a:schemeClr val="bg1"/>
          </a:solidFill>
          <a:ln w="9525">
            <a:solidFill>
              <a:schemeClr val="accent2"/>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endParaRPr>
          </a:p>
        </p:txBody>
      </p:sp>
      <p:sp>
        <p:nvSpPr>
          <p:cNvPr id="44038" name="AutoShape 6">
            <a:extLst>
              <a:ext uri="{FF2B5EF4-FFF2-40B4-BE49-F238E27FC236}">
                <a16:creationId xmlns:a16="http://schemas.microsoft.com/office/drawing/2014/main" id="{7F1856C2-DF82-4710-9DF6-B1EA6AC83E22}"/>
              </a:ext>
            </a:extLst>
          </p:cNvPr>
          <p:cNvSpPr>
            <a:spLocks noChangeArrowheads="1"/>
          </p:cNvSpPr>
          <p:nvPr/>
        </p:nvSpPr>
        <p:spPr bwMode="auto">
          <a:xfrm>
            <a:off x="5867400" y="304800"/>
            <a:ext cx="4800600" cy="3733800"/>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333399"/>
              </a:solidFill>
              <a:effectLst>
                <a:outerShdw blurRad="38100" dist="38100" dir="2700000" algn="tl">
                  <a:srgbClr val="C0C0C0"/>
                </a:outerShdw>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4041" name="Text Box 9">
            <a:extLst>
              <a:ext uri="{FF2B5EF4-FFF2-40B4-BE49-F238E27FC236}">
                <a16:creationId xmlns:a16="http://schemas.microsoft.com/office/drawing/2014/main" id="{2DA7AD25-FC9C-4008-81A7-51EFC5A51EDD}"/>
              </a:ext>
            </a:extLst>
          </p:cNvPr>
          <p:cNvSpPr txBox="1">
            <a:spLocks noChangeArrowheads="1"/>
          </p:cNvSpPr>
          <p:nvPr/>
        </p:nvSpPr>
        <p:spPr bwMode="auto">
          <a:xfrm>
            <a:off x="6553200" y="1250022"/>
            <a:ext cx="4191000" cy="2227263"/>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sng" strike="noStrike" kern="1200" cap="none" spc="0" normalizeH="0" baseline="0" noProof="0" dirty="0">
                <a:ln>
                  <a:noFill/>
                </a:ln>
                <a:solidFill>
                  <a:srgbClr val="FF3300"/>
                </a:solidFill>
                <a:effectLst/>
                <a:uLnTx/>
                <a:uFillTx/>
                <a:latin typeface="Times New Roman" panose="02020603050405020304" pitchFamily="18" charset="0"/>
                <a:ea typeface="+mn-ea"/>
                <a:cs typeface="+mn-cs"/>
                <a:hlinkClick r:id="rId2" action="ppaction://hlinksldjump"/>
              </a:rPr>
              <a:t>CÂU 2:</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hlinkClick r:id="rId2" action="ppaction://hlinksldjump"/>
              </a:rPr>
              <a:t> </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Gia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đình</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em</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tham</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gia</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bàn</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bạc</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 hay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quyết</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định</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những</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công</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việc</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gì</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của</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địa</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phương</a:t>
            </a:r>
            <a: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t>?</a:t>
            </a:r>
            <a:br>
              <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rPr>
            </a:br>
            <a:endParaRPr kumimoji="0" lang="en-US" sz="2800" b="1" i="0" u="none" strike="noStrike" kern="1200" cap="none" spc="0" normalizeH="0" baseline="0" noProof="0" dirty="0">
              <a:ln>
                <a:noFill/>
              </a:ln>
              <a:solidFill>
                <a:srgbClr val="0066FF"/>
              </a:solidFill>
              <a:effectLst>
                <a:outerShdw blurRad="38100" dist="38100" dir="2700000" algn="tl">
                  <a:srgbClr val="C0C0C0"/>
                </a:outerShdw>
              </a:effectLst>
              <a:uLnTx/>
              <a:uFillTx/>
              <a:latin typeface="Times New Roman" panose="02020603050405020304" pitchFamily="18" charset="0"/>
              <a:ea typeface="+mn-ea"/>
              <a:cs typeface="+mn-cs"/>
            </a:endParaRPr>
          </a:p>
        </p:txBody>
      </p:sp>
      <p:sp>
        <p:nvSpPr>
          <p:cNvPr id="44042" name="Text Box 10">
            <a:extLst>
              <a:ext uri="{FF2B5EF4-FFF2-40B4-BE49-F238E27FC236}">
                <a16:creationId xmlns:a16="http://schemas.microsoft.com/office/drawing/2014/main" id="{BE7CDEA3-491D-4180-B303-157CBAE181D3}"/>
              </a:ext>
            </a:extLst>
          </p:cNvPr>
          <p:cNvSpPr txBox="1">
            <a:spLocks noChangeArrowheads="1"/>
          </p:cNvSpPr>
          <p:nvPr/>
        </p:nvSpPr>
        <p:spPr bwMode="auto">
          <a:xfrm>
            <a:off x="1536215" y="1292225"/>
            <a:ext cx="4191000" cy="24415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0066FF"/>
                </a:solidFill>
                <a:effectLst/>
                <a:uLnTx/>
                <a:uFillTx/>
                <a:latin typeface="Times New Roman" panose="02020603050405020304" pitchFamily="18" charset="0"/>
                <a:ea typeface="+mn-ea"/>
                <a:cs typeface="+mn-cs"/>
                <a:hlinkClick r:id="rId3" action="ppaction://hlinksldjump"/>
              </a:rPr>
              <a:t>CÂU 1:</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Em</a:t>
            </a:r>
            <a:r>
              <a:rPr kumimoji="0" lang="en-US" sz="28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đã</a:t>
            </a:r>
            <a:r>
              <a:rPr kumimoji="0" lang="en-US" sz="28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tham</a:t>
            </a:r>
            <a:r>
              <a:rPr kumimoji="0" lang="en-US" sz="28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gia</a:t>
            </a:r>
            <a:r>
              <a:rPr kumimoji="0" lang="en-US" sz="28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bàn</a:t>
            </a:r>
            <a:r>
              <a:rPr kumimoji="0" lang="en-US" sz="28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bạc</a:t>
            </a:r>
            <a:r>
              <a:rPr kumimoji="0" lang="en-US" sz="28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 hay </a:t>
            </a:r>
            <a:r>
              <a:rPr kumimoji="0" lang="en-US" sz="2800" b="1" i="0" u="none" strike="noStrike" kern="1200" cap="none" spc="0" normalizeH="0" baseline="0" noProof="0" dirty="0" err="1">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quyết</a:t>
            </a:r>
            <a:r>
              <a:rPr kumimoji="0" lang="en-US" sz="28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định</a:t>
            </a:r>
            <a:r>
              <a:rPr kumimoji="0" lang="en-US" sz="28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những</a:t>
            </a:r>
            <a:r>
              <a:rPr kumimoji="0" lang="en-US" sz="28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công</a:t>
            </a:r>
            <a:r>
              <a:rPr kumimoji="0" lang="en-US" sz="28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việc</a:t>
            </a:r>
            <a:r>
              <a:rPr kumimoji="0" lang="en-US" sz="28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gì</a:t>
            </a:r>
            <a:r>
              <a:rPr kumimoji="0" lang="en-US" sz="28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của</a:t>
            </a:r>
            <a:r>
              <a:rPr kumimoji="0" lang="en-US" sz="28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trường</a:t>
            </a:r>
            <a:r>
              <a:rPr kumimoji="0" lang="en-US" sz="28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lớp</a:t>
            </a:r>
            <a:r>
              <a:rPr kumimoji="0" lang="en-US" sz="28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7" name="图片 5">
            <a:extLst>
              <a:ext uri="{FF2B5EF4-FFF2-40B4-BE49-F238E27FC236}">
                <a16:creationId xmlns:a16="http://schemas.microsoft.com/office/drawing/2014/main" id="{67736AFC-C0EC-49C8-8322-96505481420C}"/>
              </a:ext>
            </a:extLst>
          </p:cNvPr>
          <p:cNvPicPr>
            <a:picLocks noChangeAspect="1"/>
          </p:cNvPicPr>
          <p:nvPr/>
        </p:nvPicPr>
        <p:blipFill>
          <a:blip r:embed="rId4">
            <a:extLst>
              <a:ext uri="{28A0092B-C50C-407E-A947-70E740481C1C}">
                <a14:useLocalDpi xmlns:a14="http://schemas.microsoft.com/office/drawing/2010/main" val="0"/>
              </a:ext>
            </a:extLst>
          </a:blip>
          <a:srcRect l="40933" t="24564" r="38580" b="26282"/>
          <a:stretch>
            <a:fillRect/>
          </a:stretch>
        </p:blipFill>
        <p:spPr bwMode="auto">
          <a:xfrm>
            <a:off x="1371600" y="3598863"/>
            <a:ext cx="2730500"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131D97B9-E312-4A96-92BB-DEDBC56E1C1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733800"/>
            <a:ext cx="38290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IMG_1582517675295_1582518075254">
            <a:extLst>
              <a:ext uri="{FF2B5EF4-FFF2-40B4-BE49-F238E27FC236}">
                <a16:creationId xmlns:a16="http://schemas.microsoft.com/office/drawing/2014/main" id="{162524C3-67D5-4085-975F-B405F5163782}"/>
              </a:ext>
            </a:extLst>
          </p:cNvPr>
          <p:cNvPicPr>
            <a:picLocks noGrp="1" noChangeAspect="1"/>
          </p:cNvPicPr>
          <p:nvPr isPhoto="1"/>
        </p:nvPicPr>
        <p:blipFill>
          <a:blip r:embed="rId6" cstate="print">
            <a:lum bright="-6000"/>
            <a:extLst>
              <a:ext uri="{28A0092B-C50C-407E-A947-70E740481C1C}">
                <a14:useLocalDpi xmlns:a14="http://schemas.microsoft.com/office/drawing/2010/main" val="0"/>
              </a:ext>
            </a:extLst>
          </a:blip>
          <a:stretch>
            <a:fillRect/>
          </a:stretch>
        </p:blipFill>
        <p:spPr>
          <a:xfrm>
            <a:off x="10338771" y="2623988"/>
            <a:ext cx="1572857" cy="161002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a:extLst>
              <a:ext uri="{FF2B5EF4-FFF2-40B4-BE49-F238E27FC236}">
                <a16:creationId xmlns:a16="http://schemas.microsoft.com/office/drawing/2014/main" id="{ED48425B-1464-4927-897D-5B53CCD6332F}"/>
              </a:ext>
            </a:extLst>
          </p:cNvPr>
          <p:cNvSpPr>
            <a:spLocks noGrp="1" noChangeArrowheads="1"/>
          </p:cNvSpPr>
          <p:nvPr>
            <p:ph type="body" idx="4294967295"/>
          </p:nvPr>
        </p:nvSpPr>
        <p:spPr bwMode="auto">
          <a:xfrm>
            <a:off x="3276600" y="460375"/>
            <a:ext cx="8915400" cy="60198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buFontTx/>
              <a:buNone/>
            </a:pPr>
            <a:r>
              <a:rPr lang="en-US" altLang="en-US" b="1" i="1" u="sng">
                <a:solidFill>
                  <a:schemeClr val="accent2"/>
                </a:solidFill>
                <a:latin typeface="Times New Roman" panose="02020603050405020304" pitchFamily="18" charset="0"/>
              </a:rPr>
              <a:t>Bản thân em:</a:t>
            </a:r>
          </a:p>
          <a:p>
            <a:pPr eaLnBrk="1" hangingPunct="1">
              <a:buFontTx/>
              <a:buChar char="-"/>
            </a:pPr>
            <a:r>
              <a:rPr lang="en-US" altLang="en-US">
                <a:solidFill>
                  <a:srgbClr val="FF3300"/>
                </a:solidFill>
                <a:latin typeface="Times New Roman" panose="02020603050405020304" pitchFamily="18" charset="0"/>
              </a:rPr>
              <a:t>Bầu lớp trưởng, lớp phó.</a:t>
            </a:r>
          </a:p>
          <a:p>
            <a:pPr eaLnBrk="1" hangingPunct="1">
              <a:buFontTx/>
              <a:buChar char="-"/>
            </a:pPr>
            <a:r>
              <a:rPr lang="en-US" altLang="en-US">
                <a:solidFill>
                  <a:srgbClr val="FF3300"/>
                </a:solidFill>
                <a:latin typeface="Times New Roman" panose="02020603050405020304" pitchFamily="18" charset="0"/>
              </a:rPr>
              <a:t>Bàn bạc, quyết định việc quan tâm đến học sinh nghèo vượt khó.</a:t>
            </a:r>
          </a:p>
          <a:p>
            <a:pPr eaLnBrk="1" hangingPunct="1">
              <a:buFontTx/>
              <a:buChar char="-"/>
            </a:pPr>
            <a:r>
              <a:rPr lang="en-US" altLang="en-US">
                <a:solidFill>
                  <a:srgbClr val="FF3300"/>
                </a:solidFill>
                <a:latin typeface="Times New Roman" panose="02020603050405020304" pitchFamily="18" charset="0"/>
              </a:rPr>
              <a:t>Ý kiến với nhà trường về bàn ghế, vệ sinh trường lớp.</a:t>
            </a:r>
          </a:p>
          <a:p>
            <a:pPr eaLnBrk="1" hangingPunct="1">
              <a:buFontTx/>
              <a:buChar char="-"/>
            </a:pPr>
            <a:r>
              <a:rPr lang="en-US" altLang="en-US">
                <a:solidFill>
                  <a:srgbClr val="FF3300"/>
                </a:solidFill>
                <a:latin typeface="Times New Roman" panose="02020603050405020304" pitchFamily="18" charset="0"/>
              </a:rPr>
              <a:t>Tham gia bàn bạc, quyết định nội quy, các phong trào của lớp.</a:t>
            </a:r>
          </a:p>
          <a:p>
            <a:pPr eaLnBrk="1" hangingPunct="1">
              <a:buFontTx/>
              <a:buChar char="-"/>
            </a:pPr>
            <a:r>
              <a:rPr lang="en-US" altLang="en-US">
                <a:solidFill>
                  <a:srgbClr val="FF3300"/>
                </a:solidFill>
                <a:latin typeface="Times New Roman" panose="02020603050405020304" pitchFamily="18" charset="0"/>
              </a:rPr>
              <a:t>Tham gia bàn bạc biện pháp phòng chống bạo lực học đường</a:t>
            </a:r>
          </a:p>
          <a:p>
            <a:pPr eaLnBrk="1" hangingPunct="1">
              <a:buFontTx/>
              <a:buChar char="-"/>
            </a:pPr>
            <a:r>
              <a:rPr lang="en-US" altLang="en-US">
                <a:solidFill>
                  <a:srgbClr val="FF3300"/>
                </a:solidFill>
                <a:latin typeface="Times New Roman" panose="02020603050405020304" pitchFamily="18" charset="0"/>
              </a:rPr>
              <a:t>Tham gia bàn biện pháp xây dựng trường học không có ma túy</a:t>
            </a:r>
          </a:p>
          <a:p>
            <a:pPr eaLnBrk="1" hangingPunct="1">
              <a:buFontTx/>
              <a:buChar char="-"/>
            </a:pPr>
            <a:r>
              <a:rPr lang="en-US" altLang="en-US">
                <a:solidFill>
                  <a:srgbClr val="FF3300"/>
                </a:solidFill>
                <a:latin typeface="Times New Roman" panose="02020603050405020304" pitchFamily="18" charset="0"/>
              </a:rPr>
              <a:t>………</a:t>
            </a:r>
          </a:p>
          <a:p>
            <a:pPr eaLnBrk="1" hangingPunct="1"/>
            <a:endParaRPr lang="en-US" altLang="en-US" sz="2400">
              <a:solidFill>
                <a:srgbClr val="FF3300"/>
              </a:solidFill>
              <a:latin typeface="Times New Roman" panose="02020603050405020304" pitchFamily="18" charset="0"/>
            </a:endParaRPr>
          </a:p>
        </p:txBody>
      </p:sp>
      <p:sp>
        <p:nvSpPr>
          <p:cNvPr id="74755" name="Freeform 5">
            <a:extLst>
              <a:ext uri="{FF2B5EF4-FFF2-40B4-BE49-F238E27FC236}">
                <a16:creationId xmlns:a16="http://schemas.microsoft.com/office/drawing/2014/main" id="{864A9050-ABE3-453D-AA76-B2A292C9AF9F}"/>
              </a:ext>
            </a:extLst>
          </p:cNvPr>
          <p:cNvSpPr>
            <a:spLocks/>
          </p:cNvSpPr>
          <p:nvPr/>
        </p:nvSpPr>
        <p:spPr bwMode="auto">
          <a:xfrm>
            <a:off x="1600200" y="6172200"/>
            <a:ext cx="8905875" cy="615950"/>
          </a:xfrm>
          <a:custGeom>
            <a:avLst/>
            <a:gdLst>
              <a:gd name="T0" fmla="*/ 2147483646 w 5096"/>
              <a:gd name="T1" fmla="*/ 2147483646 h 688"/>
              <a:gd name="T2" fmla="*/ 2147483646 w 5096"/>
              <a:gd name="T3" fmla="*/ 2147483646 h 688"/>
              <a:gd name="T4" fmla="*/ 2147483646 w 5096"/>
              <a:gd name="T5" fmla="*/ 2147483646 h 688"/>
              <a:gd name="T6" fmla="*/ 2147483646 w 5096"/>
              <a:gd name="T7" fmla="*/ 2147483646 h 688"/>
              <a:gd name="T8" fmla="*/ 2147483646 w 5096"/>
              <a:gd name="T9" fmla="*/ 2147483646 h 688"/>
              <a:gd name="T10" fmla="*/ 2147483646 w 5096"/>
              <a:gd name="T11" fmla="*/ 2147483646 h 688"/>
              <a:gd name="T12" fmla="*/ 2147483646 w 5096"/>
              <a:gd name="T13" fmla="*/ 2147483646 h 688"/>
              <a:gd name="T14" fmla="*/ 2147483646 w 5096"/>
              <a:gd name="T15" fmla="*/ 2147483646 h 688"/>
              <a:gd name="T16" fmla="*/ 2147483646 w 5096"/>
              <a:gd name="T17" fmla="*/ 2147483646 h 6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96"/>
              <a:gd name="T28" fmla="*/ 0 h 688"/>
              <a:gd name="T29" fmla="*/ 5096 w 5096"/>
              <a:gd name="T30" fmla="*/ 688 h 6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96" h="688">
                <a:moveTo>
                  <a:pt x="56" y="592"/>
                </a:moveTo>
                <a:cubicBezTo>
                  <a:pt x="28" y="616"/>
                  <a:pt x="0" y="640"/>
                  <a:pt x="104" y="544"/>
                </a:cubicBezTo>
                <a:cubicBezTo>
                  <a:pt x="208" y="448"/>
                  <a:pt x="488" y="0"/>
                  <a:pt x="680" y="16"/>
                </a:cubicBezTo>
                <a:cubicBezTo>
                  <a:pt x="872" y="32"/>
                  <a:pt x="1032" y="624"/>
                  <a:pt x="1256" y="640"/>
                </a:cubicBezTo>
                <a:cubicBezTo>
                  <a:pt x="1480" y="656"/>
                  <a:pt x="1776" y="120"/>
                  <a:pt x="2024" y="112"/>
                </a:cubicBezTo>
                <a:cubicBezTo>
                  <a:pt x="2272" y="104"/>
                  <a:pt x="2488" y="600"/>
                  <a:pt x="2744" y="592"/>
                </a:cubicBezTo>
                <a:cubicBezTo>
                  <a:pt x="3000" y="584"/>
                  <a:pt x="3288" y="48"/>
                  <a:pt x="3560" y="64"/>
                </a:cubicBezTo>
                <a:cubicBezTo>
                  <a:pt x="3832" y="80"/>
                  <a:pt x="4120" y="688"/>
                  <a:pt x="4376" y="688"/>
                </a:cubicBezTo>
                <a:cubicBezTo>
                  <a:pt x="4632" y="688"/>
                  <a:pt x="4912" y="112"/>
                  <a:pt x="5096" y="64"/>
                </a:cubicBezTo>
              </a:path>
            </a:pathLst>
          </a:custGeom>
          <a:noFill/>
          <a:ln w="85725">
            <a:solidFill>
              <a:srgbClr val="FF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74756" name="Rectangle 6">
            <a:extLst>
              <a:ext uri="{FF2B5EF4-FFF2-40B4-BE49-F238E27FC236}">
                <a16:creationId xmlns:a16="http://schemas.microsoft.com/office/drawing/2014/main" id="{58D58F9B-047C-4668-86E2-E2A88E5A8F78}"/>
              </a:ext>
            </a:extLst>
          </p:cNvPr>
          <p:cNvSpPr>
            <a:spLocks noChangeArrowheads="1"/>
          </p:cNvSpPr>
          <p:nvPr/>
        </p:nvSpPr>
        <p:spPr bwMode="auto">
          <a:xfrm>
            <a:off x="1219200" y="5638800"/>
            <a:ext cx="13716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600" b="1" i="0" u="none" strike="noStrike" kern="1200" cap="none" spc="0" normalizeH="0" baseline="0" noProof="0">
                <a:ln>
                  <a:noFill/>
                </a:ln>
                <a:solidFill>
                  <a:srgbClr val="FF0000"/>
                </a:solidFill>
                <a:effectLst/>
                <a:uLnTx/>
                <a:uFillTx/>
                <a:latin typeface=".VnTime" panose="020B7200000000000000" pitchFamily="34" charset="0"/>
                <a:ea typeface="+mn-ea"/>
                <a:cs typeface="+mn-cs"/>
                <a:sym typeface="Wingdings" panose="05000000000000000000" pitchFamily="2" charset="2"/>
              </a:rPr>
              <a:t></a:t>
            </a:r>
          </a:p>
        </p:txBody>
      </p:sp>
      <p:sp>
        <p:nvSpPr>
          <p:cNvPr id="74757" name="Rectangle 7">
            <a:extLst>
              <a:ext uri="{FF2B5EF4-FFF2-40B4-BE49-F238E27FC236}">
                <a16:creationId xmlns:a16="http://schemas.microsoft.com/office/drawing/2014/main" id="{054652B1-898E-4222-9009-0C969A2F5C45}"/>
              </a:ext>
            </a:extLst>
          </p:cNvPr>
          <p:cNvSpPr>
            <a:spLocks noChangeArrowheads="1"/>
          </p:cNvSpPr>
          <p:nvPr/>
        </p:nvSpPr>
        <p:spPr bwMode="auto">
          <a:xfrm>
            <a:off x="9448800" y="5562600"/>
            <a:ext cx="1141413"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600" b="1" i="0" u="none" strike="noStrike" kern="1200" cap="none" spc="0" normalizeH="0" baseline="0" noProof="0">
                <a:ln>
                  <a:noFill/>
                </a:ln>
                <a:solidFill>
                  <a:srgbClr val="FF0000"/>
                </a:solidFill>
                <a:effectLst/>
                <a:uLnTx/>
                <a:uFillTx/>
                <a:latin typeface=".VnTime" panose="020B7200000000000000" pitchFamily="34" charset="0"/>
                <a:ea typeface="+mn-ea"/>
                <a:cs typeface="+mn-cs"/>
                <a:sym typeface="Wingdings" panose="05000000000000000000" pitchFamily="2" charset="2"/>
              </a:rPr>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a:extLst>
              <a:ext uri="{FF2B5EF4-FFF2-40B4-BE49-F238E27FC236}">
                <a16:creationId xmlns:a16="http://schemas.microsoft.com/office/drawing/2014/main" id="{72D3FB28-617C-4EC5-8A12-10A4DB31F2B8}"/>
              </a:ext>
            </a:extLst>
          </p:cNvPr>
          <p:cNvSpPr>
            <a:spLocks noGrp="1" noChangeArrowheads="1"/>
          </p:cNvSpPr>
          <p:nvPr>
            <p:ph type="body" idx="4294967295"/>
          </p:nvPr>
        </p:nvSpPr>
        <p:spPr>
          <a:xfrm>
            <a:off x="0" y="803275"/>
            <a:ext cx="7835900" cy="4964113"/>
          </a:xfrm>
          <a:prstGeom prst="rect">
            <a:avLst/>
          </a:prstGeom>
          <a:ln w="28575">
            <a:solidFill>
              <a:srgbClr val="000080"/>
            </a:solidFill>
            <a:miter lim="800000"/>
            <a:headEnd/>
            <a:tailEnd/>
          </a:ln>
        </p:spPr>
        <p:txBody>
          <a:bodyPr>
            <a:normAutofit lnSpcReduction="10000"/>
          </a:bodyPr>
          <a:lstStyle/>
          <a:p>
            <a:pPr marL="228594" indent="-228594" defTabSz="914377" eaLnBrk="1" fontAlgn="auto" hangingPunct="1">
              <a:lnSpc>
                <a:spcPct val="80000"/>
              </a:lnSpc>
              <a:spcAft>
                <a:spcPts val="0"/>
              </a:spcAft>
              <a:buFontTx/>
              <a:buNone/>
              <a:defRPr/>
            </a:pPr>
            <a:r>
              <a:rPr lang="en-US" altLang="en-US" b="1" i="1" u="sng">
                <a:solidFill>
                  <a:schemeClr val="accent2"/>
                </a:solidFill>
                <a:latin typeface="Times New Roman" panose="02020603050405020304" pitchFamily="18" charset="0"/>
              </a:rPr>
              <a:t>Đối với gia đình:</a:t>
            </a:r>
          </a:p>
          <a:p>
            <a:pPr marL="228594" indent="-228594" defTabSz="914377" eaLnBrk="1" fontAlgn="auto" hangingPunct="1">
              <a:lnSpc>
                <a:spcPct val="80000"/>
              </a:lnSpc>
              <a:spcAft>
                <a:spcPts val="0"/>
              </a:spcAft>
              <a:buFontTx/>
              <a:buChar char="-"/>
              <a:defRPr/>
            </a:pPr>
            <a:r>
              <a:rPr lang="en-US" altLang="en-US">
                <a:solidFill>
                  <a:srgbClr val="FF3300"/>
                </a:solidFill>
                <a:latin typeface="Times New Roman" panose="02020603050405020304" pitchFamily="18" charset="0"/>
              </a:rPr>
              <a:t>Bầu tổ trưởng tổ dân cư, bầu trưởng thôn.</a:t>
            </a:r>
          </a:p>
          <a:p>
            <a:pPr marL="228594" indent="-228594" defTabSz="914377" eaLnBrk="1" fontAlgn="auto" hangingPunct="1">
              <a:lnSpc>
                <a:spcPct val="80000"/>
              </a:lnSpc>
              <a:spcAft>
                <a:spcPts val="0"/>
              </a:spcAft>
              <a:buFontTx/>
              <a:buChar char="-"/>
              <a:defRPr/>
            </a:pPr>
            <a:r>
              <a:rPr lang="en-US" altLang="en-US">
                <a:solidFill>
                  <a:srgbClr val="FF3300"/>
                </a:solidFill>
                <a:latin typeface="Times New Roman" panose="02020603050405020304" pitchFamily="18" charset="0"/>
              </a:rPr>
              <a:t>Bầu cử Quốc hội, HĐND các cấp.</a:t>
            </a:r>
          </a:p>
          <a:p>
            <a:pPr marL="228594" indent="-228594" defTabSz="914377" eaLnBrk="1" fontAlgn="auto" hangingPunct="1">
              <a:lnSpc>
                <a:spcPct val="80000"/>
              </a:lnSpc>
              <a:spcAft>
                <a:spcPts val="0"/>
              </a:spcAft>
              <a:buFontTx/>
              <a:buChar char="-"/>
              <a:defRPr/>
            </a:pPr>
            <a:r>
              <a:rPr lang="en-US" altLang="en-US">
                <a:solidFill>
                  <a:srgbClr val="FF3300"/>
                </a:solidFill>
                <a:latin typeface="Times New Roman" panose="02020603050405020304" pitchFamily="18" charset="0"/>
              </a:rPr>
              <a:t>Ứng cử vào đại biểu Quốc hội, HĐND các cấp.</a:t>
            </a:r>
          </a:p>
          <a:p>
            <a:pPr marL="228594" indent="-228594" defTabSz="914377" eaLnBrk="1" fontAlgn="auto" hangingPunct="1">
              <a:lnSpc>
                <a:spcPct val="80000"/>
              </a:lnSpc>
              <a:spcAft>
                <a:spcPts val="0"/>
              </a:spcAft>
              <a:buFontTx/>
              <a:buChar char="-"/>
              <a:defRPr/>
            </a:pPr>
            <a:r>
              <a:rPr lang="en-US" altLang="en-US">
                <a:solidFill>
                  <a:srgbClr val="FF3300"/>
                </a:solidFill>
                <a:latin typeface="Times New Roman" panose="02020603050405020304" pitchFamily="18" charset="0"/>
              </a:rPr>
              <a:t>Bàn bạc, quyết định: </a:t>
            </a:r>
          </a:p>
          <a:p>
            <a:pPr marL="228594" indent="-228594" defTabSz="914377" eaLnBrk="1" fontAlgn="auto" hangingPunct="1">
              <a:lnSpc>
                <a:spcPct val="80000"/>
              </a:lnSpc>
              <a:spcAft>
                <a:spcPts val="0"/>
              </a:spcAft>
              <a:buFontTx/>
              <a:buNone/>
              <a:defRPr/>
            </a:pPr>
            <a:r>
              <a:rPr lang="en-US" altLang="en-US">
                <a:solidFill>
                  <a:srgbClr val="FF3300"/>
                </a:solidFill>
                <a:latin typeface="Times New Roman" panose="02020603050405020304" pitchFamily="18" charset="0"/>
              </a:rPr>
              <a:t>     + Việc xây dựng các công trình phúc lợi.</a:t>
            </a:r>
          </a:p>
          <a:p>
            <a:pPr marL="228594" indent="-228594" defTabSz="914377" eaLnBrk="1" fontAlgn="auto" hangingPunct="1">
              <a:lnSpc>
                <a:spcPct val="80000"/>
              </a:lnSpc>
              <a:spcAft>
                <a:spcPts val="0"/>
              </a:spcAft>
              <a:buFontTx/>
              <a:buNone/>
              <a:defRPr/>
            </a:pPr>
            <a:r>
              <a:rPr lang="en-US" altLang="en-US">
                <a:solidFill>
                  <a:srgbClr val="FF3300"/>
                </a:solidFill>
                <a:latin typeface="Times New Roman" panose="02020603050405020304" pitchFamily="18" charset="0"/>
              </a:rPr>
              <a:t>     + Các quy ước của xã, thôn, ấp về nếp sống văn      minh.</a:t>
            </a:r>
          </a:p>
          <a:p>
            <a:pPr marL="228594" indent="-228594" defTabSz="914377" eaLnBrk="1" fontAlgn="auto" hangingPunct="1">
              <a:lnSpc>
                <a:spcPct val="80000"/>
              </a:lnSpc>
              <a:spcAft>
                <a:spcPts val="0"/>
              </a:spcAft>
              <a:buFontTx/>
              <a:buNone/>
              <a:defRPr/>
            </a:pPr>
            <a:r>
              <a:rPr lang="en-US" altLang="en-US">
                <a:solidFill>
                  <a:srgbClr val="FF3300"/>
                </a:solidFill>
                <a:latin typeface="Times New Roman" panose="02020603050405020304" pitchFamily="18" charset="0"/>
              </a:rPr>
              <a:t>     + Chống tệ nạn xã hội.</a:t>
            </a:r>
          </a:p>
          <a:p>
            <a:pPr marL="228594" indent="-228594" defTabSz="914377" eaLnBrk="1" fontAlgn="auto" hangingPunct="1">
              <a:lnSpc>
                <a:spcPct val="80000"/>
              </a:lnSpc>
              <a:spcAft>
                <a:spcPts val="0"/>
              </a:spcAft>
              <a:buFontTx/>
              <a:buNone/>
              <a:defRPr/>
            </a:pPr>
            <a:r>
              <a:rPr lang="en-US" altLang="en-US">
                <a:solidFill>
                  <a:srgbClr val="FF3300"/>
                </a:solidFill>
                <a:latin typeface="Times New Roman" panose="02020603050405020304" pitchFamily="18" charset="0"/>
              </a:rPr>
              <a:t>- Góp ý kiến vào dự thảo Hiến pháp</a:t>
            </a:r>
          </a:p>
          <a:p>
            <a:pPr marL="228594" indent="-228594" defTabSz="914377" eaLnBrk="1" fontAlgn="auto" hangingPunct="1">
              <a:lnSpc>
                <a:spcPct val="80000"/>
              </a:lnSpc>
              <a:spcAft>
                <a:spcPts val="0"/>
              </a:spcAft>
              <a:buFontTx/>
              <a:buChar char="-"/>
              <a:defRPr/>
            </a:pPr>
            <a:r>
              <a:rPr lang="en-US" altLang="en-US">
                <a:solidFill>
                  <a:srgbClr val="FF3300"/>
                </a:solidFill>
                <a:latin typeface="Times New Roman" panose="02020603050405020304" pitchFamily="18" charset="0"/>
              </a:rPr>
              <a:t>Góp ý , kiến nghị với đại biểu HĐND ………….</a:t>
            </a:r>
          </a:p>
          <a:p>
            <a:pPr marL="228594" indent="-228594" defTabSz="914377" eaLnBrk="1" fontAlgn="auto" hangingPunct="1">
              <a:lnSpc>
                <a:spcPct val="80000"/>
              </a:lnSpc>
              <a:spcAft>
                <a:spcPts val="0"/>
              </a:spcAft>
              <a:defRPr/>
            </a:pPr>
            <a:endParaRPr lang="en-US" altLang="en-US">
              <a:solidFill>
                <a:srgbClr val="FF3300"/>
              </a:solidFill>
              <a:latin typeface="Times New Roman" panose="02020603050405020304" pitchFamily="18" charset="0"/>
            </a:endParaRPr>
          </a:p>
        </p:txBody>
      </p:sp>
      <p:sp>
        <p:nvSpPr>
          <p:cNvPr id="75779" name="Freeform 4">
            <a:extLst>
              <a:ext uri="{FF2B5EF4-FFF2-40B4-BE49-F238E27FC236}">
                <a16:creationId xmlns:a16="http://schemas.microsoft.com/office/drawing/2014/main" id="{125A4563-A03F-4E38-B683-D4F9A1CC71D6}"/>
              </a:ext>
            </a:extLst>
          </p:cNvPr>
          <p:cNvSpPr>
            <a:spLocks/>
          </p:cNvSpPr>
          <p:nvPr/>
        </p:nvSpPr>
        <p:spPr bwMode="auto">
          <a:xfrm>
            <a:off x="227013" y="6099175"/>
            <a:ext cx="9144000" cy="393700"/>
          </a:xfrm>
          <a:custGeom>
            <a:avLst/>
            <a:gdLst>
              <a:gd name="T0" fmla="*/ 0 w 5232"/>
              <a:gd name="T1" fmla="*/ 2147483646 h 440"/>
              <a:gd name="T2" fmla="*/ 2147483646 w 5232"/>
              <a:gd name="T3" fmla="*/ 2147483646 h 440"/>
              <a:gd name="T4" fmla="*/ 2147483646 w 5232"/>
              <a:gd name="T5" fmla="*/ 2147483646 h 440"/>
              <a:gd name="T6" fmla="*/ 2147483646 w 5232"/>
              <a:gd name="T7" fmla="*/ 2147483646 h 440"/>
              <a:gd name="T8" fmla="*/ 2147483646 w 5232"/>
              <a:gd name="T9" fmla="*/ 2147483646 h 440"/>
              <a:gd name="T10" fmla="*/ 2147483646 w 5232"/>
              <a:gd name="T11" fmla="*/ 2147483646 h 440"/>
              <a:gd name="T12" fmla="*/ 2147483646 w 5232"/>
              <a:gd name="T13" fmla="*/ 2147483646 h 440"/>
              <a:gd name="T14" fmla="*/ 2147483646 w 5232"/>
              <a:gd name="T15" fmla="*/ 2147483646 h 440"/>
              <a:gd name="T16" fmla="*/ 0 60000 65536"/>
              <a:gd name="T17" fmla="*/ 0 60000 65536"/>
              <a:gd name="T18" fmla="*/ 0 60000 65536"/>
              <a:gd name="T19" fmla="*/ 0 60000 65536"/>
              <a:gd name="T20" fmla="*/ 0 60000 65536"/>
              <a:gd name="T21" fmla="*/ 0 60000 65536"/>
              <a:gd name="T22" fmla="*/ 0 60000 65536"/>
              <a:gd name="T23" fmla="*/ 0 60000 65536"/>
              <a:gd name="T24" fmla="*/ 0 w 5232"/>
              <a:gd name="T25" fmla="*/ 0 h 440"/>
              <a:gd name="T26" fmla="*/ 5232 w 5232"/>
              <a:gd name="T27" fmla="*/ 440 h 4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32" h="440">
                <a:moveTo>
                  <a:pt x="0" y="8"/>
                </a:moveTo>
                <a:cubicBezTo>
                  <a:pt x="224" y="200"/>
                  <a:pt x="448" y="392"/>
                  <a:pt x="672" y="392"/>
                </a:cubicBezTo>
                <a:cubicBezTo>
                  <a:pt x="896" y="392"/>
                  <a:pt x="1112" y="16"/>
                  <a:pt x="1344" y="8"/>
                </a:cubicBezTo>
                <a:cubicBezTo>
                  <a:pt x="1576" y="0"/>
                  <a:pt x="1800" y="344"/>
                  <a:pt x="2064" y="344"/>
                </a:cubicBezTo>
                <a:cubicBezTo>
                  <a:pt x="2328" y="344"/>
                  <a:pt x="2656" y="0"/>
                  <a:pt x="2928" y="8"/>
                </a:cubicBezTo>
                <a:cubicBezTo>
                  <a:pt x="3200" y="16"/>
                  <a:pt x="3440" y="392"/>
                  <a:pt x="3696" y="392"/>
                </a:cubicBezTo>
                <a:cubicBezTo>
                  <a:pt x="3952" y="392"/>
                  <a:pt x="4208" y="0"/>
                  <a:pt x="4464" y="8"/>
                </a:cubicBezTo>
                <a:cubicBezTo>
                  <a:pt x="4720" y="16"/>
                  <a:pt x="5104" y="376"/>
                  <a:pt x="5232" y="440"/>
                </a:cubicBezTo>
              </a:path>
            </a:pathLst>
          </a:custGeom>
          <a:noFill/>
          <a:ln w="85725">
            <a:solidFill>
              <a:srgbClr val="008000"/>
            </a:solidFill>
            <a:prstDash val="lgDash"/>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75780" name="Rectangle 5">
            <a:extLst>
              <a:ext uri="{FF2B5EF4-FFF2-40B4-BE49-F238E27FC236}">
                <a16:creationId xmlns:a16="http://schemas.microsoft.com/office/drawing/2014/main" id="{0CBFC64B-D52E-45F6-90E7-5CDFF96095F7}"/>
              </a:ext>
            </a:extLst>
          </p:cNvPr>
          <p:cNvSpPr>
            <a:spLocks noChangeArrowheads="1"/>
          </p:cNvSpPr>
          <p:nvPr/>
        </p:nvSpPr>
        <p:spPr bwMode="auto">
          <a:xfrm>
            <a:off x="1219200" y="5638800"/>
            <a:ext cx="1141413"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600" b="1" i="0" u="none" strike="noStrike" kern="1200" cap="none" spc="0" normalizeH="0" baseline="0" noProof="0">
                <a:ln>
                  <a:noFill/>
                </a:ln>
                <a:solidFill>
                  <a:srgbClr val="FF0000"/>
                </a:solidFill>
                <a:effectLst/>
                <a:uLnTx/>
                <a:uFillTx/>
                <a:latin typeface=".VnTime" panose="020B7200000000000000" pitchFamily="34" charset="0"/>
                <a:ea typeface="+mn-ea"/>
                <a:cs typeface="+mn-cs"/>
                <a:sym typeface="Wingdings" panose="05000000000000000000" pitchFamily="2" charset="2"/>
              </a:rPr>
              <a:t></a:t>
            </a:r>
          </a:p>
        </p:txBody>
      </p:sp>
      <p:sp>
        <p:nvSpPr>
          <p:cNvPr id="75781" name="Rectangle 6">
            <a:extLst>
              <a:ext uri="{FF2B5EF4-FFF2-40B4-BE49-F238E27FC236}">
                <a16:creationId xmlns:a16="http://schemas.microsoft.com/office/drawing/2014/main" id="{792928D6-E4E0-4EA8-8036-497DB24EA2A7}"/>
              </a:ext>
            </a:extLst>
          </p:cNvPr>
          <p:cNvSpPr>
            <a:spLocks noChangeArrowheads="1"/>
          </p:cNvSpPr>
          <p:nvPr/>
        </p:nvSpPr>
        <p:spPr bwMode="auto">
          <a:xfrm>
            <a:off x="8229600" y="5635625"/>
            <a:ext cx="1141413"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600" b="1" i="0" u="none" strike="noStrike" kern="1200" cap="none" spc="0" normalizeH="0" baseline="0" noProof="0">
                <a:ln>
                  <a:noFill/>
                </a:ln>
                <a:solidFill>
                  <a:srgbClr val="FF0000"/>
                </a:solidFill>
                <a:effectLst/>
                <a:uLnTx/>
                <a:uFillTx/>
                <a:latin typeface=".VnTime" panose="020B7200000000000000" pitchFamily="34" charset="0"/>
                <a:ea typeface="+mn-ea"/>
                <a:cs typeface="+mn-cs"/>
                <a:sym typeface="Wingdings" panose="05000000000000000000" pitchFamily="2" charset="2"/>
              </a:rPr>
              <a:t></a:t>
            </a:r>
          </a:p>
        </p:txBody>
      </p:sp>
      <p:sp>
        <p:nvSpPr>
          <p:cNvPr id="75782" name="Freeform 7">
            <a:extLst>
              <a:ext uri="{FF2B5EF4-FFF2-40B4-BE49-F238E27FC236}">
                <a16:creationId xmlns:a16="http://schemas.microsoft.com/office/drawing/2014/main" id="{51BB9999-E78B-4CE5-B327-949070E16BE2}"/>
              </a:ext>
            </a:extLst>
          </p:cNvPr>
          <p:cNvSpPr>
            <a:spLocks/>
          </p:cNvSpPr>
          <p:nvPr/>
        </p:nvSpPr>
        <p:spPr bwMode="auto">
          <a:xfrm>
            <a:off x="685800" y="276225"/>
            <a:ext cx="9144000" cy="393700"/>
          </a:xfrm>
          <a:custGeom>
            <a:avLst/>
            <a:gdLst>
              <a:gd name="T0" fmla="*/ 0 w 5232"/>
              <a:gd name="T1" fmla="*/ 2147483646 h 440"/>
              <a:gd name="T2" fmla="*/ 2147483646 w 5232"/>
              <a:gd name="T3" fmla="*/ 2147483646 h 440"/>
              <a:gd name="T4" fmla="*/ 2147483646 w 5232"/>
              <a:gd name="T5" fmla="*/ 2147483646 h 440"/>
              <a:gd name="T6" fmla="*/ 2147483646 w 5232"/>
              <a:gd name="T7" fmla="*/ 2147483646 h 440"/>
              <a:gd name="T8" fmla="*/ 2147483646 w 5232"/>
              <a:gd name="T9" fmla="*/ 2147483646 h 440"/>
              <a:gd name="T10" fmla="*/ 2147483646 w 5232"/>
              <a:gd name="T11" fmla="*/ 2147483646 h 440"/>
              <a:gd name="T12" fmla="*/ 2147483646 w 5232"/>
              <a:gd name="T13" fmla="*/ 2147483646 h 440"/>
              <a:gd name="T14" fmla="*/ 2147483646 w 5232"/>
              <a:gd name="T15" fmla="*/ 2147483646 h 440"/>
              <a:gd name="T16" fmla="*/ 0 60000 65536"/>
              <a:gd name="T17" fmla="*/ 0 60000 65536"/>
              <a:gd name="T18" fmla="*/ 0 60000 65536"/>
              <a:gd name="T19" fmla="*/ 0 60000 65536"/>
              <a:gd name="T20" fmla="*/ 0 60000 65536"/>
              <a:gd name="T21" fmla="*/ 0 60000 65536"/>
              <a:gd name="T22" fmla="*/ 0 60000 65536"/>
              <a:gd name="T23" fmla="*/ 0 60000 65536"/>
              <a:gd name="T24" fmla="*/ 0 w 5232"/>
              <a:gd name="T25" fmla="*/ 0 h 440"/>
              <a:gd name="T26" fmla="*/ 5232 w 5232"/>
              <a:gd name="T27" fmla="*/ 440 h 4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32" h="440">
                <a:moveTo>
                  <a:pt x="0" y="8"/>
                </a:moveTo>
                <a:cubicBezTo>
                  <a:pt x="224" y="200"/>
                  <a:pt x="448" y="392"/>
                  <a:pt x="672" y="392"/>
                </a:cubicBezTo>
                <a:cubicBezTo>
                  <a:pt x="896" y="392"/>
                  <a:pt x="1112" y="16"/>
                  <a:pt x="1344" y="8"/>
                </a:cubicBezTo>
                <a:cubicBezTo>
                  <a:pt x="1576" y="0"/>
                  <a:pt x="1800" y="344"/>
                  <a:pt x="2064" y="344"/>
                </a:cubicBezTo>
                <a:cubicBezTo>
                  <a:pt x="2328" y="344"/>
                  <a:pt x="2656" y="0"/>
                  <a:pt x="2928" y="8"/>
                </a:cubicBezTo>
                <a:cubicBezTo>
                  <a:pt x="3200" y="16"/>
                  <a:pt x="3440" y="392"/>
                  <a:pt x="3696" y="392"/>
                </a:cubicBezTo>
                <a:cubicBezTo>
                  <a:pt x="3952" y="392"/>
                  <a:pt x="4208" y="0"/>
                  <a:pt x="4464" y="8"/>
                </a:cubicBezTo>
                <a:cubicBezTo>
                  <a:pt x="4720" y="16"/>
                  <a:pt x="5104" y="376"/>
                  <a:pt x="5232" y="440"/>
                </a:cubicBezTo>
              </a:path>
            </a:pathLst>
          </a:custGeom>
          <a:noFill/>
          <a:ln w="85725">
            <a:solidFill>
              <a:srgbClr val="008000"/>
            </a:solidFill>
            <a:prstDash val="lgDash"/>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75783" name="Rectangle 8">
            <a:extLst>
              <a:ext uri="{FF2B5EF4-FFF2-40B4-BE49-F238E27FC236}">
                <a16:creationId xmlns:a16="http://schemas.microsoft.com/office/drawing/2014/main" id="{ED82C0DF-CFE5-431D-9459-F84F01CE530B}"/>
              </a:ext>
            </a:extLst>
          </p:cNvPr>
          <p:cNvSpPr>
            <a:spLocks noChangeArrowheads="1"/>
          </p:cNvSpPr>
          <p:nvPr/>
        </p:nvSpPr>
        <p:spPr bwMode="auto">
          <a:xfrm>
            <a:off x="8574088" y="0"/>
            <a:ext cx="1141412"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600" b="1" i="0" u="none" strike="noStrike" kern="1200" cap="none" spc="0" normalizeH="0" baseline="0" noProof="0">
                <a:ln>
                  <a:noFill/>
                </a:ln>
                <a:solidFill>
                  <a:srgbClr val="FF0000"/>
                </a:solidFill>
                <a:effectLst/>
                <a:uLnTx/>
                <a:uFillTx/>
                <a:latin typeface=".VnTime" panose="020B7200000000000000" pitchFamily="34" charset="0"/>
                <a:ea typeface="+mn-ea"/>
                <a:cs typeface="+mn-cs"/>
                <a:sym typeface="Wingdings" panose="05000000000000000000" pitchFamily="2" charset="2"/>
              </a:rPr>
              <a:t></a:t>
            </a:r>
          </a:p>
        </p:txBody>
      </p:sp>
      <p:sp>
        <p:nvSpPr>
          <p:cNvPr id="75784" name="Rectangle 9">
            <a:extLst>
              <a:ext uri="{FF2B5EF4-FFF2-40B4-BE49-F238E27FC236}">
                <a16:creationId xmlns:a16="http://schemas.microsoft.com/office/drawing/2014/main" id="{0B084BF0-C7D8-4F18-A1F3-0FF9A2DCBB85}"/>
              </a:ext>
            </a:extLst>
          </p:cNvPr>
          <p:cNvSpPr>
            <a:spLocks noChangeArrowheads="1"/>
          </p:cNvSpPr>
          <p:nvPr/>
        </p:nvSpPr>
        <p:spPr bwMode="auto">
          <a:xfrm>
            <a:off x="1296988" y="-381000"/>
            <a:ext cx="1141412"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600" b="1" i="0" u="none" strike="noStrike" kern="1200" cap="none" spc="0" normalizeH="0" baseline="0" noProof="0">
                <a:ln>
                  <a:noFill/>
                </a:ln>
                <a:solidFill>
                  <a:srgbClr val="FF0000"/>
                </a:solidFill>
                <a:effectLst/>
                <a:uLnTx/>
                <a:uFillTx/>
                <a:latin typeface=".VnTime" panose="020B7200000000000000" pitchFamily="34" charset="0"/>
                <a:ea typeface="+mn-ea"/>
                <a:cs typeface="+mn-cs"/>
                <a:sym typeface="Wingdings" panose="05000000000000000000" pitchFamily="2" charset="2"/>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5.png">
            <a:extLst>
              <a:ext uri="{FF2B5EF4-FFF2-40B4-BE49-F238E27FC236}">
                <a16:creationId xmlns:a16="http://schemas.microsoft.com/office/drawing/2014/main" id="{DCEB1C9B-6333-4A16-9D63-67BFBFFB0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325" y="-520700"/>
            <a:ext cx="13803313" cy="727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
            <a:extLst>
              <a:ext uri="{FF2B5EF4-FFF2-40B4-BE49-F238E27FC236}">
                <a16:creationId xmlns:a16="http://schemas.microsoft.com/office/drawing/2014/main" id="{17E9E259-E295-4437-AE43-056AE36E54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338" y="509588"/>
            <a:ext cx="3810001"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4">
            <a:extLst>
              <a:ext uri="{FF2B5EF4-FFF2-40B4-BE49-F238E27FC236}">
                <a16:creationId xmlns:a16="http://schemas.microsoft.com/office/drawing/2014/main" id="{BF7957CB-D86E-4E35-8099-B3AA75DFD1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800" y="-241300"/>
            <a:ext cx="15906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Rectangle 6">
            <a:extLst>
              <a:ext uri="{FF2B5EF4-FFF2-40B4-BE49-F238E27FC236}">
                <a16:creationId xmlns:a16="http://schemas.microsoft.com/office/drawing/2014/main" id="{90D54CF3-93DC-4FD7-883A-EE6374C1028C}"/>
              </a:ext>
            </a:extLst>
          </p:cNvPr>
          <p:cNvSpPr>
            <a:spLocks noChangeArrowheads="1"/>
          </p:cNvSpPr>
          <p:nvPr/>
        </p:nvSpPr>
        <p:spPr bwMode="auto">
          <a:xfrm>
            <a:off x="47625" y="1160463"/>
            <a:ext cx="31940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defRPr>
            </a:lvl1pPr>
            <a:lvl2pPr marL="742950" indent="-285750" defTabSz="457200">
              <a:spcBef>
                <a:spcPct val="20000"/>
              </a:spcBef>
              <a:buChar char="–"/>
              <a:defRPr sz="2800">
                <a:solidFill>
                  <a:schemeClr val="tx1"/>
                </a:solidFill>
                <a:latin typeface="Times New Roman" panose="02020603050405020304" pitchFamily="18" charset="0"/>
              </a:defRPr>
            </a:lvl2pPr>
            <a:lvl3pPr marL="1143000" indent="-228600" defTabSz="457200">
              <a:spcBef>
                <a:spcPct val="20000"/>
              </a:spcBef>
              <a:buChar char="•"/>
              <a:defRPr sz="2400">
                <a:solidFill>
                  <a:schemeClr val="tx1"/>
                </a:solidFill>
                <a:latin typeface="Times New Roman" panose="02020603050405020304" pitchFamily="18" charset="0"/>
              </a:defRPr>
            </a:lvl3pPr>
            <a:lvl4pPr marL="1600200" indent="-228600" defTabSz="457200">
              <a:spcBef>
                <a:spcPct val="20000"/>
              </a:spcBef>
              <a:buChar char="–"/>
              <a:defRPr sz="2000">
                <a:solidFill>
                  <a:schemeClr val="tx1"/>
                </a:solidFill>
                <a:latin typeface="Times New Roman" panose="02020603050405020304" pitchFamily="18" charset="0"/>
              </a:defRPr>
            </a:lvl4pPr>
            <a:lvl5pPr marL="2057400" indent="-228600" defTabSz="45720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AI THÔNG MINH HƠN HỌC SINH LỚP 9</a:t>
            </a:r>
          </a:p>
        </p:txBody>
      </p:sp>
      <p:pic>
        <p:nvPicPr>
          <p:cNvPr id="76806" name="Picture 2">
            <a:extLst>
              <a:ext uri="{FF2B5EF4-FFF2-40B4-BE49-F238E27FC236}">
                <a16:creationId xmlns:a16="http://schemas.microsoft.com/office/drawing/2014/main" id="{AE06DAC8-C1B4-4FD5-9102-42989A21EA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878" t="53352" r="11679"/>
          <a:stretch>
            <a:fillRect/>
          </a:stretch>
        </p:blipFill>
        <p:spPr bwMode="auto">
          <a:xfrm>
            <a:off x="4060825" y="3179763"/>
            <a:ext cx="7040563"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7" name="AutoShape 7">
            <a:extLst>
              <a:ext uri="{FF2B5EF4-FFF2-40B4-BE49-F238E27FC236}">
                <a16:creationId xmlns:a16="http://schemas.microsoft.com/office/drawing/2014/main" id="{9B435A7C-950E-4220-930E-1983A642EA0D}"/>
              </a:ext>
            </a:extLst>
          </p:cNvPr>
          <p:cNvSpPr>
            <a:spLocks noChangeArrowheads="1"/>
          </p:cNvSpPr>
          <p:nvPr/>
        </p:nvSpPr>
        <p:spPr bwMode="auto">
          <a:xfrm>
            <a:off x="3763963" y="1116013"/>
            <a:ext cx="3667125" cy="2133600"/>
          </a:xfrm>
          <a:prstGeom prst="cloudCallout">
            <a:avLst>
              <a:gd name="adj1" fmla="val -17685"/>
              <a:gd name="adj2" fmla="val 85880"/>
            </a:avLst>
          </a:prstGeom>
          <a:solidFill>
            <a:srgbClr val="FFCCFF"/>
          </a:solidFill>
          <a:ln w="9525">
            <a:solidFill>
              <a:srgbClr val="000000"/>
            </a:solidFill>
            <a:round/>
            <a:headEnd/>
            <a:tailEnd/>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1. Nhà nước tạo điều kiện gì cho công dân và công dân có quyền và trách nhiệm gì với nhà nước.</a:t>
            </a:r>
            <a:endParaRPr kumimoji="0" lang="en-US" altLang="en-US" sz="2000" b="0" i="0" u="none" strike="noStrike" kern="1200" cap="none" spc="0" normalizeH="0" baseline="0" noProof="0">
              <a:ln>
                <a:noFill/>
              </a:ln>
              <a:solidFill>
                <a:srgbClr val="000000"/>
              </a:solidFill>
              <a:effectLst/>
              <a:uLnTx/>
              <a:uFillTx/>
              <a:latin typeface=".VnTime" panose="020B7200000000000000" pitchFamily="34" charset="0"/>
              <a:ea typeface="+mn-ea"/>
              <a:cs typeface="Times New Roman" panose="02020603050405020304" pitchFamily="18" charset="0"/>
            </a:endParaRPr>
          </a:p>
        </p:txBody>
      </p:sp>
      <p:sp>
        <p:nvSpPr>
          <p:cNvPr id="76808" name="AutoShape 7">
            <a:extLst>
              <a:ext uri="{FF2B5EF4-FFF2-40B4-BE49-F238E27FC236}">
                <a16:creationId xmlns:a16="http://schemas.microsoft.com/office/drawing/2014/main" id="{CA307640-F971-485A-9BFE-EB97CEBB978A}"/>
              </a:ext>
            </a:extLst>
          </p:cNvPr>
          <p:cNvSpPr>
            <a:spLocks noChangeArrowheads="1"/>
          </p:cNvSpPr>
          <p:nvPr/>
        </p:nvSpPr>
        <p:spPr bwMode="auto">
          <a:xfrm>
            <a:off x="8270875" y="669925"/>
            <a:ext cx="3768725" cy="2181225"/>
          </a:xfrm>
          <a:prstGeom prst="cloudCallout">
            <a:avLst>
              <a:gd name="adj1" fmla="val -17685"/>
              <a:gd name="adj2" fmla="val 85880"/>
            </a:avLst>
          </a:prstGeom>
          <a:solidFill>
            <a:srgbClr val="EBF1DE"/>
          </a:solidFill>
          <a:ln w="9525">
            <a:solidFill>
              <a:srgbClr val="000000"/>
            </a:solidFill>
            <a:round/>
            <a:headEnd/>
            <a:tailEnd/>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2. Bạn sẽ làm gì để phát huy quyền tham gia quản lí nhà nước, quản lí xã hội của mình?</a:t>
            </a:r>
            <a:endParaRPr kumimoji="0" lang="en-US" altLang="en-US" sz="2000" b="1" i="1" u="none" strike="noStrike" kern="1200" cap="none" spc="0" normalizeH="0" baseline="0" noProof="0">
              <a:ln>
                <a:noFill/>
              </a:ln>
              <a:solidFill>
                <a:srgbClr val="A50021"/>
              </a:solidFill>
              <a:effectLst/>
              <a:uLnTx/>
              <a:uFillTx/>
              <a:latin typeface="Times New Roman" panose="02020603050405020304" pitchFamily="18" charset="0"/>
              <a:ea typeface="+mn-ea"/>
              <a:cs typeface="+mn-cs"/>
            </a:endParaRPr>
          </a:p>
        </p:txBody>
      </p:sp>
      <p:pic>
        <p:nvPicPr>
          <p:cNvPr id="76809" name="Picture 10" descr="lotus1">
            <a:extLst>
              <a:ext uri="{FF2B5EF4-FFF2-40B4-BE49-F238E27FC236}">
                <a16:creationId xmlns:a16="http://schemas.microsoft.com/office/drawing/2014/main" id="{732857B4-2C2C-45C4-946A-8741EEEF882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112375" y="5341938"/>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10" descr="lotus1">
            <a:extLst>
              <a:ext uri="{FF2B5EF4-FFF2-40B4-BE49-F238E27FC236}">
                <a16:creationId xmlns:a16="http://schemas.microsoft.com/office/drawing/2014/main" id="{664B14CC-87C2-443A-BA73-9DC939E33AD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804525" y="3822700"/>
            <a:ext cx="1795463"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1" name="Picture 10" descr="lotus1">
            <a:extLst>
              <a:ext uri="{FF2B5EF4-FFF2-40B4-BE49-F238E27FC236}">
                <a16:creationId xmlns:a16="http://schemas.microsoft.com/office/drawing/2014/main" id="{57EC1EDF-450E-4386-BE2E-E4B996A7038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270875" y="5897563"/>
            <a:ext cx="18415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F4C6E87B-FDBF-45AD-9B95-E59A87803234}"/>
              </a:ext>
            </a:extLst>
          </p:cNvPr>
          <p:cNvSpPr txBox="1"/>
          <p:nvPr/>
        </p:nvSpPr>
        <p:spPr>
          <a:xfrm>
            <a:off x="9525" y="4179888"/>
            <a:ext cx="4729163" cy="2308225"/>
          </a:xfrm>
          <a:prstGeom prst="rect">
            <a:avLst/>
          </a:prstGeom>
          <a:solidFill>
            <a:schemeClr val="accent3">
              <a:lumMod val="95000"/>
            </a:schemeClr>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LUẬT CHƠI: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Nhóm</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hai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bạn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trả</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lời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hỏi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nhau</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về</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trách</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nhiệm</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nhà</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nước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công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dân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Thời</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gian</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chuẩn</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bị</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 </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phút</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Thời</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gian</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trình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bày</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 </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phút</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76813" name="WordArt 8">
            <a:extLst>
              <a:ext uri="{FF2B5EF4-FFF2-40B4-BE49-F238E27FC236}">
                <a16:creationId xmlns:a16="http://schemas.microsoft.com/office/drawing/2014/main" id="{CAA96207-342B-4934-ABA8-D569A5ED6C2A}"/>
              </a:ext>
            </a:extLst>
          </p:cNvPr>
          <p:cNvSpPr>
            <a:spLocks noChangeArrowheads="1" noChangeShapeType="1" noTextEdit="1"/>
          </p:cNvSpPr>
          <p:nvPr/>
        </p:nvSpPr>
        <p:spPr bwMode="auto">
          <a:xfrm>
            <a:off x="3043238" y="-63500"/>
            <a:ext cx="5567362" cy="971550"/>
          </a:xfrm>
          <a:prstGeom prst="rect">
            <a:avLst/>
          </a:prstGeom>
        </p:spPr>
        <p:txBody>
          <a:bodyPr wrap="none" fromWordArt="1">
            <a:prstTxWarp prst="textWave2">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0" cap="none" spc="0" normalizeH="0" baseline="0" noProof="0">
                <a:ln w="9525">
                  <a:solidFill>
                    <a:srgbClr val="FF0000"/>
                  </a:solidFill>
                  <a:round/>
                  <a:headEnd/>
                  <a:tailEnd/>
                </a:ln>
                <a:solidFill>
                  <a:srgbClr val="0000FF"/>
                </a:solidFill>
                <a:effectLst/>
                <a:uLnTx/>
                <a:uFillTx/>
                <a:latin typeface="Times New Roman" panose="02020603050405020304" pitchFamily="18" charset="0"/>
                <a:ea typeface="+mn-ea"/>
                <a:cs typeface="Times New Roman" panose="02020603050405020304" pitchFamily="18" charset="0"/>
              </a:rPr>
              <a:t>ĐOÁN Ý ĐỒNG ĐỘI</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50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childTnLst>
                          </p:cTn>
                        </p:par>
                        <p:par>
                          <p:cTn id="14" fill="hold" nodeType="afterGroup">
                            <p:stCondLst>
                              <p:cond delay="15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26AF6B85-0B3B-47DB-B967-7EC65908BDC1}"/>
              </a:ext>
            </a:extLst>
          </p:cNvPr>
          <p:cNvSpPr/>
          <p:nvPr/>
        </p:nvSpPr>
        <p:spPr>
          <a:xfrm>
            <a:off x="2542368" y="125016"/>
            <a:ext cx="6580893" cy="619388"/>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12276" rtl="0" eaLnBrk="1" fontAlgn="auto" latinLnBrk="0" hangingPunct="1">
              <a:lnSpc>
                <a:spcPct val="100000"/>
              </a:lnSpc>
              <a:spcBef>
                <a:spcPts val="0"/>
              </a:spcBef>
              <a:spcAft>
                <a:spcPts val="0"/>
              </a:spcAft>
              <a:buClrTx/>
              <a:buSzTx/>
              <a:buFontTx/>
              <a:buNone/>
              <a:tabLst/>
              <a:defRPr/>
            </a:pPr>
            <a:endParaRPr kumimoji="0" lang="en-US" sz="762" b="0" i="0" u="none" strike="noStrike" kern="1200" cap="none" spc="0" normalizeH="0" baseline="0" noProof="0">
              <a:ln>
                <a:noFill/>
              </a:ln>
              <a:solidFill>
                <a:prstClr val="white"/>
              </a:solidFill>
              <a:effectLst/>
              <a:uLnTx/>
              <a:uFillTx/>
              <a:latin typeface="Lato Light"/>
              <a:ea typeface="+mn-ea"/>
              <a:cs typeface="+mn-cs"/>
            </a:endParaRPr>
          </a:p>
        </p:txBody>
      </p:sp>
      <p:sp>
        <p:nvSpPr>
          <p:cNvPr id="18" name="Rounded Rectangle 17">
            <a:extLst>
              <a:ext uri="{FF2B5EF4-FFF2-40B4-BE49-F238E27FC236}">
                <a16:creationId xmlns:a16="http://schemas.microsoft.com/office/drawing/2014/main" id="{D9D2F996-FCD3-4063-9EBF-EC7D739AED21}"/>
              </a:ext>
            </a:extLst>
          </p:cNvPr>
          <p:cNvSpPr/>
          <p:nvPr/>
        </p:nvSpPr>
        <p:spPr>
          <a:xfrm>
            <a:off x="2621572" y="399698"/>
            <a:ext cx="6422483" cy="579877"/>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12276" rtl="0" eaLnBrk="1" fontAlgn="auto" latinLnBrk="0" hangingPunct="1">
              <a:lnSpc>
                <a:spcPct val="100000"/>
              </a:lnSpc>
              <a:spcBef>
                <a:spcPts val="0"/>
              </a:spcBef>
              <a:spcAft>
                <a:spcPts val="0"/>
              </a:spcAft>
              <a:buClrTx/>
              <a:buSzTx/>
              <a:buFontTx/>
              <a:buNone/>
              <a:tabLst/>
              <a:defRPr/>
            </a:pPr>
            <a:endParaRPr kumimoji="0" lang="en-US" sz="762" b="0" i="0" u="none" strike="noStrike" kern="1200" cap="none" spc="0" normalizeH="0" baseline="0" noProof="0">
              <a:ln>
                <a:noFill/>
              </a:ln>
              <a:solidFill>
                <a:prstClr val="white"/>
              </a:solidFill>
              <a:effectLst/>
              <a:uLnTx/>
              <a:uFillTx/>
              <a:latin typeface="Lato Light"/>
              <a:ea typeface="+mn-ea"/>
              <a:cs typeface="+mn-cs"/>
            </a:endParaRPr>
          </a:p>
        </p:txBody>
      </p:sp>
      <p:sp>
        <p:nvSpPr>
          <p:cNvPr id="19" name="TextBox 18">
            <a:extLst>
              <a:ext uri="{FF2B5EF4-FFF2-40B4-BE49-F238E27FC236}">
                <a16:creationId xmlns:a16="http://schemas.microsoft.com/office/drawing/2014/main" id="{4B5952EC-CB21-4195-A70A-BD485E1AFE38}"/>
              </a:ext>
            </a:extLst>
          </p:cNvPr>
          <p:cNvSpPr txBox="1">
            <a:spLocks noChangeArrowheads="1"/>
          </p:cNvSpPr>
          <p:nvPr/>
        </p:nvSpPr>
        <p:spPr bwMode="auto">
          <a:xfrm>
            <a:off x="2908300" y="509588"/>
            <a:ext cx="6343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0" indent="-457200" algn="l" defTabSz="685800" rtl="0" eaLnBrk="1" fontAlgn="base" latinLnBrk="0" hangingPunct="1">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333399"/>
                </a:solidFill>
                <a:effectLst>
                  <a:outerShdw blurRad="38100" dist="38100" dir="2700000" algn="tl">
                    <a:srgbClr val="C0C0C0"/>
                  </a:outerShdw>
                </a:effectLst>
                <a:uLnTx/>
                <a:uFillTx/>
                <a:latin typeface="Times New Roman" pitchFamily="18" charset="0"/>
                <a:ea typeface="+mn-ea"/>
                <a:cs typeface="Arial" panose="020B0604020202020204" pitchFamily="34" charset="0"/>
              </a:rPr>
              <a:t>                    3. ĐIỀU KIỆN ĐẢM BẢO</a:t>
            </a:r>
          </a:p>
        </p:txBody>
      </p:sp>
      <p:cxnSp>
        <p:nvCxnSpPr>
          <p:cNvPr id="22" name="Straight Connector 21">
            <a:extLst>
              <a:ext uri="{FF2B5EF4-FFF2-40B4-BE49-F238E27FC236}">
                <a16:creationId xmlns:a16="http://schemas.microsoft.com/office/drawing/2014/main" id="{B8EB59F5-601E-489E-AB60-08198BEF8856}"/>
              </a:ext>
            </a:extLst>
          </p:cNvPr>
          <p:cNvCxnSpPr/>
          <p:nvPr/>
        </p:nvCxnSpPr>
        <p:spPr>
          <a:xfrm>
            <a:off x="5735638" y="979488"/>
            <a:ext cx="0" cy="16351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a:extLst>
              <a:ext uri="{FF2B5EF4-FFF2-40B4-BE49-F238E27FC236}">
                <a16:creationId xmlns:a16="http://schemas.microsoft.com/office/drawing/2014/main" id="{69BB73E4-F902-481C-9625-150079101653}"/>
              </a:ext>
            </a:extLst>
          </p:cNvPr>
          <p:cNvCxnSpPr/>
          <p:nvPr/>
        </p:nvCxnSpPr>
        <p:spPr>
          <a:xfrm>
            <a:off x="3565525" y="1176338"/>
            <a:ext cx="4629150" cy="33337"/>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a:extLst>
              <a:ext uri="{FF2B5EF4-FFF2-40B4-BE49-F238E27FC236}">
                <a16:creationId xmlns:a16="http://schemas.microsoft.com/office/drawing/2014/main" id="{4659E3E0-B4A6-4369-B03C-2B2BD01616CD}"/>
              </a:ext>
            </a:extLst>
          </p:cNvPr>
          <p:cNvCxnSpPr/>
          <p:nvPr/>
        </p:nvCxnSpPr>
        <p:spPr>
          <a:xfrm>
            <a:off x="3565525" y="1209675"/>
            <a:ext cx="0" cy="220663"/>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a:extLst>
              <a:ext uri="{FF2B5EF4-FFF2-40B4-BE49-F238E27FC236}">
                <a16:creationId xmlns:a16="http://schemas.microsoft.com/office/drawing/2014/main" id="{8D825FFB-991E-4138-AC25-6449151A4C48}"/>
              </a:ext>
            </a:extLst>
          </p:cNvPr>
          <p:cNvCxnSpPr/>
          <p:nvPr/>
        </p:nvCxnSpPr>
        <p:spPr>
          <a:xfrm>
            <a:off x="8232775" y="1238250"/>
            <a:ext cx="0" cy="220663"/>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a:extLst>
              <a:ext uri="{FF2B5EF4-FFF2-40B4-BE49-F238E27FC236}">
                <a16:creationId xmlns:a16="http://schemas.microsoft.com/office/drawing/2014/main" id="{8720D3F2-0573-49E3-AFBA-9FAC61E73374}"/>
              </a:ext>
            </a:extLst>
          </p:cNvPr>
          <p:cNvSpPr/>
          <p:nvPr/>
        </p:nvSpPr>
        <p:spPr>
          <a:xfrm>
            <a:off x="1569628" y="1494264"/>
            <a:ext cx="2641113" cy="645499"/>
          </a:xfrm>
          <a:prstGeom prst="roundRect">
            <a:avLst/>
          </a:prstGeom>
          <a:solidFill>
            <a:srgbClr val="FF66CC"/>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12276" rtl="0" eaLnBrk="1" fontAlgn="auto" latinLnBrk="0" hangingPunct="1">
              <a:lnSpc>
                <a:spcPct val="100000"/>
              </a:lnSpc>
              <a:spcBef>
                <a:spcPts val="0"/>
              </a:spcBef>
              <a:spcAft>
                <a:spcPts val="0"/>
              </a:spcAft>
              <a:buClrTx/>
              <a:buSzTx/>
              <a:buFontTx/>
              <a:buNone/>
              <a:tabLst/>
              <a:defRPr/>
            </a:pPr>
            <a:endParaRPr kumimoji="0" lang="en-US" sz="762" b="0" i="0" u="none" strike="noStrike" kern="1200" cap="none" spc="0" normalizeH="0" baseline="0" noProof="0">
              <a:ln>
                <a:noFill/>
              </a:ln>
              <a:solidFill>
                <a:prstClr val="white"/>
              </a:solidFill>
              <a:effectLst/>
              <a:uLnTx/>
              <a:uFillTx/>
              <a:latin typeface="Lato Light"/>
              <a:ea typeface="+mn-ea"/>
              <a:cs typeface="+mn-cs"/>
            </a:endParaRPr>
          </a:p>
        </p:txBody>
      </p:sp>
      <p:sp>
        <p:nvSpPr>
          <p:cNvPr id="40" name="Rounded Rectangle 39">
            <a:extLst>
              <a:ext uri="{FF2B5EF4-FFF2-40B4-BE49-F238E27FC236}">
                <a16:creationId xmlns:a16="http://schemas.microsoft.com/office/drawing/2014/main" id="{90C4A67C-0BC4-4776-A008-BBF21F9E7FBC}"/>
              </a:ext>
            </a:extLst>
          </p:cNvPr>
          <p:cNvSpPr/>
          <p:nvPr/>
        </p:nvSpPr>
        <p:spPr>
          <a:xfrm>
            <a:off x="1789924" y="1602754"/>
            <a:ext cx="2308513" cy="491330"/>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12276" rtl="0" eaLnBrk="1" fontAlgn="auto" latinLnBrk="0" hangingPunct="1">
              <a:lnSpc>
                <a:spcPct val="100000"/>
              </a:lnSpc>
              <a:spcBef>
                <a:spcPts val="0"/>
              </a:spcBef>
              <a:spcAft>
                <a:spcPts val="0"/>
              </a:spcAft>
              <a:buClrTx/>
              <a:buSzTx/>
              <a:buFontTx/>
              <a:buNone/>
              <a:tabLst/>
              <a:defRPr/>
            </a:pPr>
            <a:endParaRPr kumimoji="0" lang="en-US" sz="762" b="0" i="0" u="none" strike="noStrike" kern="1200" cap="none" spc="0" normalizeH="0" baseline="0" noProof="0">
              <a:ln>
                <a:noFill/>
              </a:ln>
              <a:solidFill>
                <a:prstClr val="white"/>
              </a:solidFill>
              <a:effectLst/>
              <a:uLnTx/>
              <a:uFillTx/>
              <a:latin typeface="Lato Light"/>
              <a:ea typeface="+mn-ea"/>
              <a:cs typeface="+mn-cs"/>
            </a:endParaRPr>
          </a:p>
        </p:txBody>
      </p:sp>
      <p:sp>
        <p:nvSpPr>
          <p:cNvPr id="45" name="Rounded Rectangle 44">
            <a:extLst>
              <a:ext uri="{FF2B5EF4-FFF2-40B4-BE49-F238E27FC236}">
                <a16:creationId xmlns:a16="http://schemas.microsoft.com/office/drawing/2014/main" id="{629CF2CA-5FB9-4E94-8806-88DAC9C100BE}"/>
              </a:ext>
            </a:extLst>
          </p:cNvPr>
          <p:cNvSpPr/>
          <p:nvPr/>
        </p:nvSpPr>
        <p:spPr>
          <a:xfrm>
            <a:off x="7920139" y="1538353"/>
            <a:ext cx="2549024" cy="657153"/>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12276" rtl="0" eaLnBrk="1" fontAlgn="auto" latinLnBrk="0" hangingPunct="1">
              <a:lnSpc>
                <a:spcPct val="100000"/>
              </a:lnSpc>
              <a:spcBef>
                <a:spcPts val="0"/>
              </a:spcBef>
              <a:spcAft>
                <a:spcPts val="0"/>
              </a:spcAft>
              <a:buClrTx/>
              <a:buSzTx/>
              <a:buFontTx/>
              <a:buNone/>
              <a:tabLst/>
              <a:defRPr/>
            </a:pPr>
            <a:endParaRPr kumimoji="0" lang="en-US" sz="762" b="0" i="0" u="none" strike="noStrike" kern="1200" cap="none" spc="0" normalizeH="0" baseline="0" noProof="0">
              <a:ln>
                <a:noFill/>
              </a:ln>
              <a:solidFill>
                <a:prstClr val="white"/>
              </a:solidFill>
              <a:effectLst/>
              <a:uLnTx/>
              <a:uFillTx/>
              <a:latin typeface="Lato Light"/>
              <a:ea typeface="+mn-ea"/>
              <a:cs typeface="+mn-cs"/>
            </a:endParaRPr>
          </a:p>
        </p:txBody>
      </p:sp>
      <p:sp>
        <p:nvSpPr>
          <p:cNvPr id="46" name="Rounded Rectangle 45">
            <a:extLst>
              <a:ext uri="{FF2B5EF4-FFF2-40B4-BE49-F238E27FC236}">
                <a16:creationId xmlns:a16="http://schemas.microsoft.com/office/drawing/2014/main" id="{0EC21E55-3331-4659-85CB-414ED482178B}"/>
              </a:ext>
            </a:extLst>
          </p:cNvPr>
          <p:cNvSpPr/>
          <p:nvPr/>
        </p:nvSpPr>
        <p:spPr>
          <a:xfrm>
            <a:off x="8158108" y="1680128"/>
            <a:ext cx="2073087" cy="494185"/>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12276" rtl="0" eaLnBrk="1" fontAlgn="auto" latinLnBrk="0" hangingPunct="1">
              <a:lnSpc>
                <a:spcPct val="100000"/>
              </a:lnSpc>
              <a:spcBef>
                <a:spcPts val="0"/>
              </a:spcBef>
              <a:spcAft>
                <a:spcPts val="0"/>
              </a:spcAft>
              <a:buClrTx/>
              <a:buSzTx/>
              <a:buFontTx/>
              <a:buNone/>
              <a:tabLst/>
              <a:defRPr/>
            </a:pPr>
            <a:endParaRPr kumimoji="0" lang="en-US" sz="762" b="0" i="0" u="none" strike="noStrike" kern="1200" cap="none" spc="0" normalizeH="0" baseline="0" noProof="0">
              <a:ln>
                <a:noFill/>
              </a:ln>
              <a:solidFill>
                <a:prstClr val="white"/>
              </a:solidFill>
              <a:effectLst/>
              <a:uLnTx/>
              <a:uFillTx/>
              <a:latin typeface="Lato Light"/>
              <a:ea typeface="+mn-ea"/>
              <a:cs typeface="+mn-cs"/>
            </a:endParaRPr>
          </a:p>
        </p:txBody>
      </p:sp>
      <p:sp>
        <p:nvSpPr>
          <p:cNvPr id="49" name="TextBox 48">
            <a:extLst>
              <a:ext uri="{FF2B5EF4-FFF2-40B4-BE49-F238E27FC236}">
                <a16:creationId xmlns:a16="http://schemas.microsoft.com/office/drawing/2014/main" id="{95C27625-4CF5-40FE-AA45-98F0BDADCC16}"/>
              </a:ext>
            </a:extLst>
          </p:cNvPr>
          <p:cNvSpPr txBox="1">
            <a:spLocks noChangeArrowheads="1"/>
          </p:cNvSpPr>
          <p:nvPr/>
        </p:nvSpPr>
        <p:spPr bwMode="auto">
          <a:xfrm>
            <a:off x="1741488" y="1670050"/>
            <a:ext cx="2279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defRPr>
            </a:lvl1pPr>
            <a:lvl2pPr marL="742950" indent="-285750" defTabSz="815975">
              <a:defRPr>
                <a:solidFill>
                  <a:schemeClr val="tx1"/>
                </a:solidFill>
                <a:latin typeface="Arial" panose="020B0604020202020204" pitchFamily="34" charset="0"/>
              </a:defRPr>
            </a:lvl2pPr>
            <a:lvl3pPr marL="1143000" indent="-228600" defTabSz="815975">
              <a:defRPr>
                <a:solidFill>
                  <a:schemeClr val="tx1"/>
                </a:solidFill>
                <a:latin typeface="Arial" panose="020B0604020202020204" pitchFamily="34" charset="0"/>
              </a:defRPr>
            </a:lvl3pPr>
            <a:lvl4pPr marL="1600200" indent="-228600" defTabSz="815975">
              <a:defRPr>
                <a:solidFill>
                  <a:schemeClr val="tx1"/>
                </a:solidFill>
                <a:latin typeface="Arial" panose="020B0604020202020204" pitchFamily="34" charset="0"/>
              </a:defRPr>
            </a:lvl4pPr>
            <a:lvl5pPr marL="2057400" indent="-228600" defTabSz="815975">
              <a:defRPr>
                <a:solidFill>
                  <a:schemeClr val="tx1"/>
                </a:solidFill>
                <a:latin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815975"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NHÀ NƯỚC</a:t>
            </a:r>
            <a:endParaRPr kumimoji="0" lang="vi-VN" altLang="en-US" sz="18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52" name="TextBox 51">
            <a:extLst>
              <a:ext uri="{FF2B5EF4-FFF2-40B4-BE49-F238E27FC236}">
                <a16:creationId xmlns:a16="http://schemas.microsoft.com/office/drawing/2014/main" id="{186EF1D8-0DA5-4297-A004-630D45F68A00}"/>
              </a:ext>
            </a:extLst>
          </p:cNvPr>
          <p:cNvSpPr txBox="1">
            <a:spLocks noChangeArrowheads="1"/>
          </p:cNvSpPr>
          <p:nvPr/>
        </p:nvSpPr>
        <p:spPr bwMode="auto">
          <a:xfrm>
            <a:off x="8077200" y="1749425"/>
            <a:ext cx="2471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defRPr>
            </a:lvl1pPr>
            <a:lvl2pPr marL="742950" indent="-285750" defTabSz="815975">
              <a:defRPr>
                <a:solidFill>
                  <a:schemeClr val="tx1"/>
                </a:solidFill>
                <a:latin typeface="Arial" panose="020B0604020202020204" pitchFamily="34" charset="0"/>
              </a:defRPr>
            </a:lvl2pPr>
            <a:lvl3pPr marL="1143000" indent="-228600" defTabSz="815975">
              <a:defRPr>
                <a:solidFill>
                  <a:schemeClr val="tx1"/>
                </a:solidFill>
                <a:latin typeface="Arial" panose="020B0604020202020204" pitchFamily="34" charset="0"/>
              </a:defRPr>
            </a:lvl3pPr>
            <a:lvl4pPr marL="1600200" indent="-228600" defTabSz="815975">
              <a:defRPr>
                <a:solidFill>
                  <a:schemeClr val="tx1"/>
                </a:solidFill>
                <a:latin typeface="Arial" panose="020B0604020202020204" pitchFamily="34" charset="0"/>
              </a:defRPr>
            </a:lvl4pPr>
            <a:lvl5pPr marL="2057400" indent="-228600" defTabSz="815975">
              <a:defRPr>
                <a:solidFill>
                  <a:schemeClr val="tx1"/>
                </a:solidFill>
                <a:latin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815975"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HỌC SINH</a:t>
            </a:r>
            <a:endParaRPr kumimoji="0" lang="vi-VN" altLang="en-US" sz="1800" b="1" i="1"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54" name="Horizontal Scroll 53">
            <a:extLst>
              <a:ext uri="{FF2B5EF4-FFF2-40B4-BE49-F238E27FC236}">
                <a16:creationId xmlns:a16="http://schemas.microsoft.com/office/drawing/2014/main" id="{62C158FD-54A5-4C75-B6B3-A90322A36820}"/>
              </a:ext>
            </a:extLst>
          </p:cNvPr>
          <p:cNvSpPr/>
          <p:nvPr/>
        </p:nvSpPr>
        <p:spPr>
          <a:xfrm>
            <a:off x="8194675" y="2228850"/>
            <a:ext cx="3067050" cy="1538288"/>
          </a:xfrm>
          <a:prstGeom prst="horizontalScroll">
            <a:avLst/>
          </a:prstGeom>
          <a:solidFill>
            <a:srgbClr val="FFC000"/>
          </a:solidFill>
          <a:ln w="12700" cap="flat" cmpd="sng" algn="ctr">
            <a:solidFill>
              <a:srgbClr val="5B9BD5">
                <a:shade val="50000"/>
              </a:srgbClr>
            </a:solidFill>
            <a:prstDash val="solid"/>
            <a:miter lim="800000"/>
          </a:ln>
          <a:effectLst/>
        </p:spPr>
        <p:txBody>
          <a:bodyPr anchor="ct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Học</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tập</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tốt</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lao</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động</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tốt</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va</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rèn</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luyện</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ý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thức</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ki</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luật</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tốt</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tham</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gia</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góp</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ý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xây</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dựng</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lớp</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55" name="Horizontal Scroll 54">
            <a:extLst>
              <a:ext uri="{FF2B5EF4-FFF2-40B4-BE49-F238E27FC236}">
                <a16:creationId xmlns:a16="http://schemas.microsoft.com/office/drawing/2014/main" id="{E8B6F4E3-6F10-4B49-9577-7587CD18F053}"/>
              </a:ext>
            </a:extLst>
          </p:cNvPr>
          <p:cNvSpPr/>
          <p:nvPr/>
        </p:nvSpPr>
        <p:spPr>
          <a:xfrm>
            <a:off x="8194675" y="3675063"/>
            <a:ext cx="3111500" cy="1527175"/>
          </a:xfrm>
          <a:prstGeom prst="horizontalScroll">
            <a:avLst/>
          </a:prstGeom>
          <a:solidFill>
            <a:srgbClr val="FFC000"/>
          </a:solidFill>
          <a:ln w="12700" cap="flat" cmpd="sng" algn="ctr">
            <a:solidFill>
              <a:srgbClr val="5B9BD5">
                <a:shade val="50000"/>
              </a:srgbClr>
            </a:solidFill>
            <a:prstDash val="solid"/>
            <a:miter lim="800000"/>
          </a:ln>
          <a:effectLst/>
        </p:spPr>
        <p:txBody>
          <a:bodyPr anchor="ctr"/>
          <a:lstStyle/>
          <a:p>
            <a:pPr marL="257175" marR="0" lvl="0" indent="-257175" algn="l" defTabSz="914400" rtl="0" eaLnBrk="1" fontAlgn="auto" latinLnBrk="0" hangingPunct="1">
              <a:lnSpc>
                <a:spcPct val="100000"/>
              </a:lnSpc>
              <a:spcBef>
                <a:spcPct val="20000"/>
              </a:spcBef>
              <a:spcAft>
                <a:spcPts val="0"/>
              </a:spcAft>
              <a:buClr>
                <a:srgbClr val="5B9BD5"/>
              </a:buClr>
              <a:buSzTx/>
              <a:buFontTx/>
              <a:buNone/>
              <a:tabLst/>
              <a:defRPr/>
            </a:pP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Tuyên</a:t>
            </a:r>
            <a:r>
              <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mọi</a:t>
            </a:r>
            <a:r>
              <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quyền</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0" cap="none" spc="0" normalizeH="0" baseline="0" noProof="0" dirty="0" err="1">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tham</a:t>
            </a:r>
            <a:r>
              <a:rPr kumimoji="0" lang="en-US" sz="1800" b="1" i="0" u="none" strike="noStrike" kern="0" cap="none" spc="0" normalizeH="0" baseline="0" noProof="0" dirty="0">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 </a:t>
            </a:r>
            <a:r>
              <a:rPr kumimoji="0" lang="en-US" sz="1800" b="1" i="0" u="none" strike="noStrike" kern="0" cap="none" spc="0" normalizeH="0" baseline="0" noProof="0" dirty="0" err="1">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gia</a:t>
            </a:r>
            <a:r>
              <a:rPr kumimoji="0" lang="en-US" sz="1800" b="1" i="0" u="none" strike="noStrike" kern="0" cap="none" spc="0" normalizeH="0" baseline="0" noProof="0" dirty="0">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 </a:t>
            </a:r>
            <a:r>
              <a:rPr kumimoji="0" lang="en-US" sz="1800" b="1" i="0" u="none" strike="noStrike" kern="0" cap="none" spc="0" normalizeH="0" baseline="0" noProof="0" dirty="0" err="1">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quản</a:t>
            </a:r>
            <a:r>
              <a:rPr kumimoji="0" lang="en-US" sz="1800" b="1" i="0" u="none" strike="noStrike" kern="0" cap="none" spc="0" normalizeH="0" baseline="0" noProof="0" dirty="0">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 </a:t>
            </a:r>
            <a:r>
              <a:rPr kumimoji="0" lang="en-US" sz="1800" b="1" i="0" u="none" strike="noStrike" kern="0" cap="none" spc="0" normalizeH="0" baseline="0" noProof="0" dirty="0" err="1">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lí</a:t>
            </a:r>
            <a:r>
              <a:rPr kumimoji="0" lang="en-US" sz="1800" b="1" i="0" u="none" strike="noStrike" kern="0" cap="none" spc="0" normalizeH="0" baseline="0" noProof="0" dirty="0">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 </a:t>
            </a:r>
            <a:r>
              <a:rPr kumimoji="0" lang="en-US" sz="1800" b="1" i="0" u="none" strike="noStrike" kern="0" cap="none" spc="0" normalizeH="0" baseline="0" noProof="0" dirty="0" err="1">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nhà</a:t>
            </a:r>
            <a:r>
              <a:rPr kumimoji="0" lang="en-US" sz="1800" b="1" i="0" u="none" strike="noStrike" kern="0" cap="none" spc="0" normalizeH="0" baseline="0" noProof="0" dirty="0">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 </a:t>
            </a:r>
            <a:r>
              <a:rPr kumimoji="0" lang="en-US" sz="1800" b="1" i="0" u="none" strike="noStrike" kern="0" cap="none" spc="0" normalizeH="0" baseline="0" noProof="0" dirty="0" err="1">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nước</a:t>
            </a:r>
            <a:r>
              <a:rPr kumimoji="0" lang="en-US" sz="1800" b="1" i="0" u="none" strike="noStrike" kern="0" cap="none" spc="0" normalizeH="0" baseline="0" noProof="0" dirty="0">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 </a:t>
            </a:r>
            <a:r>
              <a:rPr kumimoji="0" lang="en-US" sz="1800" b="1" i="0" u="none" strike="noStrike" kern="0" cap="none" spc="0" normalizeH="0" baseline="0" noProof="0" dirty="0" err="1">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và</a:t>
            </a:r>
            <a:r>
              <a:rPr kumimoji="0" lang="en-US" sz="1800" b="1" i="0" u="none" strike="noStrike" kern="0" cap="none" spc="0" normalizeH="0" baseline="0" noProof="0" dirty="0">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 </a:t>
            </a:r>
            <a:r>
              <a:rPr kumimoji="0" lang="en-US" sz="1800" b="1" i="0" u="none" strike="noStrike" kern="0" cap="none" spc="0" normalizeH="0" baseline="0" noProof="0" dirty="0" err="1">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xã</a:t>
            </a:r>
            <a:r>
              <a:rPr kumimoji="0" lang="en-US" sz="1800" b="1" i="0" u="none" strike="noStrike" kern="0" cap="none" spc="0" normalizeH="0" baseline="0" noProof="0" dirty="0">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 </a:t>
            </a:r>
            <a:r>
              <a:rPr kumimoji="0" lang="en-US" sz="1800" b="1" i="0" u="none" strike="noStrike" kern="0" cap="none" spc="0" normalizeH="0" baseline="0" noProof="0" dirty="0" err="1">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hội</a:t>
            </a:r>
            <a:r>
              <a:rPr kumimoji="0" lang="en-US" sz="1800" b="1" i="0" u="none" strike="noStrike" kern="0" cap="none" spc="0" normalizeH="0" baseline="0" noProof="0" dirty="0">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 </a:t>
            </a:r>
            <a:r>
              <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56" name="Horizontal Scroll 55">
            <a:extLst>
              <a:ext uri="{FF2B5EF4-FFF2-40B4-BE49-F238E27FC236}">
                <a16:creationId xmlns:a16="http://schemas.microsoft.com/office/drawing/2014/main" id="{44B9487F-9A55-46FF-95D0-A6C78AA3993F}"/>
              </a:ext>
            </a:extLst>
          </p:cNvPr>
          <p:cNvSpPr/>
          <p:nvPr/>
        </p:nvSpPr>
        <p:spPr>
          <a:xfrm>
            <a:off x="8407400" y="5240338"/>
            <a:ext cx="2928938" cy="1576387"/>
          </a:xfrm>
          <a:prstGeom prst="horizontalScroll">
            <a:avLst/>
          </a:prstGeom>
          <a:solidFill>
            <a:srgbClr val="FFC000"/>
          </a:solidFill>
          <a:ln w="12700" cap="flat" cmpd="sng" algn="ctr">
            <a:solidFill>
              <a:srgbClr val="5B9BD5">
                <a:shade val="50000"/>
              </a:srgbClr>
            </a:solidFill>
            <a:prstDash val="solid"/>
            <a:miter lim="800000"/>
          </a:ln>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Tham</a:t>
            </a:r>
            <a:r>
              <a:rPr kumimoji="0" lang="en-US" alt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gia</a:t>
            </a:r>
            <a:r>
              <a:rPr kumimoji="0" lang="en-US" alt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các</a:t>
            </a:r>
            <a:r>
              <a:rPr kumimoji="0" lang="en-US" alt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hoạt</a:t>
            </a:r>
            <a:r>
              <a:rPr kumimoji="0" lang="en-US" alt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động</a:t>
            </a:r>
            <a:r>
              <a:rPr kumimoji="0" lang="en-US" alt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ở </a:t>
            </a:r>
            <a:r>
              <a:rPr kumimoji="0" lang="en-US" alt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địa</a:t>
            </a:r>
            <a:r>
              <a:rPr kumimoji="0" lang="en-US" alt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phương</a:t>
            </a:r>
            <a:endParaRPr kumimoji="0" lang="en-US" altLang="en-US" sz="20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en-US" altLang="en-US" sz="1200" b="0" i="0" u="none" strike="noStrike" kern="1200" cap="none" spc="0" normalizeH="0" baseline="0" noProof="0" dirty="0">
              <a:ln>
                <a:noFill/>
              </a:ln>
              <a:solidFill>
                <a:srgbClr val="333399"/>
              </a:solidFill>
              <a:effectLst/>
              <a:uLnTx/>
              <a:uFillTx/>
              <a:latin typeface="Arial" panose="020B0604020202020204" pitchFamily="34" charset="0"/>
              <a:ea typeface="+mn-ea"/>
              <a:cs typeface="+mn-cs"/>
            </a:endParaRPr>
          </a:p>
        </p:txBody>
      </p:sp>
      <p:cxnSp>
        <p:nvCxnSpPr>
          <p:cNvPr id="60" name="Straight Connector 59">
            <a:extLst>
              <a:ext uri="{FF2B5EF4-FFF2-40B4-BE49-F238E27FC236}">
                <a16:creationId xmlns:a16="http://schemas.microsoft.com/office/drawing/2014/main" id="{B571BBF8-CB5D-4B95-A792-C8BAD20E648B}"/>
              </a:ext>
            </a:extLst>
          </p:cNvPr>
          <p:cNvCxnSpPr/>
          <p:nvPr/>
        </p:nvCxnSpPr>
        <p:spPr>
          <a:xfrm>
            <a:off x="5745163" y="1266825"/>
            <a:ext cx="0" cy="163513"/>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63" name="Rounded Rectangle 62">
            <a:extLst>
              <a:ext uri="{FF2B5EF4-FFF2-40B4-BE49-F238E27FC236}">
                <a16:creationId xmlns:a16="http://schemas.microsoft.com/office/drawing/2014/main" id="{2450382D-1C4A-4033-8D09-604CB9D3E606}"/>
              </a:ext>
            </a:extLst>
          </p:cNvPr>
          <p:cNvSpPr/>
          <p:nvPr/>
        </p:nvSpPr>
        <p:spPr>
          <a:xfrm>
            <a:off x="4579624" y="1578742"/>
            <a:ext cx="2886670" cy="614429"/>
          </a:xfrm>
          <a:prstGeom prst="roundRect">
            <a:avLst/>
          </a:prstGeom>
          <a:solidFill>
            <a:srgbClr val="00B0F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12276" rtl="0" eaLnBrk="1" fontAlgn="auto" latinLnBrk="0" hangingPunct="1">
              <a:lnSpc>
                <a:spcPct val="100000"/>
              </a:lnSpc>
              <a:spcBef>
                <a:spcPts val="0"/>
              </a:spcBef>
              <a:spcAft>
                <a:spcPts val="0"/>
              </a:spcAft>
              <a:buClrTx/>
              <a:buSzTx/>
              <a:buFontTx/>
              <a:buNone/>
              <a:tabLst/>
              <a:defRPr/>
            </a:pPr>
            <a:endParaRPr kumimoji="0" lang="en-US" sz="762" b="0" i="0" u="none" strike="noStrike" kern="1200" cap="none" spc="0" normalizeH="0" baseline="0" noProof="0">
              <a:ln>
                <a:noFill/>
              </a:ln>
              <a:solidFill>
                <a:prstClr val="white"/>
              </a:solidFill>
              <a:effectLst/>
              <a:uLnTx/>
              <a:uFillTx/>
              <a:latin typeface="Lato Light"/>
              <a:ea typeface="+mn-ea"/>
              <a:cs typeface="+mn-cs"/>
            </a:endParaRPr>
          </a:p>
        </p:txBody>
      </p:sp>
      <p:sp>
        <p:nvSpPr>
          <p:cNvPr id="64" name="Rounded Rectangle 63">
            <a:extLst>
              <a:ext uri="{FF2B5EF4-FFF2-40B4-BE49-F238E27FC236}">
                <a16:creationId xmlns:a16="http://schemas.microsoft.com/office/drawing/2014/main" id="{1C33C59B-CCFC-4565-9264-3FDE9DB6C625}"/>
              </a:ext>
            </a:extLst>
          </p:cNvPr>
          <p:cNvSpPr/>
          <p:nvPr/>
        </p:nvSpPr>
        <p:spPr>
          <a:xfrm>
            <a:off x="4741206" y="1640164"/>
            <a:ext cx="2308513" cy="491330"/>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12276" rtl="0" eaLnBrk="1" fontAlgn="auto" latinLnBrk="0" hangingPunct="1">
              <a:lnSpc>
                <a:spcPct val="100000"/>
              </a:lnSpc>
              <a:spcBef>
                <a:spcPts val="0"/>
              </a:spcBef>
              <a:spcAft>
                <a:spcPts val="0"/>
              </a:spcAft>
              <a:buClrTx/>
              <a:buSzTx/>
              <a:buFontTx/>
              <a:buNone/>
              <a:tabLst/>
              <a:defRPr/>
            </a:pPr>
            <a:endParaRPr kumimoji="0" lang="en-US" sz="762" b="0" i="0" u="none" strike="noStrike" kern="1200" cap="none" spc="0" normalizeH="0" baseline="0" noProof="0">
              <a:ln>
                <a:noFill/>
              </a:ln>
              <a:solidFill>
                <a:prstClr val="white"/>
              </a:solidFill>
              <a:effectLst/>
              <a:uLnTx/>
              <a:uFillTx/>
              <a:latin typeface="Lato Light"/>
              <a:ea typeface="+mn-ea"/>
              <a:cs typeface="+mn-cs"/>
            </a:endParaRPr>
          </a:p>
        </p:txBody>
      </p:sp>
      <p:sp>
        <p:nvSpPr>
          <p:cNvPr id="65" name="TextBox 64">
            <a:extLst>
              <a:ext uri="{FF2B5EF4-FFF2-40B4-BE49-F238E27FC236}">
                <a16:creationId xmlns:a16="http://schemas.microsoft.com/office/drawing/2014/main" id="{1D561389-0794-4584-B282-46A6C0CB802E}"/>
              </a:ext>
            </a:extLst>
          </p:cNvPr>
          <p:cNvSpPr txBox="1">
            <a:spLocks noChangeArrowheads="1"/>
          </p:cNvSpPr>
          <p:nvPr/>
        </p:nvSpPr>
        <p:spPr bwMode="auto">
          <a:xfrm>
            <a:off x="4770438" y="1736725"/>
            <a:ext cx="2279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defRPr>
            </a:lvl1pPr>
            <a:lvl2pPr marL="742950" indent="-285750" defTabSz="815975">
              <a:defRPr>
                <a:solidFill>
                  <a:schemeClr val="tx1"/>
                </a:solidFill>
                <a:latin typeface="Arial" panose="020B0604020202020204" pitchFamily="34" charset="0"/>
              </a:defRPr>
            </a:lvl2pPr>
            <a:lvl3pPr marL="1143000" indent="-228600" defTabSz="815975">
              <a:defRPr>
                <a:solidFill>
                  <a:schemeClr val="tx1"/>
                </a:solidFill>
                <a:latin typeface="Arial" panose="020B0604020202020204" pitchFamily="34" charset="0"/>
              </a:defRPr>
            </a:lvl3pPr>
            <a:lvl4pPr marL="1600200" indent="-228600" defTabSz="815975">
              <a:defRPr>
                <a:solidFill>
                  <a:schemeClr val="tx1"/>
                </a:solidFill>
                <a:latin typeface="Arial" panose="020B0604020202020204" pitchFamily="34" charset="0"/>
              </a:defRPr>
            </a:lvl4pPr>
            <a:lvl5pPr marL="2057400" indent="-228600" defTabSz="815975">
              <a:defRPr>
                <a:solidFill>
                  <a:schemeClr val="tx1"/>
                </a:solidFill>
                <a:latin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815975"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CÔNG DÂN</a:t>
            </a:r>
            <a:endParaRPr kumimoji="0" lang="vi-VN" altLang="en-US" sz="18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66" name="Oval 2">
            <a:extLst>
              <a:ext uri="{FF2B5EF4-FFF2-40B4-BE49-F238E27FC236}">
                <a16:creationId xmlns:a16="http://schemas.microsoft.com/office/drawing/2014/main" id="{30E5D810-9B62-4F20-B429-25152E8D44E7}"/>
              </a:ext>
            </a:extLst>
          </p:cNvPr>
          <p:cNvSpPr>
            <a:spLocks noChangeArrowheads="1"/>
          </p:cNvSpPr>
          <p:nvPr/>
        </p:nvSpPr>
        <p:spPr bwMode="auto">
          <a:xfrm>
            <a:off x="1790700" y="2424113"/>
            <a:ext cx="2178050" cy="4316412"/>
          </a:xfrm>
          <a:prstGeom prst="ellipse">
            <a:avLst/>
          </a:prstGeom>
          <a:solidFill>
            <a:srgbClr val="FF66CC"/>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7" name="TextBox 66">
            <a:extLst>
              <a:ext uri="{FF2B5EF4-FFF2-40B4-BE49-F238E27FC236}">
                <a16:creationId xmlns:a16="http://schemas.microsoft.com/office/drawing/2014/main" id="{23F65E3B-E0E4-4C98-B6D0-B4DBAB2A5DEB}"/>
              </a:ext>
            </a:extLst>
          </p:cNvPr>
          <p:cNvSpPr txBox="1"/>
          <p:nvPr/>
        </p:nvSpPr>
        <p:spPr>
          <a:xfrm>
            <a:off x="1916113" y="3192463"/>
            <a:ext cx="2043112" cy="2493962"/>
          </a:xfrm>
          <a:prstGeom prst="rect">
            <a:avLst/>
          </a:prstGeom>
          <a:noFill/>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Quy</a:t>
            </a:r>
            <a:r>
              <a:rPr kumimoji="0" lang="en-US" altLang="en-US" sz="24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định</a:t>
            </a:r>
            <a:r>
              <a:rPr kumimoji="0" lang="en-US" altLang="en-US" sz="24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bằng</a:t>
            </a:r>
            <a:r>
              <a:rPr kumimoji="0" lang="en-US" altLang="en-US" sz="24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pháp</a:t>
            </a:r>
            <a:r>
              <a:rPr kumimoji="0" lang="en-US" altLang="en-US" sz="24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luật</a:t>
            </a:r>
            <a:endParaRPr kumimoji="0" lang="en-US" altLang="en-US" sz="24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en-US" sz="24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Kiểm</a:t>
            </a:r>
            <a:r>
              <a:rPr kumimoji="0" lang="en-US" altLang="en-US" sz="24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tra</a:t>
            </a:r>
            <a:r>
              <a:rPr kumimoji="0" lang="en-US" altLang="en-US" sz="24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giám</a:t>
            </a:r>
            <a:r>
              <a:rPr kumimoji="0" lang="en-US" altLang="en-US" sz="24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sát</a:t>
            </a:r>
            <a:r>
              <a:rPr kumimoji="0" lang="en-US" altLang="en-US" sz="24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việc</a:t>
            </a:r>
            <a:r>
              <a:rPr kumimoji="0" lang="en-US" altLang="en-US" sz="24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thực</a:t>
            </a:r>
            <a:r>
              <a:rPr kumimoji="0" lang="en-US" altLang="en-US" sz="24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hiện</a:t>
            </a:r>
            <a:r>
              <a:rPr kumimoji="0" lang="en-US" altLang="en-US" sz="24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a:t>
            </a:r>
          </a:p>
        </p:txBody>
      </p:sp>
      <p:sp>
        <p:nvSpPr>
          <p:cNvPr id="68" name="Freeform 26">
            <a:extLst>
              <a:ext uri="{FF2B5EF4-FFF2-40B4-BE49-F238E27FC236}">
                <a16:creationId xmlns:a16="http://schemas.microsoft.com/office/drawing/2014/main" id="{B1F0B7C8-4DA4-442F-AEA5-903874DBC6FD}"/>
              </a:ext>
            </a:extLst>
          </p:cNvPr>
          <p:cNvSpPr>
            <a:spLocks/>
          </p:cNvSpPr>
          <p:nvPr/>
        </p:nvSpPr>
        <p:spPr bwMode="auto">
          <a:xfrm rot="10800000">
            <a:off x="3998913" y="2033588"/>
            <a:ext cx="3968750" cy="2003425"/>
          </a:xfrm>
          <a:prstGeom prst="leftArrow">
            <a:avLst>
              <a:gd name="adj1" fmla="val 50000"/>
              <a:gd name="adj2" fmla="val 49974"/>
            </a:avLst>
          </a:prstGeom>
          <a:solidFill>
            <a:srgbClr val="5FCB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2000250" indent="-171450" eaLnBrk="0" fontAlgn="base" hangingPunct="0">
              <a:spcBef>
                <a:spcPct val="0"/>
              </a:spcBef>
              <a:spcAft>
                <a:spcPct val="0"/>
              </a:spcAft>
              <a:defRPr>
                <a:solidFill>
                  <a:schemeClr val="tx1"/>
                </a:solidFill>
                <a:latin typeface="Arial" panose="020B0604020202020204" pitchFamily="34" charset="0"/>
              </a:defRPr>
            </a:lvl6pPr>
            <a:lvl7pPr marL="2457450" indent="-171450" eaLnBrk="0" fontAlgn="base" hangingPunct="0">
              <a:spcBef>
                <a:spcPct val="0"/>
              </a:spcBef>
              <a:spcAft>
                <a:spcPct val="0"/>
              </a:spcAft>
              <a:defRPr>
                <a:solidFill>
                  <a:schemeClr val="tx1"/>
                </a:solidFill>
                <a:latin typeface="Arial" panose="020B0604020202020204" pitchFamily="34" charset="0"/>
              </a:defRPr>
            </a:lvl7pPr>
            <a:lvl8pPr marL="2914650" indent="-171450" eaLnBrk="0" fontAlgn="base" hangingPunct="0">
              <a:spcBef>
                <a:spcPct val="0"/>
              </a:spcBef>
              <a:spcAft>
                <a:spcPct val="0"/>
              </a:spcAft>
              <a:defRPr>
                <a:solidFill>
                  <a:schemeClr val="tx1"/>
                </a:solidFill>
                <a:latin typeface="Arial" panose="020B0604020202020204" pitchFamily="34" charset="0"/>
              </a:defRPr>
            </a:lvl8pPr>
            <a:lvl9pPr marL="3371850" indent="-17145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d-ID" altLang="en-US" sz="18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endParaRPr>
          </a:p>
        </p:txBody>
      </p:sp>
      <p:sp>
        <p:nvSpPr>
          <p:cNvPr id="69" name="TextBox 36">
            <a:extLst>
              <a:ext uri="{FF2B5EF4-FFF2-40B4-BE49-F238E27FC236}">
                <a16:creationId xmlns:a16="http://schemas.microsoft.com/office/drawing/2014/main" id="{0A13507E-5629-46C2-AA08-25CFDA8A348B}"/>
              </a:ext>
            </a:extLst>
          </p:cNvPr>
          <p:cNvSpPr txBox="1"/>
          <p:nvPr/>
        </p:nvSpPr>
        <p:spPr>
          <a:xfrm>
            <a:off x="3981450" y="2511425"/>
            <a:ext cx="3752850" cy="1200150"/>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Công</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dân</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phải</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học</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tập</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tìm</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hiểu</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để</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nắm</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được</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nội</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dung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quyền</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0" cap="none" spc="0" normalizeH="0" baseline="0" noProof="0" dirty="0" err="1">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tham</a:t>
            </a:r>
            <a:r>
              <a:rPr kumimoji="0" lang="en-US" sz="1800" b="1" i="0" u="none" strike="noStrike" kern="0" cap="none" spc="0" normalizeH="0" baseline="0" noProof="0" dirty="0">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 </a:t>
            </a:r>
            <a:r>
              <a:rPr kumimoji="0" lang="en-US" sz="1800" b="1" i="0" u="none" strike="noStrike" kern="0" cap="none" spc="0" normalizeH="0" baseline="0" noProof="0" dirty="0" err="1">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gia</a:t>
            </a:r>
            <a:r>
              <a:rPr kumimoji="0" lang="en-US" sz="1800" b="1" i="0" u="none" strike="noStrike" kern="0" cap="none" spc="0" normalizeH="0" baseline="0" noProof="0" dirty="0">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 </a:t>
            </a:r>
            <a:r>
              <a:rPr kumimoji="0" lang="en-US" sz="1800" b="1" i="0" u="none" strike="noStrike" kern="0" cap="none" spc="0" normalizeH="0" baseline="0" noProof="0" dirty="0" err="1">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quản</a:t>
            </a:r>
            <a:r>
              <a:rPr kumimoji="0" lang="en-US" sz="1800" b="1" i="0" u="none" strike="noStrike" kern="0" cap="none" spc="0" normalizeH="0" baseline="0" noProof="0" dirty="0">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 </a:t>
            </a:r>
            <a:r>
              <a:rPr kumimoji="0" lang="en-US" sz="1800" b="1" i="0" u="none" strike="noStrike" kern="0" cap="none" spc="0" normalizeH="0" baseline="0" noProof="0" dirty="0" err="1">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lí</a:t>
            </a:r>
            <a:r>
              <a:rPr kumimoji="0" lang="en-US" sz="1800" b="1" i="0" u="none" strike="noStrike" kern="0" cap="none" spc="0" normalizeH="0" baseline="0" noProof="0" dirty="0">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 </a:t>
            </a:r>
            <a:r>
              <a:rPr kumimoji="0" lang="en-US" sz="1800" b="1" i="0" u="none" strike="noStrike" kern="0" cap="none" spc="0" normalizeH="0" baseline="0" noProof="0" dirty="0" err="1">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nhà</a:t>
            </a:r>
            <a:r>
              <a:rPr kumimoji="0" lang="en-US" sz="1800" b="1" i="0" u="none" strike="noStrike" kern="0" cap="none" spc="0" normalizeH="0" baseline="0" noProof="0" dirty="0">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 </a:t>
            </a:r>
            <a:r>
              <a:rPr kumimoji="0" lang="en-US" sz="1800" b="1" i="0" u="none" strike="noStrike" kern="0" cap="none" spc="0" normalizeH="0" baseline="0" noProof="0" dirty="0" err="1">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nước</a:t>
            </a:r>
            <a:r>
              <a:rPr kumimoji="0" lang="en-US" sz="1800" b="1" i="0" u="none" strike="noStrike" kern="0" cap="none" spc="0" normalizeH="0" baseline="0" noProof="0" dirty="0">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 </a:t>
            </a:r>
            <a:r>
              <a:rPr kumimoji="0" lang="en-US" sz="1800" b="1" i="0" u="none" strike="noStrike" kern="0" cap="none" spc="0" normalizeH="0" baseline="0" noProof="0" dirty="0" err="1">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và</a:t>
            </a:r>
            <a:r>
              <a:rPr kumimoji="0" lang="en-US" sz="1800" b="1" i="0" u="none" strike="noStrike" kern="0" cap="none" spc="0" normalizeH="0" baseline="0" noProof="0" dirty="0">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 </a:t>
            </a:r>
            <a:r>
              <a:rPr kumimoji="0" lang="en-US" sz="1800" b="1" i="0" u="none" strike="noStrike" kern="0" cap="none" spc="0" normalizeH="0" baseline="0" noProof="0" dirty="0" err="1">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xã</a:t>
            </a:r>
            <a:r>
              <a:rPr kumimoji="0" lang="en-US" sz="1800" b="1" i="0" u="none" strike="noStrike" kern="0" cap="none" spc="0" normalizeH="0" baseline="0" noProof="0" dirty="0">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 </a:t>
            </a:r>
            <a:r>
              <a:rPr kumimoji="0" lang="en-US" sz="1800" b="1" i="0" u="none" strike="noStrike" kern="0" cap="none" spc="0" normalizeH="0" baseline="0" noProof="0" dirty="0" err="1">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hội</a:t>
            </a:r>
            <a:r>
              <a:rPr kumimoji="0" lang="en-US" sz="1800" b="1" i="0" u="none" strike="noStrike" kern="0" cap="none" spc="0" normalizeH="0" baseline="0" noProof="0" dirty="0">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 </a:t>
            </a:r>
            <a:r>
              <a:rPr kumimoji="0" lang="en-US" sz="1800" b="1" i="0" u="none" strike="noStrike" kern="0" cap="none" spc="0" normalizeH="0" baseline="0" noProof="0" dirty="0" err="1">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của</a:t>
            </a:r>
            <a:r>
              <a:rPr kumimoji="0" lang="en-US" sz="1800" b="1" i="0" u="none" strike="noStrike" kern="0" cap="none" spc="0" normalizeH="0" baseline="0" noProof="0" dirty="0">
                <a:ln>
                  <a:noFill/>
                </a:ln>
                <a:solidFill>
                  <a:srgbClr val="5F5F5F">
                    <a:lumMod val="75000"/>
                  </a:srgbClr>
                </a:solidFill>
                <a:effectLst>
                  <a:outerShdw blurRad="38100" dist="38100" dir="2700000" algn="tl">
                    <a:srgbClr val="C0C0C0"/>
                  </a:outerShdw>
                </a:effectLst>
                <a:uLnTx/>
                <a:uFillTx/>
                <a:latin typeface="Times New Roman" pitchFamily="18" charset="0"/>
                <a:ea typeface="+mn-ea"/>
                <a:cs typeface="+mn-cs"/>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mình</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a:t>
            </a:r>
          </a:p>
        </p:txBody>
      </p:sp>
      <p:sp>
        <p:nvSpPr>
          <p:cNvPr id="70" name="Freeform 26">
            <a:extLst>
              <a:ext uri="{FF2B5EF4-FFF2-40B4-BE49-F238E27FC236}">
                <a16:creationId xmlns:a16="http://schemas.microsoft.com/office/drawing/2014/main" id="{633375A0-CC24-443F-BAD2-F647487C04D3}"/>
              </a:ext>
            </a:extLst>
          </p:cNvPr>
          <p:cNvSpPr>
            <a:spLocks/>
          </p:cNvSpPr>
          <p:nvPr/>
        </p:nvSpPr>
        <p:spPr bwMode="auto">
          <a:xfrm rot="10800000">
            <a:off x="3956050" y="3775075"/>
            <a:ext cx="3963988" cy="1817688"/>
          </a:xfrm>
          <a:prstGeom prst="leftArrow">
            <a:avLst>
              <a:gd name="adj1" fmla="val 50000"/>
              <a:gd name="adj2" fmla="val 50037"/>
            </a:avLst>
          </a:prstGeom>
          <a:solidFill>
            <a:srgbClr val="5FCB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2000250" indent="-171450" eaLnBrk="0" fontAlgn="base" hangingPunct="0">
              <a:spcBef>
                <a:spcPct val="0"/>
              </a:spcBef>
              <a:spcAft>
                <a:spcPct val="0"/>
              </a:spcAft>
              <a:defRPr>
                <a:solidFill>
                  <a:schemeClr val="tx1"/>
                </a:solidFill>
                <a:latin typeface="Arial" panose="020B0604020202020204" pitchFamily="34" charset="0"/>
              </a:defRPr>
            </a:lvl6pPr>
            <a:lvl7pPr marL="2457450" indent="-171450" eaLnBrk="0" fontAlgn="base" hangingPunct="0">
              <a:spcBef>
                <a:spcPct val="0"/>
              </a:spcBef>
              <a:spcAft>
                <a:spcPct val="0"/>
              </a:spcAft>
              <a:defRPr>
                <a:solidFill>
                  <a:schemeClr val="tx1"/>
                </a:solidFill>
                <a:latin typeface="Arial" panose="020B0604020202020204" pitchFamily="34" charset="0"/>
              </a:defRPr>
            </a:lvl7pPr>
            <a:lvl8pPr marL="2914650" indent="-171450" eaLnBrk="0" fontAlgn="base" hangingPunct="0">
              <a:spcBef>
                <a:spcPct val="0"/>
              </a:spcBef>
              <a:spcAft>
                <a:spcPct val="0"/>
              </a:spcAft>
              <a:defRPr>
                <a:solidFill>
                  <a:schemeClr val="tx1"/>
                </a:solidFill>
                <a:latin typeface="Arial" panose="020B0604020202020204" pitchFamily="34" charset="0"/>
              </a:defRPr>
            </a:lvl8pPr>
            <a:lvl9pPr marL="3371850" indent="-17145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d-ID" altLang="en-US" sz="18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endParaRPr>
          </a:p>
        </p:txBody>
      </p:sp>
      <p:sp>
        <p:nvSpPr>
          <p:cNvPr id="71" name="Freeform 26">
            <a:extLst>
              <a:ext uri="{FF2B5EF4-FFF2-40B4-BE49-F238E27FC236}">
                <a16:creationId xmlns:a16="http://schemas.microsoft.com/office/drawing/2014/main" id="{4EA5DD91-1BB7-4021-99B7-244ACE084144}"/>
              </a:ext>
            </a:extLst>
          </p:cNvPr>
          <p:cNvSpPr>
            <a:spLocks/>
          </p:cNvSpPr>
          <p:nvPr/>
        </p:nvSpPr>
        <p:spPr bwMode="auto">
          <a:xfrm rot="10800000">
            <a:off x="4003675" y="5372100"/>
            <a:ext cx="3762375" cy="1819275"/>
          </a:xfrm>
          <a:prstGeom prst="leftArrow">
            <a:avLst>
              <a:gd name="adj1" fmla="val 50000"/>
              <a:gd name="adj2" fmla="val 49978"/>
            </a:avLst>
          </a:prstGeom>
          <a:solidFill>
            <a:srgbClr val="5FCB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2000250" indent="-171450" eaLnBrk="0" fontAlgn="base" hangingPunct="0">
              <a:spcBef>
                <a:spcPct val="0"/>
              </a:spcBef>
              <a:spcAft>
                <a:spcPct val="0"/>
              </a:spcAft>
              <a:defRPr>
                <a:solidFill>
                  <a:schemeClr val="tx1"/>
                </a:solidFill>
                <a:latin typeface="Arial" panose="020B0604020202020204" pitchFamily="34" charset="0"/>
              </a:defRPr>
            </a:lvl6pPr>
            <a:lvl7pPr marL="2457450" indent="-171450" eaLnBrk="0" fontAlgn="base" hangingPunct="0">
              <a:spcBef>
                <a:spcPct val="0"/>
              </a:spcBef>
              <a:spcAft>
                <a:spcPct val="0"/>
              </a:spcAft>
              <a:defRPr>
                <a:solidFill>
                  <a:schemeClr val="tx1"/>
                </a:solidFill>
                <a:latin typeface="Arial" panose="020B0604020202020204" pitchFamily="34" charset="0"/>
              </a:defRPr>
            </a:lvl7pPr>
            <a:lvl8pPr marL="2914650" indent="-171450" eaLnBrk="0" fontAlgn="base" hangingPunct="0">
              <a:spcBef>
                <a:spcPct val="0"/>
              </a:spcBef>
              <a:spcAft>
                <a:spcPct val="0"/>
              </a:spcAft>
              <a:defRPr>
                <a:solidFill>
                  <a:schemeClr val="tx1"/>
                </a:solidFill>
                <a:latin typeface="Arial" panose="020B0604020202020204" pitchFamily="34" charset="0"/>
              </a:defRPr>
            </a:lvl8pPr>
            <a:lvl9pPr marL="3371850" indent="-17145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d-ID" altLang="en-US" sz="18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endParaRPr>
          </a:p>
        </p:txBody>
      </p:sp>
      <p:sp>
        <p:nvSpPr>
          <p:cNvPr id="72" name="TextBox 36">
            <a:extLst>
              <a:ext uri="{FF2B5EF4-FFF2-40B4-BE49-F238E27FC236}">
                <a16:creationId xmlns:a16="http://schemas.microsoft.com/office/drawing/2014/main" id="{325B49EB-8A52-42E5-8CF3-C2698672CD5E}"/>
              </a:ext>
            </a:extLst>
          </p:cNvPr>
          <p:cNvSpPr txBox="1"/>
          <p:nvPr/>
        </p:nvSpPr>
        <p:spPr>
          <a:xfrm>
            <a:off x="3887788" y="4398963"/>
            <a:ext cx="3368675" cy="646112"/>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7175" marR="0" lvl="0" indent="-257175" algn="l" defTabSz="914400" rtl="0" eaLnBrk="1" fontAlgn="auto" latinLnBrk="0" hangingPunct="1">
              <a:lnSpc>
                <a:spcPct val="100000"/>
              </a:lnSpc>
              <a:spcBef>
                <a:spcPct val="20000"/>
              </a:spcBef>
              <a:spcAft>
                <a:spcPts val="0"/>
              </a:spcAft>
              <a:buClr>
                <a:srgbClr val="5B9BD5"/>
              </a:buClr>
              <a:buSzTx/>
              <a:buFontTx/>
              <a:buNone/>
              <a:tabLst/>
              <a:defRPr/>
            </a:pPr>
            <a:r>
              <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Chấp</a:t>
            </a:r>
            <a:r>
              <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nghiêm</a:t>
            </a:r>
            <a:r>
              <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chỉnh</a:t>
            </a:r>
            <a:r>
              <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hiến</a:t>
            </a:r>
            <a:r>
              <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endPar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3" name="TextBox 36">
            <a:extLst>
              <a:ext uri="{FF2B5EF4-FFF2-40B4-BE49-F238E27FC236}">
                <a16:creationId xmlns:a16="http://schemas.microsoft.com/office/drawing/2014/main" id="{A835F04B-DADD-419B-923B-5A42F3EA3384}"/>
              </a:ext>
            </a:extLst>
          </p:cNvPr>
          <p:cNvSpPr txBox="1"/>
          <p:nvPr/>
        </p:nvSpPr>
        <p:spPr>
          <a:xfrm>
            <a:off x="4013200" y="5848350"/>
            <a:ext cx="3627438" cy="923925"/>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Có</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trách</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nhiệm</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phê</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phán</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đấu</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tranh</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tố</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cáo</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những</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việc</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làm</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trái</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pháp</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luật</a:t>
            </a:r>
            <a:r>
              <a:rPr kumimoji="0" lang="en-US" altLang="en-US" sz="1800" b="1" i="0" u="none" strike="noStrike" kern="1200" cap="none" spc="0" normalizeH="0" baseline="0" noProof="0" dirty="0">
                <a:ln>
                  <a:noFill/>
                </a:ln>
                <a:solidFill>
                  <a:srgbClr val="5F5F5F">
                    <a:lumMod val="75000"/>
                  </a:srgbClr>
                </a:solidFill>
                <a:effectLst/>
                <a:uLnTx/>
                <a:uFillTx/>
                <a:latin typeface="Times New Roman" panose="02020603050405020304" pitchFamily="18" charset="0"/>
                <a:ea typeface="+mn-ea"/>
                <a:cs typeface="Times New Roman" panose="02020603050405020304" pitchFamily="18" charset="0"/>
              </a:rPr>
              <a:t>.</a:t>
            </a:r>
          </a:p>
        </p:txBody>
      </p:sp>
      <p:pic>
        <p:nvPicPr>
          <p:cNvPr id="30" name="图片 5">
            <a:extLst>
              <a:ext uri="{FF2B5EF4-FFF2-40B4-BE49-F238E27FC236}">
                <a16:creationId xmlns:a16="http://schemas.microsoft.com/office/drawing/2014/main" id="{F7B966BE-0BCE-494A-8AA6-C4AFADC3426B}"/>
              </a:ext>
            </a:extLst>
          </p:cNvPr>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119063" y="2009775"/>
            <a:ext cx="2255838"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par>
                                <p:cTn id="24" presetID="16" presetClass="entr" presetSubtype="21"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barn(inVertical)">
                                      <p:cBhvr>
                                        <p:cTn id="29" dur="500"/>
                                        <p:tgtEl>
                                          <p:spTgt spid="49"/>
                                        </p:tgtEl>
                                      </p:cBhvr>
                                    </p:animEffect>
                                  </p:childTnLst>
                                </p:cTn>
                              </p:par>
                              <p:par>
                                <p:cTn id="30" presetID="16" presetClass="entr" presetSubtype="21"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arn(inVertical)">
                                      <p:cBhvr>
                                        <p:cTn id="35" dur="500"/>
                                        <p:tgtEl>
                                          <p:spTgt spid="3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6"/>
                                        </p:tgtEl>
                                        <p:attrNameLst>
                                          <p:attrName>style.visibility</p:attrName>
                                        </p:attrNameLst>
                                      </p:cBhvr>
                                      <p:to>
                                        <p:strVal val="visible"/>
                                      </p:to>
                                    </p:set>
                                    <p:anim calcmode="lin" valueType="num">
                                      <p:cBhvr additive="base">
                                        <p:cTn id="40" dur="500" fill="hold"/>
                                        <p:tgtEl>
                                          <p:spTgt spid="66"/>
                                        </p:tgtEl>
                                        <p:attrNameLst>
                                          <p:attrName>ppt_x</p:attrName>
                                        </p:attrNameLst>
                                      </p:cBhvr>
                                      <p:tavLst>
                                        <p:tav tm="0">
                                          <p:val>
                                            <p:strVal val="#ppt_x"/>
                                          </p:val>
                                        </p:tav>
                                        <p:tav tm="100000">
                                          <p:val>
                                            <p:strVal val="#ppt_x"/>
                                          </p:val>
                                        </p:tav>
                                      </p:tavLst>
                                    </p:anim>
                                    <p:anim calcmode="lin" valueType="num">
                                      <p:cBhvr additive="base">
                                        <p:cTn id="41" dur="500" fill="hold"/>
                                        <p:tgtEl>
                                          <p:spTgt spid="66"/>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67"/>
                                        </p:tgtEl>
                                        <p:attrNameLst>
                                          <p:attrName>style.visibility</p:attrName>
                                        </p:attrNameLst>
                                      </p:cBhvr>
                                      <p:to>
                                        <p:strVal val="visible"/>
                                      </p:to>
                                    </p:set>
                                    <p:anim calcmode="lin" valueType="num">
                                      <p:cBhvr additive="base">
                                        <p:cTn id="44" dur="500" fill="hold"/>
                                        <p:tgtEl>
                                          <p:spTgt spid="67"/>
                                        </p:tgtEl>
                                        <p:attrNameLst>
                                          <p:attrName>ppt_x</p:attrName>
                                        </p:attrNameLst>
                                      </p:cBhvr>
                                      <p:tavLst>
                                        <p:tav tm="0">
                                          <p:val>
                                            <p:strVal val="#ppt_x"/>
                                          </p:val>
                                        </p:tav>
                                        <p:tav tm="100000">
                                          <p:val>
                                            <p:strVal val="#ppt_x"/>
                                          </p:val>
                                        </p:tav>
                                      </p:tavLst>
                                    </p:anim>
                                    <p:anim calcmode="lin" valueType="num">
                                      <p:cBhvr additive="base">
                                        <p:cTn id="45"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1" fill="hold"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barn(inVertical)">
                                      <p:cBhvr>
                                        <p:cTn id="50" dur="500"/>
                                        <p:tgtEl>
                                          <p:spTgt spid="60"/>
                                        </p:tgtEl>
                                      </p:cBhvr>
                                    </p:animEffect>
                                  </p:childTnLst>
                                </p:cTn>
                              </p:par>
                              <p:par>
                                <p:cTn id="51" presetID="16" presetClass="entr" presetSubtype="21" fill="hold" nodeType="with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barn(inVertical)">
                                      <p:cBhvr>
                                        <p:cTn id="53" dur="500"/>
                                        <p:tgtEl>
                                          <p:spTgt spid="63"/>
                                        </p:tgtEl>
                                      </p:cBhvr>
                                    </p:animEffect>
                                  </p:childTnLst>
                                </p:cTn>
                              </p:par>
                              <p:par>
                                <p:cTn id="54" presetID="16" presetClass="entr" presetSubtype="21" fill="hold" nodeType="with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barn(inVertical)">
                                      <p:cBhvr>
                                        <p:cTn id="56" dur="500"/>
                                        <p:tgtEl>
                                          <p:spTgt spid="64"/>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animEffect transition="in" filter="barn(inVertical)">
                                      <p:cBhvr>
                                        <p:cTn id="59" dur="500"/>
                                        <p:tgtEl>
                                          <p:spTgt spid="6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68"/>
                                        </p:tgtEl>
                                        <p:attrNameLst>
                                          <p:attrName>style.visibility</p:attrName>
                                        </p:attrNameLst>
                                      </p:cBhvr>
                                      <p:to>
                                        <p:strVal val="visible"/>
                                      </p:to>
                                    </p:set>
                                    <p:animEffect transition="in" filter="randombar(horizontal)">
                                      <p:cBhvr>
                                        <p:cTn id="64" dur="500"/>
                                        <p:tgtEl>
                                          <p:spTgt spid="68"/>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69"/>
                                        </p:tgtEl>
                                        <p:attrNameLst>
                                          <p:attrName>style.visibility</p:attrName>
                                        </p:attrNameLst>
                                      </p:cBhvr>
                                      <p:to>
                                        <p:strVal val="visible"/>
                                      </p:to>
                                    </p:set>
                                    <p:animEffect transition="in" filter="randombar(horizontal)">
                                      <p:cBhvr>
                                        <p:cTn id="67" dur="500"/>
                                        <p:tgtEl>
                                          <p:spTgt spid="6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70"/>
                                        </p:tgtEl>
                                        <p:attrNameLst>
                                          <p:attrName>style.visibility</p:attrName>
                                        </p:attrNameLst>
                                      </p:cBhvr>
                                      <p:to>
                                        <p:strVal val="visible"/>
                                      </p:to>
                                    </p:set>
                                    <p:animEffect transition="in" filter="randombar(horizontal)">
                                      <p:cBhvr>
                                        <p:cTn id="72" dur="500"/>
                                        <p:tgtEl>
                                          <p:spTgt spid="70"/>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72"/>
                                        </p:tgtEl>
                                        <p:attrNameLst>
                                          <p:attrName>style.visibility</p:attrName>
                                        </p:attrNameLst>
                                      </p:cBhvr>
                                      <p:to>
                                        <p:strVal val="visible"/>
                                      </p:to>
                                    </p:set>
                                    <p:animEffect transition="in" filter="randombar(horizontal)">
                                      <p:cBhvr>
                                        <p:cTn id="75" dur="500"/>
                                        <p:tgtEl>
                                          <p:spTgt spid="72"/>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71"/>
                                        </p:tgtEl>
                                        <p:attrNameLst>
                                          <p:attrName>style.visibility</p:attrName>
                                        </p:attrNameLst>
                                      </p:cBhvr>
                                      <p:to>
                                        <p:strVal val="visible"/>
                                      </p:to>
                                    </p:set>
                                    <p:animEffect transition="in" filter="randombar(horizontal)">
                                      <p:cBhvr>
                                        <p:cTn id="80" dur="500"/>
                                        <p:tgtEl>
                                          <p:spTgt spid="71"/>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73"/>
                                        </p:tgtEl>
                                        <p:attrNameLst>
                                          <p:attrName>style.visibility</p:attrName>
                                        </p:attrNameLst>
                                      </p:cBhvr>
                                      <p:to>
                                        <p:strVal val="visible"/>
                                      </p:to>
                                    </p:set>
                                    <p:animEffect transition="in" filter="randombar(horizontal)">
                                      <p:cBhvr>
                                        <p:cTn id="83" dur="500"/>
                                        <p:tgtEl>
                                          <p:spTgt spid="73"/>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6" presetClass="entr" presetSubtype="21" fill="hold" nodeType="click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barn(inVertical)">
                                      <p:cBhvr>
                                        <p:cTn id="88" dur="500"/>
                                        <p:tgtEl>
                                          <p:spTgt spid="35"/>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52"/>
                                        </p:tgtEl>
                                        <p:attrNameLst>
                                          <p:attrName>style.visibility</p:attrName>
                                        </p:attrNameLst>
                                      </p:cBhvr>
                                      <p:to>
                                        <p:strVal val="visible"/>
                                      </p:to>
                                    </p:set>
                                    <p:animEffect transition="in" filter="barn(inVertical)">
                                      <p:cBhvr>
                                        <p:cTn id="91" dur="500"/>
                                        <p:tgtEl>
                                          <p:spTgt spid="52"/>
                                        </p:tgtEl>
                                      </p:cBhvr>
                                    </p:animEffect>
                                  </p:childTnLst>
                                </p:cTn>
                              </p:par>
                              <p:par>
                                <p:cTn id="92" presetID="16" presetClass="entr" presetSubtype="21" fill="hold" nodeType="withEffect">
                                  <p:stCondLst>
                                    <p:cond delay="0"/>
                                  </p:stCondLst>
                                  <p:childTnLst>
                                    <p:set>
                                      <p:cBhvr>
                                        <p:cTn id="93" dur="1" fill="hold">
                                          <p:stCondLst>
                                            <p:cond delay="0"/>
                                          </p:stCondLst>
                                        </p:cTn>
                                        <p:tgtEl>
                                          <p:spTgt spid="46"/>
                                        </p:tgtEl>
                                        <p:attrNameLst>
                                          <p:attrName>style.visibility</p:attrName>
                                        </p:attrNameLst>
                                      </p:cBhvr>
                                      <p:to>
                                        <p:strVal val="visible"/>
                                      </p:to>
                                    </p:set>
                                    <p:animEffect transition="in" filter="barn(inVertical)">
                                      <p:cBhvr>
                                        <p:cTn id="94" dur="500"/>
                                        <p:tgtEl>
                                          <p:spTgt spid="46"/>
                                        </p:tgtEl>
                                      </p:cBhvr>
                                    </p:animEffect>
                                  </p:childTnLst>
                                </p:cTn>
                              </p:par>
                              <p:par>
                                <p:cTn id="95" presetID="16" presetClass="entr" presetSubtype="21" fill="hold"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barn(inVertical)">
                                      <p:cBhvr>
                                        <p:cTn id="97" dur="500"/>
                                        <p:tgtEl>
                                          <p:spTgt spid="45"/>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54"/>
                                        </p:tgtEl>
                                        <p:attrNameLst>
                                          <p:attrName>style.visibility</p:attrName>
                                        </p:attrNameLst>
                                      </p:cBhvr>
                                      <p:to>
                                        <p:strVal val="visible"/>
                                      </p:to>
                                    </p:set>
                                    <p:anim calcmode="lin" valueType="num">
                                      <p:cBhvr additive="base">
                                        <p:cTn id="102" dur="500" fill="hold"/>
                                        <p:tgtEl>
                                          <p:spTgt spid="54"/>
                                        </p:tgtEl>
                                        <p:attrNameLst>
                                          <p:attrName>ppt_x</p:attrName>
                                        </p:attrNameLst>
                                      </p:cBhvr>
                                      <p:tavLst>
                                        <p:tav tm="0">
                                          <p:val>
                                            <p:strVal val="#ppt_x"/>
                                          </p:val>
                                        </p:tav>
                                        <p:tav tm="100000">
                                          <p:val>
                                            <p:strVal val="#ppt_x"/>
                                          </p:val>
                                        </p:tav>
                                      </p:tavLst>
                                    </p:anim>
                                    <p:anim calcmode="lin" valueType="num">
                                      <p:cBhvr additive="base">
                                        <p:cTn id="103"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55"/>
                                        </p:tgtEl>
                                        <p:attrNameLst>
                                          <p:attrName>style.visibility</p:attrName>
                                        </p:attrNameLst>
                                      </p:cBhvr>
                                      <p:to>
                                        <p:strVal val="visible"/>
                                      </p:to>
                                    </p:set>
                                    <p:anim calcmode="lin" valueType="num">
                                      <p:cBhvr additive="base">
                                        <p:cTn id="108" dur="500" fill="hold"/>
                                        <p:tgtEl>
                                          <p:spTgt spid="55"/>
                                        </p:tgtEl>
                                        <p:attrNameLst>
                                          <p:attrName>ppt_x</p:attrName>
                                        </p:attrNameLst>
                                      </p:cBhvr>
                                      <p:tavLst>
                                        <p:tav tm="0">
                                          <p:val>
                                            <p:strVal val="#ppt_x"/>
                                          </p:val>
                                        </p:tav>
                                        <p:tav tm="100000">
                                          <p:val>
                                            <p:strVal val="#ppt_x"/>
                                          </p:val>
                                        </p:tav>
                                      </p:tavLst>
                                    </p:anim>
                                    <p:anim calcmode="lin" valueType="num">
                                      <p:cBhvr additive="base">
                                        <p:cTn id="109"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 presetClass="entr" presetSubtype="4" fill="hold" grpId="0" nodeType="clickEffect">
                                  <p:stCondLst>
                                    <p:cond delay="0"/>
                                  </p:stCondLst>
                                  <p:childTnLst>
                                    <p:set>
                                      <p:cBhvr>
                                        <p:cTn id="113" dur="1" fill="hold">
                                          <p:stCondLst>
                                            <p:cond delay="0"/>
                                          </p:stCondLst>
                                        </p:cTn>
                                        <p:tgtEl>
                                          <p:spTgt spid="56"/>
                                        </p:tgtEl>
                                        <p:attrNameLst>
                                          <p:attrName>style.visibility</p:attrName>
                                        </p:attrNameLst>
                                      </p:cBhvr>
                                      <p:to>
                                        <p:strVal val="visible"/>
                                      </p:to>
                                    </p:set>
                                    <p:anim calcmode="lin" valueType="num">
                                      <p:cBhvr additive="base">
                                        <p:cTn id="114" dur="500" fill="hold"/>
                                        <p:tgtEl>
                                          <p:spTgt spid="56"/>
                                        </p:tgtEl>
                                        <p:attrNameLst>
                                          <p:attrName>ppt_x</p:attrName>
                                        </p:attrNameLst>
                                      </p:cBhvr>
                                      <p:tavLst>
                                        <p:tav tm="0">
                                          <p:val>
                                            <p:strVal val="#ppt_x"/>
                                          </p:val>
                                        </p:tav>
                                        <p:tav tm="100000">
                                          <p:val>
                                            <p:strVal val="#ppt_x"/>
                                          </p:val>
                                        </p:tav>
                                      </p:tavLst>
                                    </p:anim>
                                    <p:anim calcmode="lin" valueType="num">
                                      <p:cBhvr additive="base">
                                        <p:cTn id="115" dur="500" fill="hold"/>
                                        <p:tgtEl>
                                          <p:spTgt spid="56"/>
                                        </p:tgtEl>
                                        <p:attrNameLst>
                                          <p:attrName>ppt_y</p:attrName>
                                        </p:attrNameLst>
                                      </p:cBhvr>
                                      <p:tavLst>
                                        <p:tav tm="0">
                                          <p:val>
                                            <p:strVal val="1+#ppt_h/2"/>
                                          </p:val>
                                        </p:tav>
                                        <p:tav tm="100000">
                                          <p:val>
                                            <p:strVal val="#ppt_y"/>
                                          </p:val>
                                        </p:tav>
                                      </p:tavLst>
                                    </p:anim>
                                  </p:childTnLst>
                                </p:cTn>
                              </p:par>
                              <p:par>
                                <p:cTn id="116" presetID="22" presetClass="entr" presetSubtype="4" fill="hold" nodeType="withEffect">
                                  <p:stCondLst>
                                    <p:cond delay="1000"/>
                                  </p:stCondLst>
                                  <p:childTnLst>
                                    <p:set>
                                      <p:cBhvr>
                                        <p:cTn id="117" dur="1" fill="hold">
                                          <p:stCondLst>
                                            <p:cond delay="0"/>
                                          </p:stCondLst>
                                        </p:cTn>
                                        <p:tgtEl>
                                          <p:spTgt spid="30"/>
                                        </p:tgtEl>
                                        <p:attrNameLst>
                                          <p:attrName>style.visibility</p:attrName>
                                        </p:attrNameLst>
                                      </p:cBhvr>
                                      <p:to>
                                        <p:strVal val="visible"/>
                                      </p:to>
                                    </p:set>
                                    <p:animEffect transition="in" filter="wipe(down)">
                                      <p:cBhvr>
                                        <p:cTn id="118"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9" grpId="0"/>
      <p:bldP spid="52" grpId="0"/>
      <p:bldP spid="54" grpId="0" animBg="1"/>
      <p:bldP spid="55" grpId="0" animBg="1"/>
      <p:bldP spid="56" grpId="0" animBg="1"/>
      <p:bldP spid="65" grpId="0"/>
      <p:bldP spid="66" grpId="0" animBg="1"/>
      <p:bldP spid="67" grpId="0"/>
      <p:bldP spid="68" grpId="0" animBg="1"/>
      <p:bldP spid="69" grpId="0"/>
      <p:bldP spid="70" grpId="0" animBg="1"/>
      <p:bldP spid="71" grpId="0" animBg="1"/>
      <p:bldP spid="72" grpId="0"/>
      <p:bldP spid="7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87A3-0FDC-45D0-B821-5DB0D56B3CC2}"/>
              </a:ext>
            </a:extLst>
          </p:cNvPr>
          <p:cNvSpPr>
            <a:spLocks noGrp="1"/>
          </p:cNvSpPr>
          <p:nvPr>
            <p:ph type="title"/>
          </p:nvPr>
        </p:nvSpPr>
        <p:spPr>
          <a:xfrm>
            <a:off x="3200400" y="304800"/>
            <a:ext cx="4843463" cy="647700"/>
          </a:xfrm>
        </p:spPr>
        <p:txBody>
          <a:bodyPr rtlCol="0">
            <a:normAutofit fontScale="90000"/>
          </a:bodyPr>
          <a:lstStyle/>
          <a:p>
            <a:pPr defTabSz="914377" eaLnBrk="1" fontAlgn="auto" hangingPunct="1">
              <a:spcAft>
                <a:spcPts val="0"/>
              </a:spcAft>
              <a:defRPr/>
            </a:pPr>
            <a:r>
              <a:rPr lang="en-GB" b="1" i="1" u="sng" dirty="0">
                <a:solidFill>
                  <a:schemeClr val="bg2">
                    <a:lumMod val="25000"/>
                  </a:schemeClr>
                </a:solidFill>
                <a:effectLst>
                  <a:outerShdw blurRad="38100" dist="38100" dir="2700000" algn="tl">
                    <a:srgbClr val="000000">
                      <a:alpha val="43137"/>
                    </a:srgbClr>
                  </a:outerShdw>
                </a:effectLst>
              </a:rPr>
              <a:t>  PHIẾU BÀI TẬP</a:t>
            </a:r>
          </a:p>
        </p:txBody>
      </p:sp>
      <p:graphicFrame>
        <p:nvGraphicFramePr>
          <p:cNvPr id="11" name="Content Placeholder 10">
            <a:extLst>
              <a:ext uri="{FF2B5EF4-FFF2-40B4-BE49-F238E27FC236}">
                <a16:creationId xmlns:a16="http://schemas.microsoft.com/office/drawing/2014/main" id="{DDFBB313-8FA2-472C-98E5-8D24878DB105}"/>
              </a:ext>
            </a:extLst>
          </p:cNvPr>
          <p:cNvGraphicFramePr>
            <a:graphicFrameLocks noGrp="1"/>
          </p:cNvGraphicFramePr>
          <p:nvPr>
            <p:ph idx="1"/>
          </p:nvPr>
        </p:nvGraphicFramePr>
        <p:xfrm>
          <a:off x="762000" y="1268413"/>
          <a:ext cx="10820400" cy="5168904"/>
        </p:xfrm>
        <a:graphic>
          <a:graphicData uri="http://schemas.openxmlformats.org/drawingml/2006/table">
            <a:tbl>
              <a:tblPr/>
              <a:tblGrid>
                <a:gridCol w="10820400">
                  <a:extLst>
                    <a:ext uri="{9D8B030D-6E8A-4147-A177-3AD203B41FA5}">
                      <a16:colId xmlns:a16="http://schemas.microsoft.com/office/drawing/2014/main" val="20000"/>
                    </a:ext>
                  </a:extLst>
                </a:gridCol>
              </a:tblGrid>
              <a:tr h="914399">
                <a:tc>
                  <a:txBody>
                    <a:bodyPr/>
                    <a:lstStyle>
                      <a:lvl1pPr>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1" i="1" u="none" strike="noStrike" cap="none" normalizeH="0" baseline="0">
                          <a:ln>
                            <a:noFill/>
                          </a:ln>
                          <a:solidFill>
                            <a:schemeClr val="bg1"/>
                          </a:solidFill>
                          <a:effectLst/>
                          <a:latin typeface="Trebuchet MS" panose="020B0603020202020204" pitchFamily="34" charset="0"/>
                        </a:rPr>
                        <a:t>TRONG CÁC QUYỀN CỦA CÔNG DÂN DƯỚI ĐÂY, QUYỀN NÀO THỂ HIỆN SỰ THAM GIA CỦA CÔNG DÂN VÀO QUẢN LÍ NHÀ NƯỚC , QUẢN LÍ XÃ HỘI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800" b="1" i="0" u="none" strike="noStrike" cap="none" normalizeH="0" baseline="0">
                        <a:ln>
                          <a:noFill/>
                        </a:ln>
                        <a:solidFill>
                          <a:srgbClr val="FFFFFF"/>
                        </a:solidFill>
                        <a:effectLst/>
                        <a:latin typeface="Trebuchet MS" panose="020B0603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31813">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Trebuchet MS" panose="020B0603020202020204" pitchFamily="34" charset="0"/>
                        </a:rPr>
                        <a:t>a) Quyền bầu cử đại biểu Quốc hội , đại biểu Hội đồng nhân dân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extLst>
                  <a:ext uri="{0D108BD9-81ED-4DB2-BD59-A6C34878D82A}">
                    <a16:rowId xmlns:a16="http://schemas.microsoft.com/office/drawing/2014/main" val="10001"/>
                  </a:ext>
                </a:extLst>
              </a:tr>
              <a:tr h="531813">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Trebuchet MS" panose="020B0603020202020204" pitchFamily="34" charset="0"/>
                        </a:rPr>
                        <a:t>b) Quyền được hưởng ứng chế độ bảo vệ sức khỏe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2"/>
                  </a:ext>
                </a:extLst>
              </a:tr>
              <a:tr h="531813">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Trebuchet MS" panose="020B0603020202020204" pitchFamily="34" charset="0"/>
                        </a:rPr>
                        <a:t>c) Quyền hưởng ứng vào Quốc hôi , Hội đồng nhân dân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extLst>
                  <a:ext uri="{0D108BD9-81ED-4DB2-BD59-A6C34878D82A}">
                    <a16:rowId xmlns:a16="http://schemas.microsoft.com/office/drawing/2014/main" val="10003"/>
                  </a:ext>
                </a:extLst>
              </a:tr>
              <a:tr h="531813">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Trebuchet MS" panose="020B0603020202020204" pitchFamily="34" charset="0"/>
                        </a:rPr>
                        <a:t>d) Quyền được học tập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4"/>
                  </a:ext>
                </a:extLst>
              </a:tr>
              <a:tr h="531813">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Trebuchet MS" panose="020B0603020202020204" pitchFamily="34" charset="0"/>
                        </a:rPr>
                        <a:t>đ) Quyền khiếu nại , tố cáo .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extLst>
                  <a:ext uri="{0D108BD9-81ED-4DB2-BD59-A6C34878D82A}">
                    <a16:rowId xmlns:a16="http://schemas.microsoft.com/office/drawing/2014/main" val="10005"/>
                  </a:ext>
                </a:extLst>
              </a:tr>
              <a:tr h="531813">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Trebuchet MS" panose="020B0603020202020204" pitchFamily="34" charset="0"/>
                        </a:rPr>
                        <a:t>e) Quyền bất khả xâm phạm về thân thể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6"/>
                  </a:ext>
                </a:extLst>
              </a:tr>
              <a:tr h="531813">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Trebuchet MS" panose="020B0603020202020204" pitchFamily="34" charset="0"/>
                        </a:rPr>
                        <a:t>g) Quyền tự do kinh doanh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extLst>
                  <a:ext uri="{0D108BD9-81ED-4DB2-BD59-A6C34878D82A}">
                    <a16:rowId xmlns:a16="http://schemas.microsoft.com/office/drawing/2014/main" val="10007"/>
                  </a:ext>
                </a:extLst>
              </a:tr>
              <a:tr h="531813">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rgbClr val="000000"/>
                          </a:solidFill>
                          <a:effectLst/>
                          <a:latin typeface="Trebuchet MS" panose="020B0603020202020204" pitchFamily="34" charset="0"/>
                        </a:rPr>
                        <a:t>h) </a:t>
                      </a:r>
                      <a:r>
                        <a:rPr kumimoji="0" lang="en-GB" altLang="en-US" sz="1800" b="0" i="0" u="none" strike="noStrike" cap="none" normalizeH="0" baseline="0" dirty="0" err="1">
                          <a:ln>
                            <a:noFill/>
                          </a:ln>
                          <a:solidFill>
                            <a:srgbClr val="000000"/>
                          </a:solidFill>
                          <a:effectLst/>
                          <a:latin typeface="Trebuchet MS" panose="020B0603020202020204" pitchFamily="34" charset="0"/>
                        </a:rPr>
                        <a:t>Quyền</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giám</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sát</a:t>
                      </a:r>
                      <a:r>
                        <a:rPr kumimoji="0" lang="en-GB" altLang="en-US" sz="1800" b="0" i="0" u="none" strike="noStrike" cap="none" normalizeH="0" baseline="0" dirty="0">
                          <a:ln>
                            <a:noFill/>
                          </a:ln>
                          <a:solidFill>
                            <a:srgbClr val="000000"/>
                          </a:solidFill>
                          <a:effectLst/>
                          <a:latin typeface="Trebuchet MS" panose="020B0603020202020204" pitchFamily="34" charset="0"/>
                        </a:rPr>
                        <a:t> , </a:t>
                      </a:r>
                      <a:r>
                        <a:rPr kumimoji="0" lang="en-GB" altLang="en-US" sz="1800" b="0" i="0" u="none" strike="noStrike" cap="none" normalizeH="0" baseline="0" dirty="0" err="1">
                          <a:ln>
                            <a:noFill/>
                          </a:ln>
                          <a:solidFill>
                            <a:srgbClr val="000000"/>
                          </a:solidFill>
                          <a:effectLst/>
                          <a:latin typeface="Trebuchet MS" panose="020B0603020202020204" pitchFamily="34" charset="0"/>
                        </a:rPr>
                        <a:t>kiểm</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tra</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hoạt</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động</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của</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cơ</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quan</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nhà</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nước</a:t>
                      </a:r>
                      <a:r>
                        <a:rPr kumimoji="0" lang="en-GB" altLang="en-US" sz="1800" b="0" i="0" u="none" strike="noStrike" cap="none" normalizeH="0" baseline="0" dirty="0">
                          <a:ln>
                            <a:noFill/>
                          </a:ln>
                          <a:solidFill>
                            <a:srgbClr val="000000"/>
                          </a:solidFill>
                          <a:effectLst/>
                          <a:latin typeface="Trebuchet MS" panose="020B0603020202020204" pitchFamily="34" charset="0"/>
                        </a:rPr>
                        <a:t> .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8"/>
                  </a:ext>
                </a:extLst>
              </a:tr>
            </a:tbl>
          </a:graphicData>
        </a:graphic>
      </p:graphicFrame>
      <p:sp>
        <p:nvSpPr>
          <p:cNvPr id="13" name="Multiply 12">
            <a:extLst>
              <a:ext uri="{FF2B5EF4-FFF2-40B4-BE49-F238E27FC236}">
                <a16:creationId xmlns:a16="http://schemas.microsoft.com/office/drawing/2014/main" id="{BD61C718-CB6D-4731-B117-58755B88F480}"/>
              </a:ext>
            </a:extLst>
          </p:cNvPr>
          <p:cNvSpPr/>
          <p:nvPr/>
        </p:nvSpPr>
        <p:spPr>
          <a:xfrm>
            <a:off x="8183563" y="2205038"/>
            <a:ext cx="576262" cy="503237"/>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Light"/>
              <a:ea typeface="+mn-ea"/>
              <a:cs typeface="+mn-cs"/>
            </a:endParaRPr>
          </a:p>
        </p:txBody>
      </p:sp>
      <p:sp>
        <p:nvSpPr>
          <p:cNvPr id="14" name="Multiply 13">
            <a:extLst>
              <a:ext uri="{FF2B5EF4-FFF2-40B4-BE49-F238E27FC236}">
                <a16:creationId xmlns:a16="http://schemas.microsoft.com/office/drawing/2014/main" id="{119E75BD-F5AB-4058-957A-8BC9E11DDE96}"/>
              </a:ext>
            </a:extLst>
          </p:cNvPr>
          <p:cNvSpPr/>
          <p:nvPr/>
        </p:nvSpPr>
        <p:spPr>
          <a:xfrm>
            <a:off x="8183563" y="3284538"/>
            <a:ext cx="649287" cy="504825"/>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Light"/>
              <a:ea typeface="+mn-ea"/>
              <a:cs typeface="+mn-cs"/>
            </a:endParaRPr>
          </a:p>
        </p:txBody>
      </p:sp>
      <p:sp>
        <p:nvSpPr>
          <p:cNvPr id="15" name="Multiply 14">
            <a:extLst>
              <a:ext uri="{FF2B5EF4-FFF2-40B4-BE49-F238E27FC236}">
                <a16:creationId xmlns:a16="http://schemas.microsoft.com/office/drawing/2014/main" id="{E7CC28B7-7A6B-4C6D-A915-0C4F72117C09}"/>
              </a:ext>
            </a:extLst>
          </p:cNvPr>
          <p:cNvSpPr/>
          <p:nvPr/>
        </p:nvSpPr>
        <p:spPr>
          <a:xfrm>
            <a:off x="8183563" y="4365625"/>
            <a:ext cx="649287" cy="431800"/>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Light"/>
              <a:ea typeface="+mn-ea"/>
              <a:cs typeface="+mn-cs"/>
            </a:endParaRPr>
          </a:p>
        </p:txBody>
      </p:sp>
      <p:sp>
        <p:nvSpPr>
          <p:cNvPr id="16" name="Multiply 15">
            <a:extLst>
              <a:ext uri="{FF2B5EF4-FFF2-40B4-BE49-F238E27FC236}">
                <a16:creationId xmlns:a16="http://schemas.microsoft.com/office/drawing/2014/main" id="{5BE71593-1248-4208-84CC-39F6D1515F8C}"/>
              </a:ext>
            </a:extLst>
          </p:cNvPr>
          <p:cNvSpPr/>
          <p:nvPr/>
        </p:nvSpPr>
        <p:spPr>
          <a:xfrm>
            <a:off x="8256588" y="5876925"/>
            <a:ext cx="576262" cy="431800"/>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Ligh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800" decel="100000"/>
                                        <p:tgtEl>
                                          <p:spTgt spid="11"/>
                                        </p:tgtEl>
                                      </p:cBhvr>
                                    </p:animEffect>
                                    <p:anim calcmode="lin" valueType="num">
                                      <p:cBhvr>
                                        <p:cTn id="16" dur="800" decel="100000" fill="hold"/>
                                        <p:tgtEl>
                                          <p:spTgt spid="11"/>
                                        </p:tgtEl>
                                        <p:attrNameLst>
                                          <p:attrName>style.rotation</p:attrName>
                                        </p:attrNameLst>
                                      </p:cBhvr>
                                      <p:tavLst>
                                        <p:tav tm="0">
                                          <p:val>
                                            <p:fltVal val="-90"/>
                                          </p:val>
                                        </p:tav>
                                        <p:tav tm="100000">
                                          <p:val>
                                            <p:fltVal val="0"/>
                                          </p:val>
                                        </p:tav>
                                      </p:tavLst>
                                    </p:anim>
                                    <p:anim calcmode="lin" valueType="num">
                                      <p:cBhvr>
                                        <p:cTn id="17" dur="800" decel="100000" fill="hold"/>
                                        <p:tgtEl>
                                          <p:spTgt spid="11"/>
                                        </p:tgtEl>
                                        <p:attrNameLst>
                                          <p:attrName>ppt_x</p:attrName>
                                        </p:attrNameLst>
                                      </p:cBhvr>
                                      <p:tavLst>
                                        <p:tav tm="0">
                                          <p:val>
                                            <p:strVal val="#ppt_x+0.4"/>
                                          </p:val>
                                        </p:tav>
                                        <p:tav tm="100000">
                                          <p:val>
                                            <p:strVal val="#ppt_x-0.05"/>
                                          </p:val>
                                        </p:tav>
                                      </p:tavLst>
                                    </p:anim>
                                    <p:anim calcmode="lin" valueType="num">
                                      <p:cBhvr>
                                        <p:cTn id="18" dur="800" decel="100000" fill="hold"/>
                                        <p:tgtEl>
                                          <p:spTgt spid="11"/>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8" presetClass="entr" presetSubtype="0" accel="5000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6" dur="1000" fill="hold"/>
                                        <p:tgtEl>
                                          <p:spTgt spid="13"/>
                                        </p:tgtEl>
                                        <p:attrNameLst>
                                          <p:attrName>ppt_x</p:attrName>
                                        </p:attrNameLst>
                                      </p:cBhvr>
                                      <p:tavLst>
                                        <p:tav tm="0">
                                          <p:val>
                                            <p:fltVal val="-1"/>
                                          </p:val>
                                        </p:tav>
                                        <p:tav tm="50000">
                                          <p:val>
                                            <p:fltVal val="0.95"/>
                                          </p:val>
                                        </p:tav>
                                        <p:tav tm="100000">
                                          <p:val>
                                            <p:strVal val="#ppt_x"/>
                                          </p:val>
                                        </p:tav>
                                      </p:tavLst>
                                    </p:anim>
                                    <p:anim calcmode="lin" valueType="num">
                                      <p:cBhvr>
                                        <p:cTn id="27" dur="1000" fill="hold"/>
                                        <p:tgtEl>
                                          <p:spTgt spid="13"/>
                                        </p:tgtEl>
                                        <p:attrNameLst>
                                          <p:attrName>ppt_y</p:attrName>
                                        </p:attrNameLst>
                                      </p:cBhvr>
                                      <p:tavLst>
                                        <p:tav tm="0">
                                          <p:val>
                                            <p:strVal val="#ppt_y"/>
                                          </p:val>
                                        </p:tav>
                                        <p:tav tm="100000">
                                          <p:val>
                                            <p:strVal val="#ppt_y"/>
                                          </p:val>
                                        </p:tav>
                                      </p:tavLst>
                                    </p:anim>
                                    <p:animEffect transition="in" filter="fade">
                                      <p:cBhvr>
                                        <p:cTn id="28" dur="1000"/>
                                        <p:tgtEl>
                                          <p:spTgt spid="1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800" decel="100000"/>
                                        <p:tgtEl>
                                          <p:spTgt spid="14"/>
                                        </p:tgtEl>
                                      </p:cBhvr>
                                    </p:animEffect>
                                    <p:anim calcmode="lin" valueType="num">
                                      <p:cBhvr>
                                        <p:cTn id="34" dur="800" decel="100000" fill="hold"/>
                                        <p:tgtEl>
                                          <p:spTgt spid="14"/>
                                        </p:tgtEl>
                                        <p:attrNameLst>
                                          <p:attrName>style.rotation</p:attrName>
                                        </p:attrNameLst>
                                      </p:cBhvr>
                                      <p:tavLst>
                                        <p:tav tm="0">
                                          <p:val>
                                            <p:fltVal val="-90"/>
                                          </p:val>
                                        </p:tav>
                                        <p:tav tm="100000">
                                          <p:val>
                                            <p:fltVal val="0"/>
                                          </p:val>
                                        </p:tav>
                                      </p:tavLst>
                                    </p:anim>
                                    <p:anim calcmode="lin" valueType="num">
                                      <p:cBhvr>
                                        <p:cTn id="35" dur="800" decel="100000" fill="hold"/>
                                        <p:tgtEl>
                                          <p:spTgt spid="14"/>
                                        </p:tgtEl>
                                        <p:attrNameLst>
                                          <p:attrName>ppt_x</p:attrName>
                                        </p:attrNameLst>
                                      </p:cBhvr>
                                      <p:tavLst>
                                        <p:tav tm="0">
                                          <p:val>
                                            <p:strVal val="#ppt_x+0.4"/>
                                          </p:val>
                                        </p:tav>
                                        <p:tav tm="100000">
                                          <p:val>
                                            <p:strVal val="#ppt_x-0.05"/>
                                          </p:val>
                                        </p:tav>
                                      </p:tavLst>
                                    </p:anim>
                                    <p:anim calcmode="lin" valueType="num">
                                      <p:cBhvr>
                                        <p:cTn id="36" dur="800" decel="100000" fill="hold"/>
                                        <p:tgtEl>
                                          <p:spTgt spid="14"/>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5"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2000"/>
                                        <p:tgtEl>
                                          <p:spTgt spid="15"/>
                                        </p:tgtEl>
                                      </p:cBhvr>
                                    </p:animEffect>
                                    <p:anim calcmode="lin" valueType="num">
                                      <p:cBhvr>
                                        <p:cTn id="44" dur="2000" fill="hold"/>
                                        <p:tgtEl>
                                          <p:spTgt spid="15"/>
                                        </p:tgtEl>
                                        <p:attrNameLst>
                                          <p:attrName>style.rotation</p:attrName>
                                        </p:attrNameLst>
                                      </p:cBhvr>
                                      <p:tavLst>
                                        <p:tav tm="0">
                                          <p:val>
                                            <p:fltVal val="720"/>
                                          </p:val>
                                        </p:tav>
                                        <p:tav tm="100000">
                                          <p:val>
                                            <p:fltVal val="0"/>
                                          </p:val>
                                        </p:tav>
                                      </p:tavLst>
                                    </p:anim>
                                    <p:anim calcmode="lin" valueType="num">
                                      <p:cBhvr>
                                        <p:cTn id="45" dur="2000" fill="hold"/>
                                        <p:tgtEl>
                                          <p:spTgt spid="15"/>
                                        </p:tgtEl>
                                        <p:attrNameLst>
                                          <p:attrName>ppt_h</p:attrName>
                                        </p:attrNameLst>
                                      </p:cBhvr>
                                      <p:tavLst>
                                        <p:tav tm="0">
                                          <p:val>
                                            <p:fltVal val="0"/>
                                          </p:val>
                                        </p:tav>
                                        <p:tav tm="100000">
                                          <p:val>
                                            <p:strVal val="#ppt_h"/>
                                          </p:val>
                                        </p:tav>
                                      </p:tavLst>
                                    </p:anim>
                                    <p:anim calcmode="lin" valueType="num">
                                      <p:cBhvr>
                                        <p:cTn id="46" dur="2000" fill="hold"/>
                                        <p:tgtEl>
                                          <p:spTgt spid="15"/>
                                        </p:tgtEl>
                                        <p:attrNameLst>
                                          <p:attrName>ppt_w</p:attrName>
                                        </p:attrNameLst>
                                      </p:cBhvr>
                                      <p:tavLst>
                                        <p:tav tm="0">
                                          <p:val>
                                            <p:fltVal val="0"/>
                                          </p:val>
                                        </p:tav>
                                        <p:tav tm="100000">
                                          <p:val>
                                            <p:strVal val="#ppt_w"/>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6"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down)">
                                      <p:cBhvr>
                                        <p:cTn id="51" dur="580">
                                          <p:stCondLst>
                                            <p:cond delay="0"/>
                                          </p:stCondLst>
                                        </p:cTn>
                                        <p:tgtEl>
                                          <p:spTgt spid="16"/>
                                        </p:tgtEl>
                                      </p:cBhvr>
                                    </p:animEffect>
                                    <p:anim calcmode="lin" valueType="num">
                                      <p:cBhvr>
                                        <p:cTn id="5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7" dur="26">
                                          <p:stCondLst>
                                            <p:cond delay="650"/>
                                          </p:stCondLst>
                                        </p:cTn>
                                        <p:tgtEl>
                                          <p:spTgt spid="16"/>
                                        </p:tgtEl>
                                      </p:cBhvr>
                                      <p:to x="100000" y="60000"/>
                                    </p:animScale>
                                    <p:animScale>
                                      <p:cBhvr>
                                        <p:cTn id="58" dur="166" decel="50000">
                                          <p:stCondLst>
                                            <p:cond delay="676"/>
                                          </p:stCondLst>
                                        </p:cTn>
                                        <p:tgtEl>
                                          <p:spTgt spid="16"/>
                                        </p:tgtEl>
                                      </p:cBhvr>
                                      <p:to x="100000" y="100000"/>
                                    </p:animScale>
                                    <p:animScale>
                                      <p:cBhvr>
                                        <p:cTn id="59" dur="26">
                                          <p:stCondLst>
                                            <p:cond delay="1312"/>
                                          </p:stCondLst>
                                        </p:cTn>
                                        <p:tgtEl>
                                          <p:spTgt spid="16"/>
                                        </p:tgtEl>
                                      </p:cBhvr>
                                      <p:to x="100000" y="80000"/>
                                    </p:animScale>
                                    <p:animScale>
                                      <p:cBhvr>
                                        <p:cTn id="60" dur="166" decel="50000">
                                          <p:stCondLst>
                                            <p:cond delay="1338"/>
                                          </p:stCondLst>
                                        </p:cTn>
                                        <p:tgtEl>
                                          <p:spTgt spid="16"/>
                                        </p:tgtEl>
                                      </p:cBhvr>
                                      <p:to x="100000" y="100000"/>
                                    </p:animScale>
                                    <p:animScale>
                                      <p:cBhvr>
                                        <p:cTn id="61" dur="26">
                                          <p:stCondLst>
                                            <p:cond delay="1642"/>
                                          </p:stCondLst>
                                        </p:cTn>
                                        <p:tgtEl>
                                          <p:spTgt spid="16"/>
                                        </p:tgtEl>
                                      </p:cBhvr>
                                      <p:to x="100000" y="90000"/>
                                    </p:animScale>
                                    <p:animScale>
                                      <p:cBhvr>
                                        <p:cTn id="62" dur="166" decel="50000">
                                          <p:stCondLst>
                                            <p:cond delay="1668"/>
                                          </p:stCondLst>
                                        </p:cTn>
                                        <p:tgtEl>
                                          <p:spTgt spid="16"/>
                                        </p:tgtEl>
                                      </p:cBhvr>
                                      <p:to x="100000" y="100000"/>
                                    </p:animScale>
                                    <p:animScale>
                                      <p:cBhvr>
                                        <p:cTn id="63" dur="26">
                                          <p:stCondLst>
                                            <p:cond delay="1808"/>
                                          </p:stCondLst>
                                        </p:cTn>
                                        <p:tgtEl>
                                          <p:spTgt spid="16"/>
                                        </p:tgtEl>
                                      </p:cBhvr>
                                      <p:to x="100000" y="95000"/>
                                    </p:animScale>
                                    <p:animScale>
                                      <p:cBhvr>
                                        <p:cTn id="64"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E2386-7045-4E67-8160-FA0D4DF2D210}"/>
              </a:ext>
            </a:extLst>
          </p:cNvPr>
          <p:cNvSpPr>
            <a:spLocks noGrp="1"/>
          </p:cNvSpPr>
          <p:nvPr>
            <p:ph type="title"/>
          </p:nvPr>
        </p:nvSpPr>
        <p:spPr>
          <a:xfrm>
            <a:off x="3200400" y="304800"/>
            <a:ext cx="4843463" cy="647700"/>
          </a:xfrm>
        </p:spPr>
        <p:txBody>
          <a:bodyPr rtlCol="0">
            <a:normAutofit fontScale="90000"/>
          </a:bodyPr>
          <a:lstStyle/>
          <a:p>
            <a:pPr defTabSz="914377" eaLnBrk="1" fontAlgn="auto" hangingPunct="1">
              <a:spcAft>
                <a:spcPts val="0"/>
              </a:spcAft>
              <a:defRPr/>
            </a:pPr>
            <a:r>
              <a:rPr lang="en-GB" b="1" i="1" u="sng" dirty="0">
                <a:solidFill>
                  <a:schemeClr val="bg2">
                    <a:lumMod val="25000"/>
                  </a:schemeClr>
                </a:solidFill>
                <a:effectLst>
                  <a:outerShdw blurRad="38100" dist="38100" dir="2700000" algn="tl">
                    <a:srgbClr val="000000">
                      <a:alpha val="43137"/>
                    </a:srgbClr>
                  </a:outerShdw>
                </a:effectLst>
              </a:rPr>
              <a:t>  PHIẾU BÀI TẬP</a:t>
            </a:r>
          </a:p>
        </p:txBody>
      </p:sp>
      <p:graphicFrame>
        <p:nvGraphicFramePr>
          <p:cNvPr id="11" name="Content Placeholder 10">
            <a:extLst>
              <a:ext uri="{FF2B5EF4-FFF2-40B4-BE49-F238E27FC236}">
                <a16:creationId xmlns:a16="http://schemas.microsoft.com/office/drawing/2014/main" id="{BF53D24C-C347-4699-A68B-E16AFBDE33FA}"/>
              </a:ext>
            </a:extLst>
          </p:cNvPr>
          <p:cNvGraphicFramePr>
            <a:graphicFrameLocks noGrp="1"/>
          </p:cNvGraphicFramePr>
          <p:nvPr>
            <p:ph idx="1"/>
          </p:nvPr>
        </p:nvGraphicFramePr>
        <p:xfrm>
          <a:off x="762000" y="1268413"/>
          <a:ext cx="10820400" cy="5168904"/>
        </p:xfrm>
        <a:graphic>
          <a:graphicData uri="http://schemas.openxmlformats.org/drawingml/2006/table">
            <a:tbl>
              <a:tblPr/>
              <a:tblGrid>
                <a:gridCol w="10820400">
                  <a:extLst>
                    <a:ext uri="{9D8B030D-6E8A-4147-A177-3AD203B41FA5}">
                      <a16:colId xmlns:a16="http://schemas.microsoft.com/office/drawing/2014/main" val="20000"/>
                    </a:ext>
                  </a:extLst>
                </a:gridCol>
              </a:tblGrid>
              <a:tr h="914399">
                <a:tc>
                  <a:txBody>
                    <a:bodyPr/>
                    <a:lstStyle>
                      <a:lvl1pPr>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1" i="1" u="none" strike="noStrike" cap="none" normalizeH="0" baseline="0" dirty="0">
                          <a:ln>
                            <a:noFill/>
                          </a:ln>
                          <a:solidFill>
                            <a:schemeClr val="bg1"/>
                          </a:solidFill>
                          <a:effectLst/>
                          <a:latin typeface="Trebuchet MS" panose="020B0603020202020204" pitchFamily="34" charset="0"/>
                        </a:rPr>
                        <a:t>TRONG CÁC QUYỀN CỦA CÔNG DÂN DƯỚI ĐÂY, QUYỀN NÀO THỂ HIỆN SỰ THAM GIA CỦA CÔNG DÂN VÀO QUẢN LÍ NHÀ NƯỚC , QUẢN LÍ XÃ HỘI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800" b="1" i="0" u="none" strike="noStrike" cap="none" normalizeH="0" baseline="0" dirty="0">
                        <a:ln>
                          <a:noFill/>
                        </a:ln>
                        <a:solidFill>
                          <a:srgbClr val="FFFFFF"/>
                        </a:solidFill>
                        <a:effectLst/>
                        <a:latin typeface="Trebuchet MS" panose="020B0603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0"/>
                  </a:ext>
                </a:extLst>
              </a:tr>
              <a:tr h="531813">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rgbClr val="000000"/>
                          </a:solidFill>
                          <a:effectLst/>
                          <a:latin typeface="Trebuchet MS" panose="020B0603020202020204" pitchFamily="34" charset="0"/>
                        </a:rPr>
                        <a:t>a) </a:t>
                      </a:r>
                      <a:r>
                        <a:rPr kumimoji="0" lang="en-GB" altLang="en-US" sz="1800" b="0" i="0" u="none" strike="noStrike" cap="none" normalizeH="0" baseline="0" dirty="0" err="1">
                          <a:ln>
                            <a:noFill/>
                          </a:ln>
                          <a:solidFill>
                            <a:srgbClr val="000000"/>
                          </a:solidFill>
                          <a:effectLst/>
                          <a:latin typeface="Trebuchet MS" panose="020B0603020202020204" pitchFamily="34" charset="0"/>
                        </a:rPr>
                        <a:t>Quyền</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bầu</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cử</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đại</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biểu</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Quốc</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hội</a:t>
                      </a:r>
                      <a:r>
                        <a:rPr kumimoji="0" lang="en-GB" altLang="en-US" sz="1800" b="0" i="0" u="none" strike="noStrike" cap="none" normalizeH="0" baseline="0" dirty="0">
                          <a:ln>
                            <a:noFill/>
                          </a:ln>
                          <a:solidFill>
                            <a:srgbClr val="000000"/>
                          </a:solidFill>
                          <a:effectLst/>
                          <a:latin typeface="Trebuchet MS" panose="020B0603020202020204" pitchFamily="34" charset="0"/>
                        </a:rPr>
                        <a:t> , </a:t>
                      </a:r>
                      <a:r>
                        <a:rPr kumimoji="0" lang="en-GB" altLang="en-US" sz="1800" b="0" i="0" u="none" strike="noStrike" cap="none" normalizeH="0" baseline="0" dirty="0" err="1">
                          <a:ln>
                            <a:noFill/>
                          </a:ln>
                          <a:solidFill>
                            <a:srgbClr val="000000"/>
                          </a:solidFill>
                          <a:effectLst/>
                          <a:latin typeface="Trebuchet MS" panose="020B0603020202020204" pitchFamily="34" charset="0"/>
                        </a:rPr>
                        <a:t>đại</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biểu</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Hội</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đồng</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nhân</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dân</a:t>
                      </a:r>
                      <a:r>
                        <a:rPr kumimoji="0" lang="en-GB" altLang="en-US" sz="1800" b="0" i="0" u="none" strike="noStrike" cap="none" normalizeH="0" baseline="0" dirty="0">
                          <a:ln>
                            <a:noFill/>
                          </a:ln>
                          <a:solidFill>
                            <a:srgbClr val="000000"/>
                          </a:solidFill>
                          <a:effectLst/>
                          <a:latin typeface="Trebuchet MS" panose="020B0603020202020204" pitchFamily="34"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extLst>
                  <a:ext uri="{0D108BD9-81ED-4DB2-BD59-A6C34878D82A}">
                    <a16:rowId xmlns:a16="http://schemas.microsoft.com/office/drawing/2014/main" val="10001"/>
                  </a:ext>
                </a:extLst>
              </a:tr>
              <a:tr h="531813">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Trebuchet MS" panose="020B0603020202020204" pitchFamily="34" charset="0"/>
                        </a:rPr>
                        <a:t>b) Quyền được hưởng ứng chế độ bảo vệ sức khỏe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2"/>
                  </a:ext>
                </a:extLst>
              </a:tr>
              <a:tr h="531813">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Trebuchet MS" panose="020B0603020202020204" pitchFamily="34" charset="0"/>
                        </a:rPr>
                        <a:t>c) Quyền hưởng ứng vào Quốc hôi , Hội đồng nhân dân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extLst>
                  <a:ext uri="{0D108BD9-81ED-4DB2-BD59-A6C34878D82A}">
                    <a16:rowId xmlns:a16="http://schemas.microsoft.com/office/drawing/2014/main" val="10003"/>
                  </a:ext>
                </a:extLst>
              </a:tr>
              <a:tr h="531813">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Trebuchet MS" panose="020B0603020202020204" pitchFamily="34" charset="0"/>
                        </a:rPr>
                        <a:t>d) Quyền được học tập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4"/>
                  </a:ext>
                </a:extLst>
              </a:tr>
              <a:tr h="531813">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Trebuchet MS" panose="020B0603020202020204" pitchFamily="34" charset="0"/>
                        </a:rPr>
                        <a:t>đ) Quyền khiếu nại , tố cáo .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extLst>
                  <a:ext uri="{0D108BD9-81ED-4DB2-BD59-A6C34878D82A}">
                    <a16:rowId xmlns:a16="http://schemas.microsoft.com/office/drawing/2014/main" val="10005"/>
                  </a:ext>
                </a:extLst>
              </a:tr>
              <a:tr h="531813">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Trebuchet MS" panose="020B0603020202020204" pitchFamily="34" charset="0"/>
                        </a:rPr>
                        <a:t>e) Quyền bất khả xâm phạm về thân thể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6"/>
                  </a:ext>
                </a:extLst>
              </a:tr>
              <a:tr h="531813">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Trebuchet MS" panose="020B0603020202020204" pitchFamily="34" charset="0"/>
                        </a:rPr>
                        <a:t>g) Quyền tự do kinh doanh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extLst>
                  <a:ext uri="{0D108BD9-81ED-4DB2-BD59-A6C34878D82A}">
                    <a16:rowId xmlns:a16="http://schemas.microsoft.com/office/drawing/2014/main" val="10007"/>
                  </a:ext>
                </a:extLst>
              </a:tr>
              <a:tr h="531813">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rgbClr val="000000"/>
                          </a:solidFill>
                          <a:effectLst/>
                          <a:latin typeface="Trebuchet MS" panose="020B0603020202020204" pitchFamily="34" charset="0"/>
                        </a:rPr>
                        <a:t>h) </a:t>
                      </a:r>
                      <a:r>
                        <a:rPr kumimoji="0" lang="en-GB" altLang="en-US" sz="1800" b="0" i="0" u="none" strike="noStrike" cap="none" normalizeH="0" baseline="0" dirty="0" err="1">
                          <a:ln>
                            <a:noFill/>
                          </a:ln>
                          <a:solidFill>
                            <a:srgbClr val="000000"/>
                          </a:solidFill>
                          <a:effectLst/>
                          <a:latin typeface="Trebuchet MS" panose="020B0603020202020204" pitchFamily="34" charset="0"/>
                        </a:rPr>
                        <a:t>Quyền</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giám</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sát</a:t>
                      </a:r>
                      <a:r>
                        <a:rPr kumimoji="0" lang="en-GB" altLang="en-US" sz="1800" b="0" i="0" u="none" strike="noStrike" cap="none" normalizeH="0" baseline="0" dirty="0">
                          <a:ln>
                            <a:noFill/>
                          </a:ln>
                          <a:solidFill>
                            <a:srgbClr val="000000"/>
                          </a:solidFill>
                          <a:effectLst/>
                          <a:latin typeface="Trebuchet MS" panose="020B0603020202020204" pitchFamily="34" charset="0"/>
                        </a:rPr>
                        <a:t> , </a:t>
                      </a:r>
                      <a:r>
                        <a:rPr kumimoji="0" lang="en-GB" altLang="en-US" sz="1800" b="0" i="0" u="none" strike="noStrike" cap="none" normalizeH="0" baseline="0" dirty="0" err="1">
                          <a:ln>
                            <a:noFill/>
                          </a:ln>
                          <a:solidFill>
                            <a:srgbClr val="000000"/>
                          </a:solidFill>
                          <a:effectLst/>
                          <a:latin typeface="Trebuchet MS" panose="020B0603020202020204" pitchFamily="34" charset="0"/>
                        </a:rPr>
                        <a:t>kiểm</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tra</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hoạt</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động</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của</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cơ</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quan</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nhà</a:t>
                      </a:r>
                      <a:r>
                        <a:rPr kumimoji="0" lang="en-GB" altLang="en-US" sz="1800" b="0" i="0" u="none" strike="noStrike" cap="none" normalizeH="0" baseline="0" dirty="0">
                          <a:ln>
                            <a:noFill/>
                          </a:ln>
                          <a:solidFill>
                            <a:srgbClr val="000000"/>
                          </a:solidFill>
                          <a:effectLst/>
                          <a:latin typeface="Trebuchet MS" panose="020B0603020202020204" pitchFamily="34" charset="0"/>
                        </a:rPr>
                        <a:t> </a:t>
                      </a:r>
                      <a:r>
                        <a:rPr kumimoji="0" lang="en-GB" altLang="en-US" sz="1800" b="0" i="0" u="none" strike="noStrike" cap="none" normalizeH="0" baseline="0" dirty="0" err="1">
                          <a:ln>
                            <a:noFill/>
                          </a:ln>
                          <a:solidFill>
                            <a:srgbClr val="000000"/>
                          </a:solidFill>
                          <a:effectLst/>
                          <a:latin typeface="Trebuchet MS" panose="020B0603020202020204" pitchFamily="34" charset="0"/>
                        </a:rPr>
                        <a:t>nước</a:t>
                      </a:r>
                      <a:r>
                        <a:rPr kumimoji="0" lang="en-GB" altLang="en-US" sz="1800" b="0" i="0" u="none" strike="noStrike" cap="none" normalizeH="0" baseline="0" dirty="0">
                          <a:ln>
                            <a:noFill/>
                          </a:ln>
                          <a:solidFill>
                            <a:srgbClr val="000000"/>
                          </a:solidFill>
                          <a:effectLst/>
                          <a:latin typeface="Trebuchet MS" panose="020B0603020202020204" pitchFamily="34" charset="0"/>
                        </a:rPr>
                        <a:t> .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extLst>
                  <a:ext uri="{0D108BD9-81ED-4DB2-BD59-A6C34878D82A}">
                    <a16:rowId xmlns:a16="http://schemas.microsoft.com/office/drawing/2014/main" val="10008"/>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800" decel="100000"/>
                                        <p:tgtEl>
                                          <p:spTgt spid="11"/>
                                        </p:tgtEl>
                                      </p:cBhvr>
                                    </p:animEffect>
                                    <p:anim calcmode="lin" valueType="num">
                                      <p:cBhvr>
                                        <p:cTn id="16" dur="800" decel="100000" fill="hold"/>
                                        <p:tgtEl>
                                          <p:spTgt spid="11"/>
                                        </p:tgtEl>
                                        <p:attrNameLst>
                                          <p:attrName>style.rotation</p:attrName>
                                        </p:attrNameLst>
                                      </p:cBhvr>
                                      <p:tavLst>
                                        <p:tav tm="0">
                                          <p:val>
                                            <p:fltVal val="-90"/>
                                          </p:val>
                                        </p:tav>
                                        <p:tav tm="100000">
                                          <p:val>
                                            <p:fltVal val="0"/>
                                          </p:val>
                                        </p:tav>
                                      </p:tavLst>
                                    </p:anim>
                                    <p:anim calcmode="lin" valueType="num">
                                      <p:cBhvr>
                                        <p:cTn id="17" dur="800" decel="100000" fill="hold"/>
                                        <p:tgtEl>
                                          <p:spTgt spid="11"/>
                                        </p:tgtEl>
                                        <p:attrNameLst>
                                          <p:attrName>ppt_x</p:attrName>
                                        </p:attrNameLst>
                                      </p:cBhvr>
                                      <p:tavLst>
                                        <p:tav tm="0">
                                          <p:val>
                                            <p:strVal val="#ppt_x+0.4"/>
                                          </p:val>
                                        </p:tav>
                                        <p:tav tm="100000">
                                          <p:val>
                                            <p:strVal val="#ppt_x-0.05"/>
                                          </p:val>
                                        </p:tav>
                                      </p:tavLst>
                                    </p:anim>
                                    <p:anim calcmode="lin" valueType="num">
                                      <p:cBhvr>
                                        <p:cTn id="18" dur="800" decel="100000" fill="hold"/>
                                        <p:tgtEl>
                                          <p:spTgt spid="11"/>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C10F78-97F0-4820-8A22-E88A7296DDDB}"/>
              </a:ext>
            </a:extLst>
          </p:cNvPr>
          <p:cNvSpPr txBox="1">
            <a:spLocks noChangeArrowheads="1"/>
          </p:cNvSpPr>
          <p:nvPr/>
        </p:nvSpPr>
        <p:spPr bwMode="auto">
          <a:xfrm>
            <a:off x="563563" y="427038"/>
            <a:ext cx="11095037"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Bài 5 (trang 60 sgk Giáo dục công dân 9):</a:t>
            </a:r>
            <a:r>
              <a:rPr kumimoji="0" lang="vi-VN"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Trong dịp tổng kết các hoạt động về bảo vệ, chăm sóc và giáo dục trẻ em của Ban dân số, gia đình và trẻ em phường, bạn Vân - một học sinh lớp 9, rất muốn tham gia ý kiến về các quyền của trẻ em nhưng lại băn khoăn không hiểu mình có được tham gia góp ý kiến không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Theo </a:t>
            </a:r>
            <a:r>
              <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vi-VN"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Vân có được </a:t>
            </a:r>
            <a:r>
              <a:rPr kumimoji="0" lang="en-GB" altLang="en-US" sz="24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quyền tham gia </a:t>
            </a:r>
            <a:r>
              <a:rPr kumimoji="0" lang="vi-VN" altLang="en-US" sz="24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góp ý kiến không ? Vì sao ? Vân có thể tham gia ý kiến bằng cách nào ? Việc tham gia góp ý của Vân </a:t>
            </a:r>
            <a:r>
              <a:rPr kumimoji="0" lang="vi-VN" altLang="en-US" sz="24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thể hiện quyền gì của công dân </a:t>
            </a:r>
            <a:r>
              <a:rPr kumimoji="0" lang="vi-VN"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5" name="TextBox 4">
            <a:extLst>
              <a:ext uri="{FF2B5EF4-FFF2-40B4-BE49-F238E27FC236}">
                <a16:creationId xmlns:a16="http://schemas.microsoft.com/office/drawing/2014/main" id="{AE09E934-4D7B-4CB3-972A-2E51A65FAEF5}"/>
              </a:ext>
            </a:extLst>
          </p:cNvPr>
          <p:cNvSpPr txBox="1">
            <a:spLocks noChangeArrowheads="1"/>
          </p:cNvSpPr>
          <p:nvPr/>
        </p:nvSpPr>
        <p:spPr bwMode="auto">
          <a:xfrm>
            <a:off x="1243013" y="3105150"/>
            <a:ext cx="973613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Bạn Vân </a:t>
            </a: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có quyền tham gia góp ý kiến, bởi vì Vân thực hiện quyền của công dân tham gia góp ý kiến cho các hoạt động bảo vệ, chăm sóc và giáo dục trẻ em của Ban Dân số, Gia đình và Trẻ em phường.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Vân có thể tham gia góp ý kiến </a:t>
            </a: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bằng cách trực tiếp </a:t>
            </a:r>
            <a:r>
              <a:rPr kumimoji="0" lang="vi-VN"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có ý kiến ngay trong buổi tổng kết.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Việc tham gia góp ý kiến </a:t>
            </a: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thể hiện quyền tham gia quản lí nhà nước và quản lí xã hội, đánh giá các hoạt động của các tổ chức xã hội mà cụ thể là Ban Dân số, Gia đình và Trẻ em phường.</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800" decel="100000"/>
                                        <p:tgtEl>
                                          <p:spTgt spid="5"/>
                                        </p:tgtEl>
                                      </p:cBhvr>
                                    </p:animEffect>
                                    <p:anim calcmode="lin" valueType="num">
                                      <p:cBhvr>
                                        <p:cTn id="16" dur="800" decel="100000" fill="hold"/>
                                        <p:tgtEl>
                                          <p:spTgt spid="5"/>
                                        </p:tgtEl>
                                        <p:attrNameLst>
                                          <p:attrName>style.rotation</p:attrName>
                                        </p:attrNameLst>
                                      </p:cBhvr>
                                      <p:tavLst>
                                        <p:tav tm="0">
                                          <p:val>
                                            <p:fltVal val="-90"/>
                                          </p:val>
                                        </p:tav>
                                        <p:tav tm="100000">
                                          <p:val>
                                            <p:fltVal val="0"/>
                                          </p:val>
                                        </p:tav>
                                      </p:tavLst>
                                    </p:anim>
                                    <p:anim calcmode="lin" valueType="num">
                                      <p:cBhvr>
                                        <p:cTn id="17" dur="800" decel="100000" fill="hold"/>
                                        <p:tgtEl>
                                          <p:spTgt spid="5"/>
                                        </p:tgtEl>
                                        <p:attrNameLst>
                                          <p:attrName>ppt_x</p:attrName>
                                        </p:attrNameLst>
                                      </p:cBhvr>
                                      <p:tavLst>
                                        <p:tav tm="0">
                                          <p:val>
                                            <p:strVal val="#ppt_x+0.4"/>
                                          </p:val>
                                        </p:tav>
                                        <p:tav tm="100000">
                                          <p:val>
                                            <p:strVal val="#ppt_x-0.05"/>
                                          </p:val>
                                        </p:tav>
                                      </p:tavLst>
                                    </p:anim>
                                    <p:anim calcmode="lin" valueType="num">
                                      <p:cBhvr>
                                        <p:cTn id="18" dur="800" decel="100000" fill="hold"/>
                                        <p:tgtEl>
                                          <p:spTgt spid="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FF7F7CB-9C6D-4C05-856A-6809BDCA21E8}"/>
              </a:ext>
            </a:extLst>
          </p:cNvPr>
          <p:cNvSpPr>
            <a:spLocks noChangeArrowheads="1"/>
          </p:cNvSpPr>
          <p:nvPr/>
        </p:nvSpPr>
        <p:spPr bwMode="auto">
          <a:xfrm>
            <a:off x="1371600" y="838200"/>
            <a:ext cx="9144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Bài 6 (trang 60 sgk Giáo dục công dân</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vi-VN"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9):</a:t>
            </a:r>
            <a:endPar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Theo em, vì sao </a:t>
            </a:r>
            <a:r>
              <a:rPr kumimoji="0" lang="vi-VN" alt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mn-cs"/>
              </a:rPr>
              <a:t>Hiến pháp quy định công dân có quyền tham gia quản lí nhà nước, quản lí xã hội</a:t>
            </a:r>
            <a:r>
              <a:rPr kumimoji="0" lang="en-GB" altLang="en-US" sz="2400" b="1" i="0" u="none" strike="noStrike" kern="1200" cap="none" spc="0" normalizeH="0" baseline="0" noProof="0">
                <a:ln>
                  <a:noFill/>
                </a:ln>
                <a:solidFill>
                  <a:srgbClr val="FF0000"/>
                </a:solidFill>
                <a:effectLst/>
                <a:uLnTx/>
                <a:uFillTx/>
                <a:latin typeface="Calibri" panose="020F0502020204030204" pitchFamily="34" charset="0"/>
                <a:ea typeface="+mn-ea"/>
                <a:cs typeface="+mn-cs"/>
              </a:rPr>
              <a:t>?</a:t>
            </a:r>
            <a:endParaRPr kumimoji="0" lang="vi-VN" alt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vi-VN"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endPar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025" name="Rectangle 1">
            <a:extLst>
              <a:ext uri="{FF2B5EF4-FFF2-40B4-BE49-F238E27FC236}">
                <a16:creationId xmlns:a16="http://schemas.microsoft.com/office/drawing/2014/main" id="{CBC72D88-0CA7-4DE3-BCA5-4B7CA485381F}"/>
              </a:ext>
            </a:extLst>
          </p:cNvPr>
          <p:cNvSpPr>
            <a:spLocks noChangeArrowheads="1"/>
          </p:cNvSpPr>
          <p:nvPr/>
        </p:nvSpPr>
        <p:spPr bwMode="auto">
          <a:xfrm>
            <a:off x="3467100" y="2668588"/>
            <a:ext cx="64389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Vì</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Hiến pháp là </a:t>
            </a: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luật cơ bản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của Nhà nước, có </a:t>
            </a: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hiệu lực cao nhất trong hệ thống pháp luật Việt Nam</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Mọi công dân phải nghiêm chỉnh chấp hành Hiến pháp, pháp luật.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Hiến pháp quy định công dân có quyền tham gia quản lí nhà nước, quản lí xã hội là nhà nước đảm bảo và không ngừng tạo điều kiện để công dân phát huy quyền làm chủ về mọi mặt của mình. Công dân có quyền và có trách nhiệm tham gia vào các công việc của Nhà nước, của xã hội để đem lại lợi ích cho xã hội và cho bản thân.</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altLang="en-US" sz="1000" b="0" i="0" u="none" strike="noStrike" kern="1200" cap="none" spc="0" normalizeH="0" baseline="0" noProof="0">
                <a:ln>
                  <a:noFill/>
                </a:ln>
                <a:solidFill>
                  <a:srgbClr val="313131"/>
                </a:solidFill>
                <a:effectLst/>
                <a:uLnTx/>
                <a:uFillTx/>
                <a:latin typeface="Open Sans" panose="020B0606030504020204" pitchFamily="34" charset="0"/>
                <a:ea typeface="+mn-ea"/>
                <a:cs typeface="Arial" panose="020B0604020202020204" pitchFamily="34" charset="0"/>
              </a:rPr>
            </a:b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8" presetClass="entr" presetSubtype="0" accel="100000" fill="hold" grpId="0" nodeType="clickEffect">
                                  <p:stCondLst>
                                    <p:cond delay="0"/>
                                  </p:stCondLst>
                                  <p:childTnLst>
                                    <p:set>
                                      <p:cBhvr>
                                        <p:cTn id="15" dur="1" fill="hold">
                                          <p:stCondLst>
                                            <p:cond delay="0"/>
                                          </p:stCondLst>
                                        </p:cTn>
                                        <p:tgtEl>
                                          <p:spTgt spid="1025"/>
                                        </p:tgtEl>
                                        <p:attrNameLst>
                                          <p:attrName>style.visibility</p:attrName>
                                        </p:attrNameLst>
                                      </p:cBhvr>
                                      <p:to>
                                        <p:strVal val="visible"/>
                                      </p:to>
                                    </p:set>
                                    <p:anim calcmode="lin" valueType="num">
                                      <p:cBhvr>
                                        <p:cTn id="16" dur="500" fill="hold"/>
                                        <p:tgtEl>
                                          <p:spTgt spid="1025"/>
                                        </p:tgtEl>
                                        <p:attrNameLst>
                                          <p:attrName>ppt_w</p:attrName>
                                        </p:attrNameLst>
                                      </p:cBhvr>
                                      <p:tavLst>
                                        <p:tav tm="0">
                                          <p:val>
                                            <p:strVal val="#ppt_w*2.5"/>
                                          </p:val>
                                        </p:tav>
                                        <p:tav tm="100000">
                                          <p:val>
                                            <p:strVal val="#ppt_w"/>
                                          </p:val>
                                        </p:tav>
                                      </p:tavLst>
                                    </p:anim>
                                    <p:anim calcmode="lin" valueType="num">
                                      <p:cBhvr>
                                        <p:cTn id="17" dur="500" fill="hold"/>
                                        <p:tgtEl>
                                          <p:spTgt spid="1025"/>
                                        </p:tgtEl>
                                        <p:attrNameLst>
                                          <p:attrName>ppt_h</p:attrName>
                                        </p:attrNameLst>
                                      </p:cBhvr>
                                      <p:tavLst>
                                        <p:tav tm="0">
                                          <p:val>
                                            <p:strVal val="#ppt_h*0.01"/>
                                          </p:val>
                                        </p:tav>
                                        <p:tav tm="100000">
                                          <p:val>
                                            <p:strVal val="#ppt_h"/>
                                          </p:val>
                                        </p:tav>
                                      </p:tavLst>
                                    </p:anim>
                                    <p:anim calcmode="lin" valueType="num">
                                      <p:cBhvr>
                                        <p:cTn id="18" dur="500" fill="hold"/>
                                        <p:tgtEl>
                                          <p:spTgt spid="1025"/>
                                        </p:tgtEl>
                                        <p:attrNameLst>
                                          <p:attrName>ppt_x</p:attrName>
                                        </p:attrNameLst>
                                      </p:cBhvr>
                                      <p:tavLst>
                                        <p:tav tm="0">
                                          <p:val>
                                            <p:strVal val="#ppt_x"/>
                                          </p:val>
                                        </p:tav>
                                        <p:tav tm="100000">
                                          <p:val>
                                            <p:strVal val="#ppt_x"/>
                                          </p:val>
                                        </p:tav>
                                      </p:tavLst>
                                    </p:anim>
                                    <p:anim calcmode="lin" valueType="num">
                                      <p:cBhvr>
                                        <p:cTn id="19" dur="500" fill="hold"/>
                                        <p:tgtEl>
                                          <p:spTgt spid="1025"/>
                                        </p:tgtEl>
                                        <p:attrNameLst>
                                          <p:attrName>ppt_y</p:attrName>
                                        </p:attrNameLst>
                                      </p:cBhvr>
                                      <p:tavLst>
                                        <p:tav tm="0">
                                          <p:val>
                                            <p:strVal val="#ppt_h+1"/>
                                          </p:val>
                                        </p:tav>
                                        <p:tav tm="100000">
                                          <p:val>
                                            <p:strVal val="#ppt_y"/>
                                          </p:val>
                                        </p:tav>
                                      </p:tavLst>
                                    </p:anim>
                                    <p:animEffect transition="in" filter="fade">
                                      <p:cBhvr>
                                        <p:cTn id="20" dur="5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a:extLst>
              <a:ext uri="{FF2B5EF4-FFF2-40B4-BE49-F238E27FC236}">
                <a16:creationId xmlns:a16="http://schemas.microsoft.com/office/drawing/2014/main" id="{6139B799-3FDF-4810-8443-AE28A726F38C}"/>
              </a:ext>
            </a:extLst>
          </p:cNvPr>
          <p:cNvSpPr>
            <a:spLocks noGrp="1" noChangeArrowheads="1"/>
          </p:cNvSpPr>
          <p:nvPr>
            <p:ph type="body" idx="4294967295"/>
          </p:nvPr>
        </p:nvSpPr>
        <p:spPr>
          <a:xfrm>
            <a:off x="2009775" y="901700"/>
            <a:ext cx="7835900" cy="4964113"/>
          </a:xfrm>
          <a:prstGeom prst="rect">
            <a:avLst/>
          </a:prstGeom>
          <a:ln w="28575">
            <a:solidFill>
              <a:srgbClr val="000080"/>
            </a:solidFill>
            <a:miter lim="800000"/>
            <a:headEnd/>
            <a:tailEnd/>
          </a:ln>
        </p:spPr>
        <p:txBody>
          <a:bodyPr>
            <a:normAutofit lnSpcReduction="10000"/>
          </a:bodyPr>
          <a:lstStyle/>
          <a:p>
            <a:pPr marL="228594" indent="-228594" defTabSz="914377" eaLnBrk="1" fontAlgn="auto" hangingPunct="1">
              <a:lnSpc>
                <a:spcPct val="80000"/>
              </a:lnSpc>
              <a:spcAft>
                <a:spcPts val="0"/>
              </a:spcAft>
              <a:buFontTx/>
              <a:buNone/>
              <a:defRPr/>
            </a:pPr>
            <a:r>
              <a:rPr lang="en-US" altLang="en-US" b="1" i="1" u="sng" dirty="0" err="1">
                <a:solidFill>
                  <a:schemeClr val="accent2"/>
                </a:solidFill>
                <a:latin typeface="Times New Roman" panose="02020603050405020304" pitchFamily="18" charset="0"/>
              </a:rPr>
              <a:t>Đối</a:t>
            </a:r>
            <a:r>
              <a:rPr lang="en-US" altLang="en-US" b="1" i="1" u="sng" dirty="0">
                <a:solidFill>
                  <a:schemeClr val="accent2"/>
                </a:solidFill>
                <a:latin typeface="Times New Roman" panose="02020603050405020304" pitchFamily="18" charset="0"/>
              </a:rPr>
              <a:t> </a:t>
            </a:r>
            <a:r>
              <a:rPr lang="en-US" altLang="en-US" b="1" i="1" u="sng" dirty="0" err="1">
                <a:solidFill>
                  <a:schemeClr val="accent2"/>
                </a:solidFill>
                <a:latin typeface="Times New Roman" panose="02020603050405020304" pitchFamily="18" charset="0"/>
              </a:rPr>
              <a:t>với</a:t>
            </a:r>
            <a:r>
              <a:rPr lang="en-US" altLang="en-US" b="1" i="1" u="sng" dirty="0">
                <a:solidFill>
                  <a:schemeClr val="accent2"/>
                </a:solidFill>
                <a:latin typeface="Times New Roman" panose="02020603050405020304" pitchFamily="18" charset="0"/>
              </a:rPr>
              <a:t> </a:t>
            </a:r>
            <a:r>
              <a:rPr lang="en-US" altLang="en-US" b="1" i="1" u="sng" dirty="0" err="1">
                <a:solidFill>
                  <a:schemeClr val="accent2"/>
                </a:solidFill>
                <a:latin typeface="Times New Roman" panose="02020603050405020304" pitchFamily="18" charset="0"/>
              </a:rPr>
              <a:t>gia</a:t>
            </a:r>
            <a:r>
              <a:rPr lang="en-US" altLang="en-US" b="1" i="1" u="sng" dirty="0">
                <a:solidFill>
                  <a:schemeClr val="accent2"/>
                </a:solidFill>
                <a:latin typeface="Times New Roman" panose="02020603050405020304" pitchFamily="18" charset="0"/>
              </a:rPr>
              <a:t> </a:t>
            </a:r>
            <a:r>
              <a:rPr lang="en-US" altLang="en-US" b="1" i="1" u="sng" dirty="0" err="1">
                <a:solidFill>
                  <a:schemeClr val="accent2"/>
                </a:solidFill>
                <a:latin typeface="Times New Roman" panose="02020603050405020304" pitchFamily="18" charset="0"/>
              </a:rPr>
              <a:t>đình</a:t>
            </a:r>
            <a:r>
              <a:rPr lang="en-US" altLang="en-US" b="1" i="1" u="sng" dirty="0">
                <a:solidFill>
                  <a:schemeClr val="accent2"/>
                </a:solidFill>
                <a:latin typeface="Times New Roman" panose="02020603050405020304" pitchFamily="18" charset="0"/>
              </a:rPr>
              <a:t>:</a:t>
            </a:r>
          </a:p>
          <a:p>
            <a:pPr marL="228594" indent="-228594" defTabSz="914377" eaLnBrk="1" fontAlgn="auto" hangingPunct="1">
              <a:lnSpc>
                <a:spcPct val="80000"/>
              </a:lnSpc>
              <a:spcAft>
                <a:spcPts val="0"/>
              </a:spcAft>
              <a:buFontTx/>
              <a:buChar char="-"/>
              <a:defRPr/>
            </a:pPr>
            <a:r>
              <a:rPr lang="en-US" altLang="en-US" dirty="0" err="1">
                <a:solidFill>
                  <a:srgbClr val="FF3300"/>
                </a:solidFill>
                <a:latin typeface="Times New Roman" panose="02020603050405020304" pitchFamily="18" charset="0"/>
              </a:rPr>
              <a:t>Bầu</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tổ</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trưởng</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tổ</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dân</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cư</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bầu</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trưởng</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thôn</a:t>
            </a:r>
            <a:r>
              <a:rPr lang="en-US" altLang="en-US" dirty="0">
                <a:solidFill>
                  <a:srgbClr val="FF3300"/>
                </a:solidFill>
                <a:latin typeface="Times New Roman" panose="02020603050405020304" pitchFamily="18" charset="0"/>
              </a:rPr>
              <a:t>.</a:t>
            </a:r>
          </a:p>
          <a:p>
            <a:pPr marL="228594" indent="-228594" defTabSz="914377" eaLnBrk="1" fontAlgn="auto" hangingPunct="1">
              <a:lnSpc>
                <a:spcPct val="80000"/>
              </a:lnSpc>
              <a:spcAft>
                <a:spcPts val="0"/>
              </a:spcAft>
              <a:buFontTx/>
              <a:buChar char="-"/>
              <a:defRPr/>
            </a:pPr>
            <a:r>
              <a:rPr lang="en-US" altLang="en-US" dirty="0" err="1">
                <a:solidFill>
                  <a:srgbClr val="FF3300"/>
                </a:solidFill>
                <a:latin typeface="Times New Roman" panose="02020603050405020304" pitchFamily="18" charset="0"/>
              </a:rPr>
              <a:t>Bầu</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cử</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Quốc</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hội</a:t>
            </a:r>
            <a:r>
              <a:rPr lang="en-US" altLang="en-US" dirty="0">
                <a:solidFill>
                  <a:srgbClr val="FF3300"/>
                </a:solidFill>
                <a:latin typeface="Times New Roman" panose="02020603050405020304" pitchFamily="18" charset="0"/>
              </a:rPr>
              <a:t>, HĐND </a:t>
            </a:r>
            <a:r>
              <a:rPr lang="en-US" altLang="en-US" dirty="0" err="1">
                <a:solidFill>
                  <a:srgbClr val="FF3300"/>
                </a:solidFill>
                <a:latin typeface="Times New Roman" panose="02020603050405020304" pitchFamily="18" charset="0"/>
              </a:rPr>
              <a:t>các</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cấp</a:t>
            </a:r>
            <a:r>
              <a:rPr lang="en-US" altLang="en-US" dirty="0">
                <a:solidFill>
                  <a:srgbClr val="FF3300"/>
                </a:solidFill>
                <a:latin typeface="Times New Roman" panose="02020603050405020304" pitchFamily="18" charset="0"/>
              </a:rPr>
              <a:t>.</a:t>
            </a:r>
          </a:p>
          <a:p>
            <a:pPr marL="228594" indent="-228594" defTabSz="914377" eaLnBrk="1" fontAlgn="auto" hangingPunct="1">
              <a:lnSpc>
                <a:spcPct val="80000"/>
              </a:lnSpc>
              <a:spcAft>
                <a:spcPts val="0"/>
              </a:spcAft>
              <a:buFontTx/>
              <a:buChar char="-"/>
              <a:defRPr/>
            </a:pPr>
            <a:r>
              <a:rPr lang="en-US" altLang="en-US" dirty="0" err="1">
                <a:solidFill>
                  <a:srgbClr val="FF3300"/>
                </a:solidFill>
                <a:latin typeface="Times New Roman" panose="02020603050405020304" pitchFamily="18" charset="0"/>
              </a:rPr>
              <a:t>Ứng</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cử</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vào</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đại</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biểu</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Quốc</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hội</a:t>
            </a:r>
            <a:r>
              <a:rPr lang="en-US" altLang="en-US" dirty="0">
                <a:solidFill>
                  <a:srgbClr val="FF3300"/>
                </a:solidFill>
                <a:latin typeface="Times New Roman" panose="02020603050405020304" pitchFamily="18" charset="0"/>
              </a:rPr>
              <a:t>, HĐND </a:t>
            </a:r>
            <a:r>
              <a:rPr lang="en-US" altLang="en-US" dirty="0" err="1">
                <a:solidFill>
                  <a:srgbClr val="FF3300"/>
                </a:solidFill>
                <a:latin typeface="Times New Roman" panose="02020603050405020304" pitchFamily="18" charset="0"/>
              </a:rPr>
              <a:t>các</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cấp</a:t>
            </a:r>
            <a:r>
              <a:rPr lang="en-US" altLang="en-US" dirty="0">
                <a:solidFill>
                  <a:srgbClr val="FF3300"/>
                </a:solidFill>
                <a:latin typeface="Times New Roman" panose="02020603050405020304" pitchFamily="18" charset="0"/>
              </a:rPr>
              <a:t>.</a:t>
            </a:r>
          </a:p>
          <a:p>
            <a:pPr marL="228594" indent="-228594" defTabSz="914377" eaLnBrk="1" fontAlgn="auto" hangingPunct="1">
              <a:lnSpc>
                <a:spcPct val="80000"/>
              </a:lnSpc>
              <a:spcAft>
                <a:spcPts val="0"/>
              </a:spcAft>
              <a:buFontTx/>
              <a:buChar char="-"/>
              <a:defRPr/>
            </a:pPr>
            <a:r>
              <a:rPr lang="en-US" altLang="en-US" dirty="0" err="1">
                <a:solidFill>
                  <a:srgbClr val="FF3300"/>
                </a:solidFill>
                <a:latin typeface="Times New Roman" panose="02020603050405020304" pitchFamily="18" charset="0"/>
              </a:rPr>
              <a:t>Bàn</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bạc</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quyết</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định</a:t>
            </a:r>
            <a:r>
              <a:rPr lang="en-US" altLang="en-US" dirty="0">
                <a:solidFill>
                  <a:srgbClr val="FF3300"/>
                </a:solidFill>
                <a:latin typeface="Times New Roman" panose="02020603050405020304" pitchFamily="18" charset="0"/>
              </a:rPr>
              <a:t>: </a:t>
            </a:r>
          </a:p>
          <a:p>
            <a:pPr marL="228594" indent="-228594" defTabSz="914377" eaLnBrk="1" fontAlgn="auto" hangingPunct="1">
              <a:lnSpc>
                <a:spcPct val="80000"/>
              </a:lnSpc>
              <a:spcAft>
                <a:spcPts val="0"/>
              </a:spcAft>
              <a:buFontTx/>
              <a:buNone/>
              <a:defRPr/>
            </a:pPr>
            <a:r>
              <a:rPr lang="en-US" altLang="en-US" dirty="0">
                <a:solidFill>
                  <a:srgbClr val="FF3300"/>
                </a:solidFill>
                <a:latin typeface="Times New Roman" panose="02020603050405020304" pitchFamily="18" charset="0"/>
              </a:rPr>
              <a:t>     + </a:t>
            </a:r>
            <a:r>
              <a:rPr lang="en-US" altLang="en-US" dirty="0" err="1">
                <a:solidFill>
                  <a:srgbClr val="FF3300"/>
                </a:solidFill>
                <a:latin typeface="Times New Roman" panose="02020603050405020304" pitchFamily="18" charset="0"/>
              </a:rPr>
              <a:t>Việc</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xây</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dựng</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các</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công</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trình</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phúc</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lợi</a:t>
            </a:r>
            <a:r>
              <a:rPr lang="en-US" altLang="en-US" dirty="0">
                <a:solidFill>
                  <a:srgbClr val="FF3300"/>
                </a:solidFill>
                <a:latin typeface="Times New Roman" panose="02020603050405020304" pitchFamily="18" charset="0"/>
              </a:rPr>
              <a:t>.</a:t>
            </a:r>
          </a:p>
          <a:p>
            <a:pPr marL="228594" indent="-228594" defTabSz="914377" eaLnBrk="1" fontAlgn="auto" hangingPunct="1">
              <a:lnSpc>
                <a:spcPct val="80000"/>
              </a:lnSpc>
              <a:spcAft>
                <a:spcPts val="0"/>
              </a:spcAft>
              <a:buFontTx/>
              <a:buNone/>
              <a:defRPr/>
            </a:pPr>
            <a:r>
              <a:rPr lang="en-US" altLang="en-US" dirty="0">
                <a:solidFill>
                  <a:srgbClr val="FF3300"/>
                </a:solidFill>
                <a:latin typeface="Times New Roman" panose="02020603050405020304" pitchFamily="18" charset="0"/>
              </a:rPr>
              <a:t>     + </a:t>
            </a:r>
            <a:r>
              <a:rPr lang="en-US" altLang="en-US" dirty="0" err="1">
                <a:solidFill>
                  <a:srgbClr val="FF3300"/>
                </a:solidFill>
                <a:latin typeface="Times New Roman" panose="02020603050405020304" pitchFamily="18" charset="0"/>
              </a:rPr>
              <a:t>Các</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quy</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ước</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của</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xã</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thôn</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ấp</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về</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nếp</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sống</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văn</a:t>
            </a:r>
            <a:r>
              <a:rPr lang="en-US" altLang="en-US" dirty="0">
                <a:solidFill>
                  <a:srgbClr val="FF3300"/>
                </a:solidFill>
                <a:latin typeface="Times New Roman" panose="02020603050405020304" pitchFamily="18" charset="0"/>
              </a:rPr>
              <a:t>      minh.</a:t>
            </a:r>
          </a:p>
          <a:p>
            <a:pPr marL="228594" indent="-228594" defTabSz="914377" eaLnBrk="1" fontAlgn="auto" hangingPunct="1">
              <a:lnSpc>
                <a:spcPct val="80000"/>
              </a:lnSpc>
              <a:spcAft>
                <a:spcPts val="0"/>
              </a:spcAft>
              <a:buFontTx/>
              <a:buNone/>
              <a:defRPr/>
            </a:pPr>
            <a:r>
              <a:rPr lang="en-US" altLang="en-US" dirty="0">
                <a:solidFill>
                  <a:srgbClr val="FF3300"/>
                </a:solidFill>
                <a:latin typeface="Times New Roman" panose="02020603050405020304" pitchFamily="18" charset="0"/>
              </a:rPr>
              <a:t>     + </a:t>
            </a:r>
            <a:r>
              <a:rPr lang="en-US" altLang="en-US" dirty="0" err="1">
                <a:solidFill>
                  <a:srgbClr val="FF3300"/>
                </a:solidFill>
                <a:latin typeface="Times New Roman" panose="02020603050405020304" pitchFamily="18" charset="0"/>
              </a:rPr>
              <a:t>Chống</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tệ</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nạn</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xã</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hội</a:t>
            </a:r>
            <a:r>
              <a:rPr lang="en-US" altLang="en-US" dirty="0">
                <a:solidFill>
                  <a:srgbClr val="FF3300"/>
                </a:solidFill>
                <a:latin typeface="Times New Roman" panose="02020603050405020304" pitchFamily="18" charset="0"/>
              </a:rPr>
              <a:t>.</a:t>
            </a:r>
          </a:p>
          <a:p>
            <a:pPr marL="228594" indent="-228594" defTabSz="914377" eaLnBrk="1" fontAlgn="auto" hangingPunct="1">
              <a:lnSpc>
                <a:spcPct val="80000"/>
              </a:lnSpc>
              <a:spcAft>
                <a:spcPts val="0"/>
              </a:spcAft>
              <a:buFontTx/>
              <a:buNone/>
              <a:defRPr/>
            </a:pP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Góp</a:t>
            </a:r>
            <a:r>
              <a:rPr lang="en-US" altLang="en-US" dirty="0">
                <a:solidFill>
                  <a:srgbClr val="FF3300"/>
                </a:solidFill>
                <a:latin typeface="Times New Roman" panose="02020603050405020304" pitchFamily="18" charset="0"/>
              </a:rPr>
              <a:t> ý </a:t>
            </a:r>
            <a:r>
              <a:rPr lang="en-US" altLang="en-US" dirty="0" err="1">
                <a:solidFill>
                  <a:srgbClr val="FF3300"/>
                </a:solidFill>
                <a:latin typeface="Times New Roman" panose="02020603050405020304" pitchFamily="18" charset="0"/>
              </a:rPr>
              <a:t>kiến</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vào</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dự</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thảo</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Hiến</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pháp</a:t>
            </a:r>
            <a:endParaRPr lang="en-US" altLang="en-US" dirty="0">
              <a:solidFill>
                <a:srgbClr val="FF3300"/>
              </a:solidFill>
              <a:latin typeface="Times New Roman" panose="02020603050405020304" pitchFamily="18" charset="0"/>
            </a:endParaRPr>
          </a:p>
          <a:p>
            <a:pPr marL="228594" indent="-228594" defTabSz="914377" eaLnBrk="1" fontAlgn="auto" hangingPunct="1">
              <a:lnSpc>
                <a:spcPct val="80000"/>
              </a:lnSpc>
              <a:spcAft>
                <a:spcPts val="0"/>
              </a:spcAft>
              <a:buFontTx/>
              <a:buChar char="-"/>
              <a:defRPr/>
            </a:pPr>
            <a:r>
              <a:rPr lang="en-US" altLang="en-US" dirty="0" err="1">
                <a:solidFill>
                  <a:srgbClr val="FF3300"/>
                </a:solidFill>
                <a:latin typeface="Times New Roman" panose="02020603050405020304" pitchFamily="18" charset="0"/>
              </a:rPr>
              <a:t>Góp</a:t>
            </a:r>
            <a:r>
              <a:rPr lang="en-US" altLang="en-US" dirty="0">
                <a:solidFill>
                  <a:srgbClr val="FF3300"/>
                </a:solidFill>
                <a:latin typeface="Times New Roman" panose="02020603050405020304" pitchFamily="18" charset="0"/>
              </a:rPr>
              <a:t> ý , </a:t>
            </a:r>
            <a:r>
              <a:rPr lang="en-US" altLang="en-US" dirty="0" err="1">
                <a:solidFill>
                  <a:srgbClr val="FF3300"/>
                </a:solidFill>
                <a:latin typeface="Times New Roman" panose="02020603050405020304" pitchFamily="18" charset="0"/>
              </a:rPr>
              <a:t>kiến</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nghị</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với</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đại</a:t>
            </a:r>
            <a:r>
              <a:rPr lang="en-US" altLang="en-US" dirty="0">
                <a:solidFill>
                  <a:srgbClr val="FF3300"/>
                </a:solidFill>
                <a:latin typeface="Times New Roman" panose="02020603050405020304" pitchFamily="18" charset="0"/>
              </a:rPr>
              <a:t> </a:t>
            </a:r>
            <a:r>
              <a:rPr lang="en-US" altLang="en-US" dirty="0" err="1">
                <a:solidFill>
                  <a:srgbClr val="FF3300"/>
                </a:solidFill>
                <a:latin typeface="Times New Roman" panose="02020603050405020304" pitchFamily="18" charset="0"/>
              </a:rPr>
              <a:t>biểu</a:t>
            </a:r>
            <a:r>
              <a:rPr lang="en-US" altLang="en-US" dirty="0">
                <a:solidFill>
                  <a:srgbClr val="FF3300"/>
                </a:solidFill>
                <a:latin typeface="Times New Roman" panose="02020603050405020304" pitchFamily="18" charset="0"/>
              </a:rPr>
              <a:t> HĐND ………….</a:t>
            </a:r>
          </a:p>
          <a:p>
            <a:pPr marL="228594" indent="-228594" defTabSz="914377" eaLnBrk="1" fontAlgn="auto" hangingPunct="1">
              <a:lnSpc>
                <a:spcPct val="80000"/>
              </a:lnSpc>
              <a:spcAft>
                <a:spcPts val="0"/>
              </a:spcAft>
              <a:defRPr/>
            </a:pPr>
            <a:endParaRPr lang="en-US" altLang="en-US" dirty="0">
              <a:solidFill>
                <a:srgbClr val="FF3300"/>
              </a:solidFill>
              <a:latin typeface="Times New Roman" panose="02020603050405020304" pitchFamily="18" charset="0"/>
            </a:endParaRPr>
          </a:p>
        </p:txBody>
      </p:sp>
      <p:sp>
        <p:nvSpPr>
          <p:cNvPr id="52227" name="Freeform 4">
            <a:extLst>
              <a:ext uri="{FF2B5EF4-FFF2-40B4-BE49-F238E27FC236}">
                <a16:creationId xmlns:a16="http://schemas.microsoft.com/office/drawing/2014/main" id="{11363983-C4C2-41BC-A9BB-0F7FAFF7E47A}"/>
              </a:ext>
            </a:extLst>
          </p:cNvPr>
          <p:cNvSpPr>
            <a:spLocks/>
          </p:cNvSpPr>
          <p:nvPr/>
        </p:nvSpPr>
        <p:spPr bwMode="auto">
          <a:xfrm>
            <a:off x="227013" y="6099175"/>
            <a:ext cx="9144000" cy="393700"/>
          </a:xfrm>
          <a:custGeom>
            <a:avLst/>
            <a:gdLst>
              <a:gd name="T0" fmla="*/ 0 w 5232"/>
              <a:gd name="T1" fmla="*/ 2147483646 h 440"/>
              <a:gd name="T2" fmla="*/ 2147483646 w 5232"/>
              <a:gd name="T3" fmla="*/ 2147483646 h 440"/>
              <a:gd name="T4" fmla="*/ 2147483646 w 5232"/>
              <a:gd name="T5" fmla="*/ 2147483646 h 440"/>
              <a:gd name="T6" fmla="*/ 2147483646 w 5232"/>
              <a:gd name="T7" fmla="*/ 2147483646 h 440"/>
              <a:gd name="T8" fmla="*/ 2147483646 w 5232"/>
              <a:gd name="T9" fmla="*/ 2147483646 h 440"/>
              <a:gd name="T10" fmla="*/ 2147483646 w 5232"/>
              <a:gd name="T11" fmla="*/ 2147483646 h 440"/>
              <a:gd name="T12" fmla="*/ 2147483646 w 5232"/>
              <a:gd name="T13" fmla="*/ 2147483646 h 440"/>
              <a:gd name="T14" fmla="*/ 2147483646 w 5232"/>
              <a:gd name="T15" fmla="*/ 2147483646 h 440"/>
              <a:gd name="T16" fmla="*/ 0 60000 65536"/>
              <a:gd name="T17" fmla="*/ 0 60000 65536"/>
              <a:gd name="T18" fmla="*/ 0 60000 65536"/>
              <a:gd name="T19" fmla="*/ 0 60000 65536"/>
              <a:gd name="T20" fmla="*/ 0 60000 65536"/>
              <a:gd name="T21" fmla="*/ 0 60000 65536"/>
              <a:gd name="T22" fmla="*/ 0 60000 65536"/>
              <a:gd name="T23" fmla="*/ 0 60000 65536"/>
              <a:gd name="T24" fmla="*/ 0 w 5232"/>
              <a:gd name="T25" fmla="*/ 0 h 440"/>
              <a:gd name="T26" fmla="*/ 5232 w 5232"/>
              <a:gd name="T27" fmla="*/ 440 h 4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32" h="440">
                <a:moveTo>
                  <a:pt x="0" y="8"/>
                </a:moveTo>
                <a:cubicBezTo>
                  <a:pt x="224" y="200"/>
                  <a:pt x="448" y="392"/>
                  <a:pt x="672" y="392"/>
                </a:cubicBezTo>
                <a:cubicBezTo>
                  <a:pt x="896" y="392"/>
                  <a:pt x="1112" y="16"/>
                  <a:pt x="1344" y="8"/>
                </a:cubicBezTo>
                <a:cubicBezTo>
                  <a:pt x="1576" y="0"/>
                  <a:pt x="1800" y="344"/>
                  <a:pt x="2064" y="344"/>
                </a:cubicBezTo>
                <a:cubicBezTo>
                  <a:pt x="2328" y="344"/>
                  <a:pt x="2656" y="0"/>
                  <a:pt x="2928" y="8"/>
                </a:cubicBezTo>
                <a:cubicBezTo>
                  <a:pt x="3200" y="16"/>
                  <a:pt x="3440" y="392"/>
                  <a:pt x="3696" y="392"/>
                </a:cubicBezTo>
                <a:cubicBezTo>
                  <a:pt x="3952" y="392"/>
                  <a:pt x="4208" y="0"/>
                  <a:pt x="4464" y="8"/>
                </a:cubicBezTo>
                <a:cubicBezTo>
                  <a:pt x="4720" y="16"/>
                  <a:pt x="5104" y="376"/>
                  <a:pt x="5232" y="440"/>
                </a:cubicBezTo>
              </a:path>
            </a:pathLst>
          </a:custGeom>
          <a:noFill/>
          <a:ln w="85725">
            <a:solidFill>
              <a:srgbClr val="008000"/>
            </a:solidFill>
            <a:prstDash val="lgDash"/>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52228" name="Rectangle 5">
            <a:extLst>
              <a:ext uri="{FF2B5EF4-FFF2-40B4-BE49-F238E27FC236}">
                <a16:creationId xmlns:a16="http://schemas.microsoft.com/office/drawing/2014/main" id="{6633D3D3-0484-4B37-8F84-8DB974615A3D}"/>
              </a:ext>
            </a:extLst>
          </p:cNvPr>
          <p:cNvSpPr>
            <a:spLocks noChangeArrowheads="1"/>
          </p:cNvSpPr>
          <p:nvPr/>
        </p:nvSpPr>
        <p:spPr bwMode="auto">
          <a:xfrm>
            <a:off x="1219200" y="5638800"/>
            <a:ext cx="1141413"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600" b="1" i="0" u="none" strike="noStrike" kern="1200" cap="none" spc="0" normalizeH="0" baseline="0" noProof="0">
                <a:ln>
                  <a:noFill/>
                </a:ln>
                <a:solidFill>
                  <a:srgbClr val="FF0000"/>
                </a:solidFill>
                <a:effectLst/>
                <a:uLnTx/>
                <a:uFillTx/>
                <a:latin typeface=".VnTime" panose="020B7200000000000000" pitchFamily="34" charset="0"/>
                <a:ea typeface="+mn-ea"/>
                <a:cs typeface="+mn-cs"/>
                <a:sym typeface="Wingdings" panose="05000000000000000000" pitchFamily="2" charset="2"/>
              </a:rPr>
              <a:t></a:t>
            </a:r>
          </a:p>
        </p:txBody>
      </p:sp>
      <p:sp>
        <p:nvSpPr>
          <p:cNvPr id="52229" name="Rectangle 6">
            <a:extLst>
              <a:ext uri="{FF2B5EF4-FFF2-40B4-BE49-F238E27FC236}">
                <a16:creationId xmlns:a16="http://schemas.microsoft.com/office/drawing/2014/main" id="{15A9F07C-82F1-401F-B44A-1C618940EB9E}"/>
              </a:ext>
            </a:extLst>
          </p:cNvPr>
          <p:cNvSpPr>
            <a:spLocks noChangeArrowheads="1"/>
          </p:cNvSpPr>
          <p:nvPr/>
        </p:nvSpPr>
        <p:spPr bwMode="auto">
          <a:xfrm>
            <a:off x="8229600" y="5635625"/>
            <a:ext cx="1141413"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600" b="1" i="0" u="none" strike="noStrike" kern="1200" cap="none" spc="0" normalizeH="0" baseline="0" noProof="0">
                <a:ln>
                  <a:noFill/>
                </a:ln>
                <a:solidFill>
                  <a:srgbClr val="FF0000"/>
                </a:solidFill>
                <a:effectLst/>
                <a:uLnTx/>
                <a:uFillTx/>
                <a:latin typeface=".VnTime" panose="020B7200000000000000" pitchFamily="34" charset="0"/>
                <a:ea typeface="+mn-ea"/>
                <a:cs typeface="+mn-cs"/>
                <a:sym typeface="Wingdings" panose="05000000000000000000" pitchFamily="2" charset="2"/>
              </a:rPr>
              <a:t></a:t>
            </a:r>
          </a:p>
        </p:txBody>
      </p:sp>
      <p:sp>
        <p:nvSpPr>
          <p:cNvPr id="52230" name="Freeform 7">
            <a:extLst>
              <a:ext uri="{FF2B5EF4-FFF2-40B4-BE49-F238E27FC236}">
                <a16:creationId xmlns:a16="http://schemas.microsoft.com/office/drawing/2014/main" id="{42C3C7EF-49F3-4559-9ED8-564671A25D80}"/>
              </a:ext>
            </a:extLst>
          </p:cNvPr>
          <p:cNvSpPr>
            <a:spLocks/>
          </p:cNvSpPr>
          <p:nvPr/>
        </p:nvSpPr>
        <p:spPr bwMode="auto">
          <a:xfrm>
            <a:off x="685800" y="276225"/>
            <a:ext cx="9144000" cy="393700"/>
          </a:xfrm>
          <a:custGeom>
            <a:avLst/>
            <a:gdLst>
              <a:gd name="T0" fmla="*/ 0 w 5232"/>
              <a:gd name="T1" fmla="*/ 2147483646 h 440"/>
              <a:gd name="T2" fmla="*/ 2147483646 w 5232"/>
              <a:gd name="T3" fmla="*/ 2147483646 h 440"/>
              <a:gd name="T4" fmla="*/ 2147483646 w 5232"/>
              <a:gd name="T5" fmla="*/ 2147483646 h 440"/>
              <a:gd name="T6" fmla="*/ 2147483646 w 5232"/>
              <a:gd name="T7" fmla="*/ 2147483646 h 440"/>
              <a:gd name="T8" fmla="*/ 2147483646 w 5232"/>
              <a:gd name="T9" fmla="*/ 2147483646 h 440"/>
              <a:gd name="T10" fmla="*/ 2147483646 w 5232"/>
              <a:gd name="T11" fmla="*/ 2147483646 h 440"/>
              <a:gd name="T12" fmla="*/ 2147483646 w 5232"/>
              <a:gd name="T13" fmla="*/ 2147483646 h 440"/>
              <a:gd name="T14" fmla="*/ 2147483646 w 5232"/>
              <a:gd name="T15" fmla="*/ 2147483646 h 440"/>
              <a:gd name="T16" fmla="*/ 0 60000 65536"/>
              <a:gd name="T17" fmla="*/ 0 60000 65536"/>
              <a:gd name="T18" fmla="*/ 0 60000 65536"/>
              <a:gd name="T19" fmla="*/ 0 60000 65536"/>
              <a:gd name="T20" fmla="*/ 0 60000 65536"/>
              <a:gd name="T21" fmla="*/ 0 60000 65536"/>
              <a:gd name="T22" fmla="*/ 0 60000 65536"/>
              <a:gd name="T23" fmla="*/ 0 60000 65536"/>
              <a:gd name="T24" fmla="*/ 0 w 5232"/>
              <a:gd name="T25" fmla="*/ 0 h 440"/>
              <a:gd name="T26" fmla="*/ 5232 w 5232"/>
              <a:gd name="T27" fmla="*/ 440 h 4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32" h="440">
                <a:moveTo>
                  <a:pt x="0" y="8"/>
                </a:moveTo>
                <a:cubicBezTo>
                  <a:pt x="224" y="200"/>
                  <a:pt x="448" y="392"/>
                  <a:pt x="672" y="392"/>
                </a:cubicBezTo>
                <a:cubicBezTo>
                  <a:pt x="896" y="392"/>
                  <a:pt x="1112" y="16"/>
                  <a:pt x="1344" y="8"/>
                </a:cubicBezTo>
                <a:cubicBezTo>
                  <a:pt x="1576" y="0"/>
                  <a:pt x="1800" y="344"/>
                  <a:pt x="2064" y="344"/>
                </a:cubicBezTo>
                <a:cubicBezTo>
                  <a:pt x="2328" y="344"/>
                  <a:pt x="2656" y="0"/>
                  <a:pt x="2928" y="8"/>
                </a:cubicBezTo>
                <a:cubicBezTo>
                  <a:pt x="3200" y="16"/>
                  <a:pt x="3440" y="392"/>
                  <a:pt x="3696" y="392"/>
                </a:cubicBezTo>
                <a:cubicBezTo>
                  <a:pt x="3952" y="392"/>
                  <a:pt x="4208" y="0"/>
                  <a:pt x="4464" y="8"/>
                </a:cubicBezTo>
                <a:cubicBezTo>
                  <a:pt x="4720" y="16"/>
                  <a:pt x="5104" y="376"/>
                  <a:pt x="5232" y="440"/>
                </a:cubicBezTo>
              </a:path>
            </a:pathLst>
          </a:custGeom>
          <a:noFill/>
          <a:ln w="85725">
            <a:solidFill>
              <a:srgbClr val="008000"/>
            </a:solidFill>
            <a:prstDash val="lgDash"/>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52231" name="Rectangle 8">
            <a:extLst>
              <a:ext uri="{FF2B5EF4-FFF2-40B4-BE49-F238E27FC236}">
                <a16:creationId xmlns:a16="http://schemas.microsoft.com/office/drawing/2014/main" id="{CCFC84B5-9FC2-4BAB-9061-998920E2047B}"/>
              </a:ext>
            </a:extLst>
          </p:cNvPr>
          <p:cNvSpPr>
            <a:spLocks noChangeArrowheads="1"/>
          </p:cNvSpPr>
          <p:nvPr/>
        </p:nvSpPr>
        <p:spPr bwMode="auto">
          <a:xfrm>
            <a:off x="8574088" y="0"/>
            <a:ext cx="1141412"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600" b="1" i="0" u="none" strike="noStrike" kern="1200" cap="none" spc="0" normalizeH="0" baseline="0" noProof="0">
                <a:ln>
                  <a:noFill/>
                </a:ln>
                <a:solidFill>
                  <a:srgbClr val="FF0000"/>
                </a:solidFill>
                <a:effectLst/>
                <a:uLnTx/>
                <a:uFillTx/>
                <a:latin typeface=".VnTime" panose="020B7200000000000000" pitchFamily="34" charset="0"/>
                <a:ea typeface="+mn-ea"/>
                <a:cs typeface="+mn-cs"/>
                <a:sym typeface="Wingdings" panose="05000000000000000000" pitchFamily="2" charset="2"/>
              </a:rPr>
              <a:t></a:t>
            </a:r>
          </a:p>
        </p:txBody>
      </p:sp>
      <p:sp>
        <p:nvSpPr>
          <p:cNvPr id="52232" name="Rectangle 9">
            <a:extLst>
              <a:ext uri="{FF2B5EF4-FFF2-40B4-BE49-F238E27FC236}">
                <a16:creationId xmlns:a16="http://schemas.microsoft.com/office/drawing/2014/main" id="{479F80B7-1116-4702-B76C-1441CC03EE9E}"/>
              </a:ext>
            </a:extLst>
          </p:cNvPr>
          <p:cNvSpPr>
            <a:spLocks noChangeArrowheads="1"/>
          </p:cNvSpPr>
          <p:nvPr/>
        </p:nvSpPr>
        <p:spPr bwMode="auto">
          <a:xfrm>
            <a:off x="1296988" y="-381000"/>
            <a:ext cx="1141412"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600" b="1" i="0" u="none" strike="noStrike" kern="1200" cap="none" spc="0" normalizeH="0" baseline="0" noProof="0">
                <a:ln>
                  <a:noFill/>
                </a:ln>
                <a:solidFill>
                  <a:srgbClr val="FF0000"/>
                </a:solidFill>
                <a:effectLst/>
                <a:uLnTx/>
                <a:uFillTx/>
                <a:latin typeface=".VnTime" panose="020B7200000000000000" pitchFamily="34" charset="0"/>
                <a:ea typeface="+mn-ea"/>
                <a:cs typeface="+mn-cs"/>
                <a:sym typeface="Wingdings" panose="05000000000000000000" pitchFamily="2" charset="2"/>
              </a:rPr>
              <a:t></a:t>
            </a:r>
          </a:p>
        </p:txBody>
      </p:sp>
      <p:pic>
        <p:nvPicPr>
          <p:cNvPr id="9" name="Picture 2" descr="F:\360安全浏览器下载\六一\Nipic_2531170_b95b5e79d8a6cffe\未标题-1.png">
            <a:extLst>
              <a:ext uri="{FF2B5EF4-FFF2-40B4-BE49-F238E27FC236}">
                <a16:creationId xmlns:a16="http://schemas.microsoft.com/office/drawing/2014/main" id="{AFBE1D18-14FA-460A-8EC7-593CF3E06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7688" y="1968500"/>
            <a:ext cx="2754312"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a:extLst>
              <a:ext uri="{FF2B5EF4-FFF2-40B4-BE49-F238E27FC236}">
                <a16:creationId xmlns:a16="http://schemas.microsoft.com/office/drawing/2014/main" id="{459C444F-8CBD-414D-A130-4901C80DA908}"/>
              </a:ext>
            </a:extLst>
          </p:cNvPr>
          <p:cNvSpPr txBox="1">
            <a:spLocks noChangeArrowheads="1"/>
          </p:cNvSpPr>
          <p:nvPr/>
        </p:nvSpPr>
        <p:spPr bwMode="auto">
          <a:xfrm>
            <a:off x="1524000" y="182563"/>
            <a:ext cx="914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6699"/>
                </a:solidFill>
                <a:effectLst/>
                <a:uLnTx/>
                <a:uFillTx/>
                <a:latin typeface="Arial" panose="020B0604020202020204" pitchFamily="34" charset="0"/>
                <a:ea typeface="+mn-ea"/>
                <a:cs typeface="Times New Roman" panose="02020603050405020304" pitchFamily="18" charset="0"/>
              </a:rPr>
              <a:t>HƯỚNG DẪN HS TỰ HỌC </a:t>
            </a:r>
          </a:p>
        </p:txBody>
      </p:sp>
      <p:sp>
        <p:nvSpPr>
          <p:cNvPr id="36867" name="Text Box 3">
            <a:extLst>
              <a:ext uri="{FF2B5EF4-FFF2-40B4-BE49-F238E27FC236}">
                <a16:creationId xmlns:a16="http://schemas.microsoft.com/office/drawing/2014/main" id="{BD264F94-4EEE-4B20-92A8-808A2DD5EA5D}"/>
              </a:ext>
            </a:extLst>
          </p:cNvPr>
          <p:cNvSpPr txBox="1">
            <a:spLocks noChangeArrowheads="1"/>
          </p:cNvSpPr>
          <p:nvPr/>
        </p:nvSpPr>
        <p:spPr bwMode="auto">
          <a:xfrm>
            <a:off x="1676400" y="914400"/>
            <a:ext cx="861060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54A021"/>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Wingdings 3" panose="05040102010807070707" pitchFamily="18" charset="2"/>
              </a:rPr>
              <a:t> </a:t>
            </a:r>
            <a:r>
              <a:rPr kumimoji="0" lang="en-US" altLang="en-US" sz="2800" b="0" i="0" u="sng" strike="noStrike" kern="1200" cap="none" spc="0" normalizeH="0" baseline="0" noProof="0">
                <a:ln>
                  <a:noFill/>
                </a:ln>
                <a:solidFill>
                  <a:srgbClr val="FF0000"/>
                </a:solidFill>
                <a:effectLst/>
                <a:uLnTx/>
                <a:uFillTx/>
                <a:latin typeface="Arial" panose="020B0604020202020204" pitchFamily="34" charset="0"/>
                <a:ea typeface="+mn-ea"/>
                <a:cs typeface="Times New Roman" panose="02020603050405020304" pitchFamily="18" charset="0"/>
              </a:rPr>
              <a:t>Đối với bài học hôm nay:</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 Học thuộc nội dung bài học.</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 Hoàn thành các bài tập còn lại ở SGK,STH</a:t>
            </a:r>
            <a:r>
              <a:rPr kumimoji="0" lang="en-US" altLang="en-US" sz="2800" b="0" i="0" u="none" strike="noStrike" kern="1200" cap="none" spc="0" normalizeH="0" baseline="0" noProof="0">
                <a:ln>
                  <a:noFill/>
                </a:ln>
                <a:solidFill>
                  <a:srgbClr val="99CA3C"/>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99CA3C"/>
                </a:solidFill>
                <a:effectLst/>
                <a:uLnTx/>
                <a:uFillTx/>
                <a:latin typeface="Times New Roman" panose="02020603050405020304" pitchFamily="18" charset="0"/>
                <a:ea typeface="+mn-ea"/>
                <a:cs typeface="Times New Roman" panose="02020603050405020304" pitchFamily="18" charset="0"/>
              </a:rPr>
              <a:t>      </a:t>
            </a:r>
            <a:endParaRPr kumimoji="0" lang="en-US" alt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2948" name="Text Box 10">
            <a:extLst>
              <a:ext uri="{FF2B5EF4-FFF2-40B4-BE49-F238E27FC236}">
                <a16:creationId xmlns:a16="http://schemas.microsoft.com/office/drawing/2014/main" id="{3A3DAC0E-EB23-42C8-BFEA-7C85FB94200D}"/>
              </a:ext>
            </a:extLst>
          </p:cNvPr>
          <p:cNvSpPr txBox="1">
            <a:spLocks noChangeArrowheads="1"/>
          </p:cNvSpPr>
          <p:nvPr/>
        </p:nvSpPr>
        <p:spPr bwMode="auto">
          <a:xfrm>
            <a:off x="1676400" y="30480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6699"/>
                </a:solidFill>
                <a:effectLst/>
                <a:uLnTx/>
                <a:uFillTx/>
                <a:latin typeface="Arial" panose="020B0604020202020204" pitchFamily="34" charset="0"/>
                <a:ea typeface="+mn-ea"/>
                <a:cs typeface="Times New Roman" panose="02020603050405020304" pitchFamily="18" charset="0"/>
              </a:rPr>
              <a:t>     </a:t>
            </a:r>
          </a:p>
        </p:txBody>
      </p:sp>
      <p:sp>
        <p:nvSpPr>
          <p:cNvPr id="36875" name="Text Box 11">
            <a:extLst>
              <a:ext uri="{FF2B5EF4-FFF2-40B4-BE49-F238E27FC236}">
                <a16:creationId xmlns:a16="http://schemas.microsoft.com/office/drawing/2014/main" id="{152C974D-5E71-43E4-BDDE-D811243190B2}"/>
              </a:ext>
            </a:extLst>
          </p:cNvPr>
          <p:cNvSpPr txBox="1">
            <a:spLocks noChangeArrowheads="1"/>
          </p:cNvSpPr>
          <p:nvPr/>
        </p:nvSpPr>
        <p:spPr bwMode="auto">
          <a:xfrm>
            <a:off x="1524000" y="2906713"/>
            <a:ext cx="9144000"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6699"/>
                </a:solidFill>
                <a:effectLst/>
                <a:uLnTx/>
                <a:uFillTx/>
                <a:latin typeface="Arial" panose="020B0604020202020204" pitchFamily="34" charset="0"/>
                <a:ea typeface="+mn-ea"/>
                <a:cs typeface="Times New Roman" panose="02020603050405020304" pitchFamily="18" charset="0"/>
              </a:rPr>
              <a:t>      </a:t>
            </a:r>
            <a:r>
              <a:rPr kumimoji="0" lang="en-US" altLang="en-US" sz="2800" b="0" i="0" u="none" strike="noStrike" kern="1200" cap="none" spc="0" normalizeH="0" baseline="0" noProof="0">
                <a:ln>
                  <a:noFill/>
                </a:ln>
                <a:solidFill>
                  <a:srgbClr val="FF0000"/>
                </a:solidFill>
                <a:effectLst/>
                <a:uLnTx/>
                <a:uFillTx/>
                <a:latin typeface="Arial" panose="020B0604020202020204" pitchFamily="34" charset="0"/>
                <a:ea typeface="+mn-ea"/>
                <a:cs typeface="Times New Roman" panose="02020603050405020304" pitchFamily="18" charset="0"/>
                <a:sym typeface="Wingdings 3" panose="05040102010807070707" pitchFamily="18" charset="2"/>
              </a:rPr>
              <a:t> </a:t>
            </a:r>
            <a:r>
              <a:rPr kumimoji="0" lang="en-US" altLang="en-US" sz="2800" b="0" i="0" u="sng" strike="noStrike" kern="1200" cap="none" spc="0" normalizeH="0" baseline="0" noProof="0">
                <a:ln>
                  <a:noFill/>
                </a:ln>
                <a:solidFill>
                  <a:srgbClr val="FF0000"/>
                </a:solidFill>
                <a:effectLst/>
                <a:uLnTx/>
                <a:uFillTx/>
                <a:latin typeface="Arial" panose="020B0604020202020204" pitchFamily="34" charset="0"/>
                <a:ea typeface="+mn-ea"/>
                <a:cs typeface="Times New Roman" panose="02020603050405020304" pitchFamily="18" charset="0"/>
              </a:rPr>
              <a:t>Đối với bài học tiếp theo:</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+Xem trước bài 17 “Nghĩa vụ bảo vệ Tổ quốc”.</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+Đọc và trả lời các câu hỏi ở phần ĐVĐ.</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+Sưu tầm tranh nói về nghĩa vụ bảo vệ Tổ quốc.</a:t>
            </a:r>
            <a:endParaRPr kumimoji="0" lang="en-US"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checkerboard(across)">
                                      <p:cBhvr>
                                        <p:cTn id="7" dur="1000"/>
                                        <p:tgtEl>
                                          <p:spTgt spid="36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6867">
                                            <p:txEl>
                                              <p:pRg st="0" end="0"/>
                                            </p:txEl>
                                          </p:spTgt>
                                        </p:tgtEl>
                                        <p:attrNameLst>
                                          <p:attrName>style.visibility</p:attrName>
                                        </p:attrNameLst>
                                      </p:cBhvr>
                                      <p:to>
                                        <p:strVal val="visible"/>
                                      </p:to>
                                    </p:set>
                                    <p:animEffect transition="in" filter="checkerboard(across)">
                                      <p:cBhvr>
                                        <p:cTn id="12" dur="1000"/>
                                        <p:tgtEl>
                                          <p:spTgt spid="36867">
                                            <p:txEl>
                                              <p:pRg st="0" end="0"/>
                                            </p:txEl>
                                          </p:spTgt>
                                        </p:tgtEl>
                                      </p:cBhvr>
                                    </p:animEffect>
                                  </p:childTnLst>
                                </p:cTn>
                              </p:par>
                            </p:childTnLst>
                          </p:cTn>
                        </p:par>
                        <p:par>
                          <p:cTn id="13" fill="hold" nodeType="afterGroup">
                            <p:stCondLst>
                              <p:cond delay="1000"/>
                            </p:stCondLst>
                            <p:childTnLst>
                              <p:par>
                                <p:cTn id="14" presetID="8" presetClass="entr" presetSubtype="16" fill="hold" nodeType="afterEffect">
                                  <p:stCondLst>
                                    <p:cond delay="0"/>
                                  </p:stCondLst>
                                  <p:childTnLst>
                                    <p:set>
                                      <p:cBhvr>
                                        <p:cTn id="15" dur="1" fill="hold">
                                          <p:stCondLst>
                                            <p:cond delay="0"/>
                                          </p:stCondLst>
                                        </p:cTn>
                                        <p:tgtEl>
                                          <p:spTgt spid="36867">
                                            <p:txEl>
                                              <p:pRg st="1" end="1"/>
                                            </p:txEl>
                                          </p:spTgt>
                                        </p:tgtEl>
                                        <p:attrNameLst>
                                          <p:attrName>style.visibility</p:attrName>
                                        </p:attrNameLst>
                                      </p:cBhvr>
                                      <p:to>
                                        <p:strVal val="visible"/>
                                      </p:to>
                                    </p:set>
                                    <p:animEffect transition="in" filter="diamond(in)">
                                      <p:cBhvr>
                                        <p:cTn id="16" dur="1000"/>
                                        <p:tgtEl>
                                          <p:spTgt spid="36867">
                                            <p:txEl>
                                              <p:pRg st="1" end="1"/>
                                            </p:txEl>
                                          </p:spTgt>
                                        </p:tgtEl>
                                      </p:cBhvr>
                                    </p:animEffect>
                                  </p:childTnLst>
                                </p:cTn>
                              </p:par>
                            </p:childTnLst>
                          </p:cTn>
                        </p:par>
                        <p:par>
                          <p:cTn id="17" fill="hold" nodeType="afterGroup">
                            <p:stCondLst>
                              <p:cond delay="2000"/>
                            </p:stCondLst>
                            <p:childTnLst>
                              <p:par>
                                <p:cTn id="18" presetID="8" presetClass="entr" presetSubtype="16" fill="hold" nodeType="afterEffect">
                                  <p:stCondLst>
                                    <p:cond delay="0"/>
                                  </p:stCondLst>
                                  <p:childTnLst>
                                    <p:set>
                                      <p:cBhvr>
                                        <p:cTn id="19" dur="1" fill="hold">
                                          <p:stCondLst>
                                            <p:cond delay="0"/>
                                          </p:stCondLst>
                                        </p:cTn>
                                        <p:tgtEl>
                                          <p:spTgt spid="36867">
                                            <p:txEl>
                                              <p:pRg st="2" end="2"/>
                                            </p:txEl>
                                          </p:spTgt>
                                        </p:tgtEl>
                                        <p:attrNameLst>
                                          <p:attrName>style.visibility</p:attrName>
                                        </p:attrNameLst>
                                      </p:cBhvr>
                                      <p:to>
                                        <p:strVal val="visible"/>
                                      </p:to>
                                    </p:set>
                                    <p:animEffect transition="in" filter="diamond(in)">
                                      <p:cBhvr>
                                        <p:cTn id="20" dur="1000"/>
                                        <p:tgtEl>
                                          <p:spTgt spid="36867">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6875">
                                            <p:txEl>
                                              <p:pRg st="0" end="0"/>
                                            </p:txEl>
                                          </p:spTgt>
                                        </p:tgtEl>
                                        <p:attrNameLst>
                                          <p:attrName>style.visibility</p:attrName>
                                        </p:attrNameLst>
                                      </p:cBhvr>
                                      <p:to>
                                        <p:strVal val="visible"/>
                                      </p:to>
                                    </p:set>
                                    <p:animEffect transition="in" filter="checkerboard(across)">
                                      <p:cBhvr>
                                        <p:cTn id="25" dur="1000"/>
                                        <p:tgtEl>
                                          <p:spTgt spid="36875">
                                            <p:txEl>
                                              <p:pRg st="0" end="0"/>
                                            </p:txEl>
                                          </p:spTgt>
                                        </p:tgtEl>
                                      </p:cBhvr>
                                    </p:animEffect>
                                  </p:childTnLst>
                                </p:cTn>
                              </p:par>
                            </p:childTnLst>
                          </p:cTn>
                        </p:par>
                        <p:par>
                          <p:cTn id="26" fill="hold" nodeType="afterGroup">
                            <p:stCondLst>
                              <p:cond delay="1000"/>
                            </p:stCondLst>
                            <p:childTnLst>
                              <p:par>
                                <p:cTn id="27" presetID="8" presetClass="entr" presetSubtype="16" fill="hold" nodeType="afterEffect">
                                  <p:stCondLst>
                                    <p:cond delay="0"/>
                                  </p:stCondLst>
                                  <p:childTnLst>
                                    <p:set>
                                      <p:cBhvr>
                                        <p:cTn id="28" dur="1" fill="hold">
                                          <p:stCondLst>
                                            <p:cond delay="0"/>
                                          </p:stCondLst>
                                        </p:cTn>
                                        <p:tgtEl>
                                          <p:spTgt spid="36875">
                                            <p:txEl>
                                              <p:pRg st="1" end="1"/>
                                            </p:txEl>
                                          </p:spTgt>
                                        </p:tgtEl>
                                        <p:attrNameLst>
                                          <p:attrName>style.visibility</p:attrName>
                                        </p:attrNameLst>
                                      </p:cBhvr>
                                      <p:to>
                                        <p:strVal val="visible"/>
                                      </p:to>
                                    </p:set>
                                    <p:animEffect transition="in" filter="diamond(in)">
                                      <p:cBhvr>
                                        <p:cTn id="29" dur="1000"/>
                                        <p:tgtEl>
                                          <p:spTgt spid="36875">
                                            <p:txEl>
                                              <p:pRg st="1" end="1"/>
                                            </p:txEl>
                                          </p:spTgt>
                                        </p:tgtEl>
                                      </p:cBhvr>
                                    </p:animEffect>
                                  </p:childTnLst>
                                </p:cTn>
                              </p:par>
                            </p:childTnLst>
                          </p:cTn>
                        </p:par>
                        <p:par>
                          <p:cTn id="30" fill="hold" nodeType="afterGroup">
                            <p:stCondLst>
                              <p:cond delay="2000"/>
                            </p:stCondLst>
                            <p:childTnLst>
                              <p:par>
                                <p:cTn id="31" presetID="8" presetClass="entr" presetSubtype="16" fill="hold" nodeType="afterEffect">
                                  <p:stCondLst>
                                    <p:cond delay="0"/>
                                  </p:stCondLst>
                                  <p:childTnLst>
                                    <p:set>
                                      <p:cBhvr>
                                        <p:cTn id="32" dur="1" fill="hold">
                                          <p:stCondLst>
                                            <p:cond delay="0"/>
                                          </p:stCondLst>
                                        </p:cTn>
                                        <p:tgtEl>
                                          <p:spTgt spid="36875">
                                            <p:txEl>
                                              <p:pRg st="2" end="2"/>
                                            </p:txEl>
                                          </p:spTgt>
                                        </p:tgtEl>
                                        <p:attrNameLst>
                                          <p:attrName>style.visibility</p:attrName>
                                        </p:attrNameLst>
                                      </p:cBhvr>
                                      <p:to>
                                        <p:strVal val="visible"/>
                                      </p:to>
                                    </p:set>
                                    <p:animEffect transition="in" filter="diamond(in)">
                                      <p:cBhvr>
                                        <p:cTn id="33" dur="1000"/>
                                        <p:tgtEl>
                                          <p:spTgt spid="36875">
                                            <p:txEl>
                                              <p:pRg st="2" end="2"/>
                                            </p:txEl>
                                          </p:spTgt>
                                        </p:tgtEl>
                                      </p:cBhvr>
                                    </p:animEffect>
                                  </p:childTnLst>
                                </p:cTn>
                              </p:par>
                            </p:childTnLst>
                          </p:cTn>
                        </p:par>
                        <p:par>
                          <p:cTn id="34" fill="hold" nodeType="afterGroup">
                            <p:stCondLst>
                              <p:cond delay="3000"/>
                            </p:stCondLst>
                            <p:childTnLst>
                              <p:par>
                                <p:cTn id="35" presetID="8" presetClass="entr" presetSubtype="16" fill="hold" nodeType="afterEffect">
                                  <p:stCondLst>
                                    <p:cond delay="0"/>
                                  </p:stCondLst>
                                  <p:childTnLst>
                                    <p:set>
                                      <p:cBhvr>
                                        <p:cTn id="36" dur="1" fill="hold">
                                          <p:stCondLst>
                                            <p:cond delay="0"/>
                                          </p:stCondLst>
                                        </p:cTn>
                                        <p:tgtEl>
                                          <p:spTgt spid="36875">
                                            <p:txEl>
                                              <p:pRg st="3" end="3"/>
                                            </p:txEl>
                                          </p:spTgt>
                                        </p:tgtEl>
                                        <p:attrNameLst>
                                          <p:attrName>style.visibility</p:attrName>
                                        </p:attrNameLst>
                                      </p:cBhvr>
                                      <p:to>
                                        <p:strVal val="visible"/>
                                      </p:to>
                                    </p:set>
                                    <p:animEffect transition="in" filter="diamond(in)">
                                      <p:cBhvr>
                                        <p:cTn id="37" dur="1000"/>
                                        <p:tgtEl>
                                          <p:spTgt spid="368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919" name="WordArt 39">
            <a:extLst>
              <a:ext uri="{FF2B5EF4-FFF2-40B4-BE49-F238E27FC236}">
                <a16:creationId xmlns:a16="http://schemas.microsoft.com/office/drawing/2014/main" id="{B08A4EAC-0A29-41C1-9ECF-0002D3C0B02C}"/>
              </a:ext>
            </a:extLst>
          </p:cNvPr>
          <p:cNvSpPr>
            <a:spLocks noChangeArrowheads="1" noChangeShapeType="1" noTextEdit="1"/>
          </p:cNvSpPr>
          <p:nvPr/>
        </p:nvSpPr>
        <p:spPr bwMode="auto">
          <a:xfrm>
            <a:off x="990600" y="457200"/>
            <a:ext cx="1905000" cy="685800"/>
          </a:xfrm>
          <a:prstGeom prst="rect">
            <a:avLst/>
          </a:prstGeom>
        </p:spPr>
        <p:txBody>
          <a:bodyPr wrap="none" fromWordArt="1">
            <a:prstTxWarp prst="textPlain">
              <a:avLst>
                <a:gd name="adj" fmla="val 50000"/>
              </a:avLst>
            </a:prstTxWarp>
            <a:scene3d>
              <a:camera prst="legacyPerspectiveTopRight"/>
              <a:lightRig rig="legacyFlat3" dir="b"/>
            </a:scene3d>
            <a:sp3d extrusionH="887400" prstMaterial="legacyMatte">
              <a:extrusionClr>
                <a:srgbClr val="BEBEBE"/>
              </a:extrusionClr>
              <a:contourClr>
                <a:srgbClr val="FF0000"/>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720" normalizeH="0" baseline="0" noProof="0">
                <a:ln w="9525">
                  <a:round/>
                  <a:headEnd/>
                  <a:tailEnd/>
                </a:ln>
                <a:solidFill>
                  <a:srgbClr val="FF0000">
                    <a:alpha val="41960"/>
                  </a:srgbClr>
                </a:solidFill>
                <a:effectLst/>
                <a:uLnTx/>
                <a:uFillTx/>
                <a:latin typeface="Arial" panose="020B0604020202020204" pitchFamily="34" charset="0"/>
                <a:ea typeface="+mn-ea"/>
                <a:cs typeface="Arial" panose="020B0604020202020204" pitchFamily="34" charset="0"/>
              </a:rPr>
              <a:t>TRÒ</a:t>
            </a:r>
          </a:p>
        </p:txBody>
      </p:sp>
      <p:sp>
        <p:nvSpPr>
          <p:cNvPr id="2" name="WordArt 39">
            <a:extLst>
              <a:ext uri="{FF2B5EF4-FFF2-40B4-BE49-F238E27FC236}">
                <a16:creationId xmlns:a16="http://schemas.microsoft.com/office/drawing/2014/main" id="{5A14E0B9-B60A-44A8-AC42-0AD12BAF1D9D}"/>
              </a:ext>
            </a:extLst>
          </p:cNvPr>
          <p:cNvSpPr>
            <a:spLocks noChangeArrowheads="1" noChangeShapeType="1" noTextEdit="1"/>
          </p:cNvSpPr>
          <p:nvPr/>
        </p:nvSpPr>
        <p:spPr bwMode="auto">
          <a:xfrm>
            <a:off x="3657600" y="392113"/>
            <a:ext cx="1524000" cy="731837"/>
          </a:xfrm>
          <a:prstGeom prst="rect">
            <a:avLst/>
          </a:prstGeom>
        </p:spPr>
        <p:txBody>
          <a:bodyPr wrap="none" fromWordArt="1">
            <a:prstTxWarp prst="textPlain">
              <a:avLst>
                <a:gd name="adj" fmla="val 50000"/>
              </a:avLst>
            </a:prstTxWarp>
            <a:scene3d>
              <a:camera prst="legacyPerspectiveTopRight"/>
              <a:lightRig rig="legacyFlat3" dir="b"/>
            </a:scene3d>
            <a:sp3d extrusionH="887400" prstMaterial="legacyMatte">
              <a:extrusionClr>
                <a:srgbClr val="BEBEBE"/>
              </a:extrusionClr>
              <a:contourClr>
                <a:srgbClr val="FF0000"/>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1" i="0" u="none" strike="noStrike" kern="10" cap="none" spc="720" normalizeH="0" baseline="0" noProof="0">
                <a:ln w="9525">
                  <a:round/>
                  <a:headEnd/>
                  <a:tailEnd/>
                </a:ln>
                <a:solidFill>
                  <a:srgbClr val="FF0000">
                    <a:alpha val="41960"/>
                  </a:srgbClr>
                </a:solidFill>
                <a:effectLst/>
                <a:uLnTx/>
                <a:uFillTx/>
                <a:latin typeface="Arial" panose="020B0604020202020204" pitchFamily="34" charset="0"/>
                <a:ea typeface="+mn-ea"/>
                <a:cs typeface="Arial" panose="020B0604020202020204" pitchFamily="34" charset="0"/>
              </a:rPr>
              <a:t>CHƠI</a:t>
            </a:r>
            <a:endParaRPr kumimoji="0" lang="en-US" sz="3600" b="1" i="0" u="none" strike="noStrike" kern="10" cap="none" spc="720" normalizeH="0" baseline="0" noProof="0">
              <a:ln w="9525">
                <a:round/>
                <a:headEnd/>
                <a:tailEnd/>
              </a:ln>
              <a:solidFill>
                <a:srgbClr val="FF0000">
                  <a:alpha val="41960"/>
                </a:srgbClr>
              </a:solidFill>
              <a:effectLst/>
              <a:uLnTx/>
              <a:uFillTx/>
              <a:latin typeface="Arial" panose="020B0604020202020204" pitchFamily="34" charset="0"/>
              <a:ea typeface="+mn-ea"/>
              <a:cs typeface="Arial" panose="020B0604020202020204" pitchFamily="34" charset="0"/>
            </a:endParaRPr>
          </a:p>
        </p:txBody>
      </p:sp>
      <p:sp>
        <p:nvSpPr>
          <p:cNvPr id="3" name="WordArt 39">
            <a:extLst>
              <a:ext uri="{FF2B5EF4-FFF2-40B4-BE49-F238E27FC236}">
                <a16:creationId xmlns:a16="http://schemas.microsoft.com/office/drawing/2014/main" id="{D4E6D8CF-1D69-431D-AA05-A08FECF664DC}"/>
              </a:ext>
            </a:extLst>
          </p:cNvPr>
          <p:cNvSpPr>
            <a:spLocks noChangeArrowheads="1" noChangeShapeType="1" noTextEdit="1"/>
          </p:cNvSpPr>
          <p:nvPr/>
        </p:nvSpPr>
        <p:spPr bwMode="auto">
          <a:xfrm>
            <a:off x="5943600" y="273050"/>
            <a:ext cx="1752600" cy="914400"/>
          </a:xfrm>
          <a:prstGeom prst="rect">
            <a:avLst/>
          </a:prstGeom>
        </p:spPr>
        <p:txBody>
          <a:bodyPr wrap="none" fromWordArt="1">
            <a:prstTxWarp prst="textPlain">
              <a:avLst>
                <a:gd name="adj" fmla="val 50000"/>
              </a:avLst>
            </a:prstTxWarp>
            <a:scene3d>
              <a:camera prst="legacyPerspectiveTopRight"/>
              <a:lightRig rig="legacyFlat3" dir="b"/>
            </a:scene3d>
            <a:sp3d extrusionH="887400" prstMaterial="legacyMatte">
              <a:extrusionClr>
                <a:srgbClr val="BEBEBE"/>
              </a:extrusionClr>
              <a:contourClr>
                <a:srgbClr val="0000FF"/>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720" normalizeH="0" baseline="0" noProof="0">
                <a:ln w="9525">
                  <a:round/>
                  <a:headEnd/>
                  <a:tailEnd/>
                </a:ln>
                <a:solidFill>
                  <a:srgbClr val="0000FF">
                    <a:alpha val="41960"/>
                  </a:srgbClr>
                </a:solidFill>
                <a:effectLst/>
                <a:uLnTx/>
                <a:uFillTx/>
                <a:latin typeface="Arial" panose="020B0604020202020204" pitchFamily="34" charset="0"/>
                <a:ea typeface="+mn-ea"/>
                <a:cs typeface="Arial" panose="020B0604020202020204" pitchFamily="34" charset="0"/>
              </a:rPr>
              <a:t>SẮM</a:t>
            </a:r>
          </a:p>
        </p:txBody>
      </p:sp>
      <p:sp>
        <p:nvSpPr>
          <p:cNvPr id="4" name="WordArt 39">
            <a:extLst>
              <a:ext uri="{FF2B5EF4-FFF2-40B4-BE49-F238E27FC236}">
                <a16:creationId xmlns:a16="http://schemas.microsoft.com/office/drawing/2014/main" id="{5A00BE8A-8C38-4E63-87D9-48BB5F6E41B1}"/>
              </a:ext>
            </a:extLst>
          </p:cNvPr>
          <p:cNvSpPr>
            <a:spLocks noChangeArrowheads="1" noChangeShapeType="1" noTextEdit="1"/>
          </p:cNvSpPr>
          <p:nvPr/>
        </p:nvSpPr>
        <p:spPr bwMode="auto">
          <a:xfrm>
            <a:off x="8153400" y="879475"/>
            <a:ext cx="1447800" cy="762000"/>
          </a:xfrm>
          <a:prstGeom prst="rect">
            <a:avLst/>
          </a:prstGeom>
        </p:spPr>
        <p:txBody>
          <a:bodyPr wrap="none" fromWordArt="1">
            <a:prstTxWarp prst="textPlain">
              <a:avLst>
                <a:gd name="adj" fmla="val 50000"/>
              </a:avLst>
            </a:prstTxWarp>
            <a:scene3d>
              <a:camera prst="legacyPerspectiveTopRight"/>
              <a:lightRig rig="legacyFlat3" dir="b"/>
            </a:scene3d>
            <a:sp3d extrusionH="887400" prstMaterial="legacyMatte">
              <a:extrusionClr>
                <a:srgbClr val="BEBEBE"/>
              </a:extrusionClr>
              <a:contourClr>
                <a:srgbClr val="0000FF"/>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720" normalizeH="0" baseline="0" noProof="0">
                <a:ln w="9525">
                  <a:round/>
                  <a:headEnd/>
                  <a:tailEnd/>
                </a:ln>
                <a:solidFill>
                  <a:srgbClr val="0000FF">
                    <a:alpha val="41960"/>
                  </a:srgbClr>
                </a:solidFill>
                <a:effectLst/>
                <a:uLnTx/>
                <a:uFillTx/>
                <a:latin typeface="Arial" panose="020B0604020202020204" pitchFamily="34" charset="0"/>
                <a:ea typeface="+mn-ea"/>
                <a:cs typeface="Arial" panose="020B0604020202020204" pitchFamily="34" charset="0"/>
              </a:rPr>
              <a:t>VAI</a:t>
            </a:r>
          </a:p>
        </p:txBody>
      </p:sp>
      <p:pic>
        <p:nvPicPr>
          <p:cNvPr id="32783" name="Picture 15" descr="Picture4">
            <a:extLst>
              <a:ext uri="{FF2B5EF4-FFF2-40B4-BE49-F238E27FC236}">
                <a16:creationId xmlns:a16="http://schemas.microsoft.com/office/drawing/2014/main" id="{47410487-1B76-418B-9C78-576CF1EB71C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267200"/>
            <a:ext cx="2743200"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4" name="AutoShape 16">
            <a:extLst>
              <a:ext uri="{FF2B5EF4-FFF2-40B4-BE49-F238E27FC236}">
                <a16:creationId xmlns:a16="http://schemas.microsoft.com/office/drawing/2014/main" id="{93CBD8A0-E66F-481F-91A8-121E05D18701}"/>
              </a:ext>
            </a:extLst>
          </p:cNvPr>
          <p:cNvSpPr>
            <a:spLocks noChangeArrowheads="1"/>
          </p:cNvSpPr>
          <p:nvPr/>
        </p:nvSpPr>
        <p:spPr bwMode="auto">
          <a:xfrm>
            <a:off x="1943100" y="1385888"/>
            <a:ext cx="5867400" cy="3276600"/>
          </a:xfrm>
          <a:prstGeom prst="cloudCallout">
            <a:avLst>
              <a:gd name="adj1" fmla="val -45375"/>
              <a:gd name="adj2" fmla="val 49662"/>
            </a:avLst>
          </a:prstGeom>
          <a:solidFill>
            <a:schemeClr val="accent1"/>
          </a:solidFill>
          <a:ln w="9525">
            <a:solidFill>
              <a:schemeClr val="tx1"/>
            </a:solidFill>
            <a:round/>
            <a:headEnd/>
            <a:tailEnd/>
          </a:ln>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5F5F5F">
                    <a:lumMod val="75000"/>
                  </a:srgbClr>
                </a:solidFill>
                <a:effectLst/>
                <a:uLnTx/>
                <a:uFillTx/>
                <a:latin typeface="Arial" panose="020B0604020202020204" pitchFamily="34" charset="0"/>
                <a:ea typeface="+mn-ea"/>
                <a:cs typeface="+mn-cs"/>
              </a:rPr>
              <a:t>Học</a:t>
            </a:r>
            <a:r>
              <a:rPr kumimoji="0" lang="en-US" altLang="en-US" sz="2800" b="0" i="0" u="none" strike="noStrike" kern="1200" cap="none" spc="0" normalizeH="0" baseline="0" noProof="0" dirty="0">
                <a:ln>
                  <a:noFill/>
                </a:ln>
                <a:solidFill>
                  <a:srgbClr val="5F5F5F">
                    <a:lumMod val="75000"/>
                  </a:srgbClr>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srgbClr val="5F5F5F">
                    <a:lumMod val="75000"/>
                  </a:srgbClr>
                </a:solidFill>
                <a:effectLst/>
                <a:uLnTx/>
                <a:uFillTx/>
                <a:latin typeface="Arial" panose="020B0604020202020204" pitchFamily="34" charset="0"/>
                <a:ea typeface="+mn-ea"/>
                <a:cs typeface="+mn-cs"/>
              </a:rPr>
              <a:t>sinh</a:t>
            </a:r>
            <a:r>
              <a:rPr kumimoji="0" lang="en-US" altLang="en-US" sz="2800" b="0" i="0" u="none" strike="noStrike" kern="1200" cap="none" spc="0" normalizeH="0" baseline="0" noProof="0" dirty="0">
                <a:ln>
                  <a:noFill/>
                </a:ln>
                <a:solidFill>
                  <a:srgbClr val="5F5F5F">
                    <a:lumMod val="75000"/>
                  </a:srgbClr>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srgbClr val="5F5F5F">
                    <a:lumMod val="75000"/>
                  </a:srgbClr>
                </a:solidFill>
                <a:effectLst/>
                <a:uLnTx/>
                <a:uFillTx/>
                <a:latin typeface="Arial" panose="020B0604020202020204" pitchFamily="34" charset="0"/>
                <a:ea typeface="+mn-ea"/>
                <a:cs typeface="+mn-cs"/>
              </a:rPr>
              <a:t>thảo</a:t>
            </a:r>
            <a:r>
              <a:rPr kumimoji="0" lang="en-US" altLang="en-US" sz="2800" b="0" i="0" u="none" strike="noStrike" kern="1200" cap="none" spc="0" normalizeH="0" baseline="0" noProof="0" dirty="0">
                <a:ln>
                  <a:noFill/>
                </a:ln>
                <a:solidFill>
                  <a:srgbClr val="5F5F5F">
                    <a:lumMod val="75000"/>
                  </a:srgbClr>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srgbClr val="5F5F5F">
                    <a:lumMod val="75000"/>
                  </a:srgbClr>
                </a:solidFill>
                <a:effectLst/>
                <a:uLnTx/>
                <a:uFillTx/>
                <a:latin typeface="Arial" panose="020B0604020202020204" pitchFamily="34" charset="0"/>
                <a:ea typeface="+mn-ea"/>
                <a:cs typeface="+mn-cs"/>
              </a:rPr>
              <a:t>luận</a:t>
            </a:r>
            <a:r>
              <a:rPr kumimoji="0" lang="en-US" altLang="en-US" sz="2800" b="0" i="0" u="none" strike="noStrike" kern="1200" cap="none" spc="0" normalizeH="0" baseline="0" noProof="0" dirty="0">
                <a:ln>
                  <a:noFill/>
                </a:ln>
                <a:solidFill>
                  <a:srgbClr val="5F5F5F">
                    <a:lumMod val="75000"/>
                  </a:srgbClr>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srgbClr val="5F5F5F">
                    <a:lumMod val="75000"/>
                  </a:srgbClr>
                </a:solidFill>
                <a:effectLst/>
                <a:uLnTx/>
                <a:uFillTx/>
                <a:latin typeface="Arial" panose="020B0604020202020204" pitchFamily="34" charset="0"/>
                <a:ea typeface="+mn-ea"/>
                <a:cs typeface="+mn-cs"/>
              </a:rPr>
              <a:t>và</a:t>
            </a:r>
            <a:r>
              <a:rPr kumimoji="0" lang="en-US" altLang="en-US" sz="2800" b="0" i="0" u="none" strike="noStrike" kern="1200" cap="none" spc="0" normalizeH="0" baseline="0" noProof="0" dirty="0">
                <a:ln>
                  <a:noFill/>
                </a:ln>
                <a:solidFill>
                  <a:srgbClr val="5F5F5F">
                    <a:lumMod val="75000"/>
                  </a:srgbClr>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srgbClr val="5F5F5F">
                    <a:lumMod val="75000"/>
                  </a:srgbClr>
                </a:solidFill>
                <a:effectLst/>
                <a:uLnTx/>
                <a:uFillTx/>
                <a:latin typeface="Arial" panose="020B0604020202020204" pitchFamily="34" charset="0"/>
                <a:ea typeface="+mn-ea"/>
                <a:cs typeface="+mn-cs"/>
              </a:rPr>
              <a:t>xây</a:t>
            </a:r>
            <a:r>
              <a:rPr kumimoji="0" lang="en-US" altLang="en-US" sz="2800" b="0" i="0" u="none" strike="noStrike" kern="1200" cap="none" spc="0" normalizeH="0" baseline="0" noProof="0" dirty="0">
                <a:ln>
                  <a:noFill/>
                </a:ln>
                <a:solidFill>
                  <a:srgbClr val="5F5F5F">
                    <a:lumMod val="75000"/>
                  </a:srgbClr>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srgbClr val="5F5F5F">
                    <a:lumMod val="75000"/>
                  </a:srgbClr>
                </a:solidFill>
                <a:effectLst/>
                <a:uLnTx/>
                <a:uFillTx/>
                <a:latin typeface="Arial" panose="020B0604020202020204" pitchFamily="34" charset="0"/>
                <a:ea typeface="+mn-ea"/>
                <a:cs typeface="+mn-cs"/>
              </a:rPr>
              <a:t>dựng</a:t>
            </a:r>
            <a:r>
              <a:rPr kumimoji="0" lang="en-US" altLang="en-US" sz="2800" b="0" i="0" u="none" strike="noStrike" kern="1200" cap="none" spc="0" normalizeH="0" baseline="0" noProof="0" dirty="0">
                <a:ln>
                  <a:noFill/>
                </a:ln>
                <a:solidFill>
                  <a:srgbClr val="5F5F5F">
                    <a:lumMod val="75000"/>
                  </a:srgbClr>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srgbClr val="5F5F5F">
                    <a:lumMod val="75000"/>
                  </a:srgbClr>
                </a:solidFill>
                <a:effectLst/>
                <a:uLnTx/>
                <a:uFillTx/>
                <a:latin typeface="Arial" panose="020B0604020202020204" pitchFamily="34" charset="0"/>
                <a:ea typeface="+mn-ea"/>
                <a:cs typeface="+mn-cs"/>
              </a:rPr>
              <a:t>một</a:t>
            </a:r>
            <a:r>
              <a:rPr kumimoji="0" lang="en-US" altLang="en-US" sz="2800" b="0" i="0" u="none" strike="noStrike" kern="1200" cap="none" spc="0" normalizeH="0" baseline="0" noProof="0" dirty="0">
                <a:ln>
                  <a:noFill/>
                </a:ln>
                <a:solidFill>
                  <a:srgbClr val="5F5F5F">
                    <a:lumMod val="75000"/>
                  </a:srgbClr>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srgbClr val="5F5F5F">
                    <a:lumMod val="75000"/>
                  </a:srgbClr>
                </a:solidFill>
                <a:effectLst/>
                <a:uLnTx/>
                <a:uFillTx/>
                <a:latin typeface="Arial" panose="020B0604020202020204" pitchFamily="34" charset="0"/>
                <a:ea typeface="+mn-ea"/>
                <a:cs typeface="+mn-cs"/>
              </a:rPr>
              <a:t>tình</a:t>
            </a:r>
            <a:r>
              <a:rPr kumimoji="0" lang="en-US" altLang="en-US" sz="2800" b="0" i="0" u="none" strike="noStrike" kern="1200" cap="none" spc="0" normalizeH="0" baseline="0" noProof="0" dirty="0">
                <a:ln>
                  <a:noFill/>
                </a:ln>
                <a:solidFill>
                  <a:srgbClr val="5F5F5F">
                    <a:lumMod val="75000"/>
                  </a:srgbClr>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srgbClr val="5F5F5F">
                    <a:lumMod val="75000"/>
                  </a:srgbClr>
                </a:solidFill>
                <a:effectLst/>
                <a:uLnTx/>
                <a:uFillTx/>
                <a:latin typeface="Arial" panose="020B0604020202020204" pitchFamily="34" charset="0"/>
                <a:ea typeface="+mn-ea"/>
                <a:cs typeface="+mn-cs"/>
              </a:rPr>
              <a:t>huống</a:t>
            </a:r>
            <a:r>
              <a:rPr kumimoji="0" lang="en-US" altLang="en-US" sz="2800" b="0" i="0" u="none" strike="noStrike" kern="1200" cap="none" spc="0" normalizeH="0" baseline="0" noProof="0" dirty="0">
                <a:ln>
                  <a:noFill/>
                </a:ln>
                <a:solidFill>
                  <a:srgbClr val="5F5F5F">
                    <a:lumMod val="75000"/>
                  </a:srgbClr>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srgbClr val="5F5F5F">
                    <a:lumMod val="75000"/>
                  </a:srgbClr>
                </a:solidFill>
                <a:effectLst/>
                <a:uLnTx/>
                <a:uFillTx/>
                <a:latin typeface="Arial" panose="020B0604020202020204" pitchFamily="34" charset="0"/>
                <a:ea typeface="+mn-ea"/>
                <a:cs typeface="+mn-cs"/>
              </a:rPr>
              <a:t>có</a:t>
            </a:r>
            <a:r>
              <a:rPr kumimoji="0" lang="en-US" altLang="en-US" sz="2800" b="0" i="0" u="none" strike="noStrike" kern="1200" cap="none" spc="0" normalizeH="0" baseline="0" noProof="0" dirty="0">
                <a:ln>
                  <a:noFill/>
                </a:ln>
                <a:solidFill>
                  <a:srgbClr val="5F5F5F">
                    <a:lumMod val="75000"/>
                  </a:srgbClr>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srgbClr val="5F5F5F">
                    <a:lumMod val="75000"/>
                  </a:srgbClr>
                </a:solidFill>
                <a:effectLst/>
                <a:uLnTx/>
                <a:uFillTx/>
                <a:latin typeface="Arial" panose="020B0604020202020204" pitchFamily="34" charset="0"/>
                <a:ea typeface="+mn-ea"/>
                <a:cs typeface="+mn-cs"/>
              </a:rPr>
              <a:t>nội</a:t>
            </a:r>
            <a:r>
              <a:rPr kumimoji="0" lang="en-US" altLang="en-US" sz="2800" b="0" i="0" u="none" strike="noStrike" kern="1200" cap="none" spc="0" normalizeH="0" baseline="0" noProof="0" dirty="0">
                <a:ln>
                  <a:noFill/>
                </a:ln>
                <a:solidFill>
                  <a:srgbClr val="5F5F5F">
                    <a:lumMod val="75000"/>
                  </a:srgbClr>
                </a:solidFill>
                <a:effectLst/>
                <a:uLnTx/>
                <a:uFillTx/>
                <a:latin typeface="Arial" panose="020B0604020202020204" pitchFamily="34" charset="0"/>
                <a:ea typeface="+mn-ea"/>
                <a:cs typeface="+mn-cs"/>
              </a:rPr>
              <a:t> dung </a:t>
            </a:r>
            <a:r>
              <a:rPr kumimoji="0" lang="en-US" altLang="en-US" sz="2800" b="0" i="0" u="none" strike="noStrike" kern="1200" cap="none" spc="0" normalizeH="0" baseline="0" noProof="0" dirty="0" err="1">
                <a:ln>
                  <a:noFill/>
                </a:ln>
                <a:solidFill>
                  <a:srgbClr val="5F5F5F">
                    <a:lumMod val="75000"/>
                  </a:srgbClr>
                </a:solidFill>
                <a:effectLst/>
                <a:uLnTx/>
                <a:uFillTx/>
                <a:latin typeface="Arial" panose="020B0604020202020204" pitchFamily="34" charset="0"/>
                <a:ea typeface="+mn-ea"/>
                <a:cs typeface="+mn-cs"/>
              </a:rPr>
              <a:t>phù</a:t>
            </a:r>
            <a:r>
              <a:rPr kumimoji="0" lang="en-US" altLang="en-US" sz="2800" b="0" i="0" u="none" strike="noStrike" kern="1200" cap="none" spc="0" normalizeH="0" baseline="0" noProof="0" dirty="0">
                <a:ln>
                  <a:noFill/>
                </a:ln>
                <a:solidFill>
                  <a:srgbClr val="5F5F5F">
                    <a:lumMod val="75000"/>
                  </a:srgbClr>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srgbClr val="5F5F5F">
                    <a:lumMod val="75000"/>
                  </a:srgbClr>
                </a:solidFill>
                <a:effectLst/>
                <a:uLnTx/>
                <a:uFillTx/>
                <a:latin typeface="Arial" panose="020B0604020202020204" pitchFamily="34" charset="0"/>
                <a:ea typeface="+mn-ea"/>
                <a:cs typeface="+mn-cs"/>
              </a:rPr>
              <a:t>hợp</a:t>
            </a:r>
            <a:r>
              <a:rPr kumimoji="0" lang="en-US" altLang="en-US" sz="2800" b="0" i="0" u="none" strike="noStrike" kern="1200" cap="none" spc="0" normalizeH="0" baseline="0" noProof="0" dirty="0">
                <a:ln>
                  <a:noFill/>
                </a:ln>
                <a:solidFill>
                  <a:srgbClr val="5F5F5F">
                    <a:lumMod val="75000"/>
                  </a:srgbClr>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srgbClr val="5F5F5F">
                    <a:lumMod val="75000"/>
                  </a:srgbClr>
                </a:solidFill>
                <a:effectLst/>
                <a:uLnTx/>
                <a:uFillTx/>
                <a:latin typeface="Arial" panose="020B0604020202020204" pitchFamily="34" charset="0"/>
                <a:ea typeface="+mn-ea"/>
                <a:cs typeface="+mn-cs"/>
              </a:rPr>
              <a:t>với</a:t>
            </a:r>
            <a:r>
              <a:rPr kumimoji="0" lang="en-US" altLang="en-US" sz="2800" b="0" i="0" u="none" strike="noStrike" kern="1200" cap="none" spc="0" normalizeH="0" baseline="0" noProof="0" dirty="0">
                <a:ln>
                  <a:noFill/>
                </a:ln>
                <a:solidFill>
                  <a:srgbClr val="5F5F5F">
                    <a:lumMod val="75000"/>
                  </a:srgbClr>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srgbClr val="5F5F5F">
                    <a:lumMod val="75000"/>
                  </a:srgbClr>
                </a:solidFill>
                <a:effectLst/>
                <a:uLnTx/>
                <a:uFillTx/>
                <a:latin typeface="Arial" panose="020B0604020202020204" pitchFamily="34" charset="0"/>
                <a:ea typeface="+mn-ea"/>
                <a:cs typeface="+mn-cs"/>
              </a:rPr>
              <a:t>bài</a:t>
            </a:r>
            <a:endParaRPr kumimoji="0" lang="en-US" altLang="en-US" sz="2800" b="0" i="0" u="none" strike="noStrike" kern="1200" cap="none" spc="0" normalizeH="0" baseline="0" noProof="0" dirty="0">
              <a:ln>
                <a:noFill/>
              </a:ln>
              <a:solidFill>
                <a:srgbClr val="5F5F5F">
                  <a:lumMod val="75000"/>
                </a:srgbClr>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5F5F5F">
                    <a:lumMod val="75000"/>
                  </a:srgbClr>
                </a:solidFill>
                <a:effectLst/>
                <a:uLnTx/>
                <a:uFillTx/>
                <a:latin typeface="Arial" panose="020B0604020202020204" pitchFamily="34" charset="0"/>
                <a:ea typeface="+mn-ea"/>
                <a:cs typeface="+mn-cs"/>
              </a:rPr>
              <a:t>       </a:t>
            </a:r>
            <a:r>
              <a:rPr kumimoji="0" lang="en-US" altLang="en-US" sz="2400" b="0" i="0" u="none" strike="noStrike" kern="1200" cap="none" spc="0" normalizeH="0" baseline="0" noProof="0" dirty="0">
                <a:ln>
                  <a:noFill/>
                </a:ln>
                <a:solidFill>
                  <a:srgbClr val="5F5F5F">
                    <a:lumMod val="75000"/>
                  </a:srgbClr>
                </a:solidFill>
                <a:effectLst/>
                <a:uLnTx/>
                <a:uFillTx/>
                <a:latin typeface="Arial" panose="020B0604020202020204" pitchFamily="34" charset="0"/>
                <a:ea typeface="+mn-ea"/>
                <a:cs typeface="+mn-cs"/>
              </a:rPr>
              <a:t>(</a:t>
            </a:r>
            <a:r>
              <a:rPr kumimoji="0" lang="en-US" altLang="en-US" sz="2400" b="0" i="0" u="none" strike="noStrike" kern="1200" cap="none" spc="0" normalizeH="0" baseline="0" noProof="0" dirty="0" err="1">
                <a:ln>
                  <a:noFill/>
                </a:ln>
                <a:solidFill>
                  <a:srgbClr val="5F5F5F">
                    <a:lumMod val="75000"/>
                  </a:srgbClr>
                </a:solidFill>
                <a:effectLst/>
                <a:uLnTx/>
                <a:uFillTx/>
                <a:latin typeface="Arial" panose="020B0604020202020204" pitchFamily="34" charset="0"/>
                <a:ea typeface="+mn-ea"/>
                <a:cs typeface="+mn-cs"/>
              </a:rPr>
              <a:t>Thời</a:t>
            </a:r>
            <a:r>
              <a:rPr kumimoji="0" lang="en-US" altLang="en-US" sz="2400" b="0" i="0" u="none" strike="noStrike" kern="1200" cap="none" spc="0" normalizeH="0" baseline="0" noProof="0" dirty="0">
                <a:ln>
                  <a:noFill/>
                </a:ln>
                <a:solidFill>
                  <a:srgbClr val="5F5F5F">
                    <a:lumMod val="75000"/>
                  </a:srgbClr>
                </a:solidFill>
                <a:effectLst/>
                <a:uLnTx/>
                <a:uFillTx/>
                <a:latin typeface="Arial" panose="020B0604020202020204" pitchFamily="34" charset="0"/>
                <a:ea typeface="+mn-ea"/>
                <a:cs typeface="+mn-cs"/>
              </a:rPr>
              <a:t> </a:t>
            </a:r>
            <a:r>
              <a:rPr kumimoji="0" lang="en-US" altLang="en-US" sz="2400" b="0" i="0" u="none" strike="noStrike" kern="1200" cap="none" spc="0" normalizeH="0" baseline="0" noProof="0" dirty="0" err="1">
                <a:ln>
                  <a:noFill/>
                </a:ln>
                <a:solidFill>
                  <a:srgbClr val="5F5F5F">
                    <a:lumMod val="75000"/>
                  </a:srgbClr>
                </a:solidFill>
                <a:effectLst/>
                <a:uLnTx/>
                <a:uFillTx/>
                <a:latin typeface="Arial" panose="020B0604020202020204" pitchFamily="34" charset="0"/>
                <a:ea typeface="+mn-ea"/>
                <a:cs typeface="+mn-cs"/>
              </a:rPr>
              <a:t>gian</a:t>
            </a:r>
            <a:r>
              <a:rPr kumimoji="0" lang="en-US" altLang="en-US" sz="2400" b="0" i="0" u="none" strike="noStrike" kern="1200" cap="none" spc="0" normalizeH="0" baseline="0" noProof="0" dirty="0">
                <a:ln>
                  <a:noFill/>
                </a:ln>
                <a:solidFill>
                  <a:srgbClr val="5F5F5F">
                    <a:lumMod val="75000"/>
                  </a:srgbClr>
                </a:solidFill>
                <a:effectLst/>
                <a:uLnTx/>
                <a:uFillTx/>
                <a:latin typeface="Arial" panose="020B0604020202020204" pitchFamily="34" charset="0"/>
                <a:ea typeface="+mn-ea"/>
                <a:cs typeface="+mn-cs"/>
              </a:rPr>
              <a:t>: 5 </a:t>
            </a:r>
            <a:r>
              <a:rPr kumimoji="0" lang="en-US" altLang="en-US" sz="2400" b="0" i="0" u="none" strike="noStrike" kern="1200" cap="none" spc="0" normalizeH="0" baseline="0" noProof="0" dirty="0" err="1">
                <a:ln>
                  <a:noFill/>
                </a:ln>
                <a:solidFill>
                  <a:srgbClr val="5F5F5F">
                    <a:lumMod val="75000"/>
                  </a:srgbClr>
                </a:solidFill>
                <a:effectLst/>
                <a:uLnTx/>
                <a:uFillTx/>
                <a:latin typeface="Arial" panose="020B0604020202020204" pitchFamily="34" charset="0"/>
                <a:ea typeface="+mn-ea"/>
                <a:cs typeface="+mn-cs"/>
              </a:rPr>
              <a:t>phút</a:t>
            </a:r>
            <a:r>
              <a:rPr kumimoji="0" lang="en-US" altLang="en-US" sz="2400" b="0" i="0" u="none" strike="noStrike" kern="1200" cap="none" spc="0" normalizeH="0" baseline="0" noProof="0" dirty="0">
                <a:ln>
                  <a:noFill/>
                </a:ln>
                <a:solidFill>
                  <a:srgbClr val="5F5F5F">
                    <a:lumMod val="75000"/>
                  </a:srgbClr>
                </a:solidFill>
                <a:effectLst/>
                <a:uLnTx/>
                <a:uFillTx/>
                <a:latin typeface="Arial" panose="020B0604020202020204"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5F5F5F"/>
              </a:solidFill>
              <a:effectLst/>
              <a:uLnTx/>
              <a:uFillTx/>
              <a:latin typeface="Arial" panose="020B0604020202020204" pitchFamily="34" charset="0"/>
              <a:ea typeface="+mn-ea"/>
              <a:cs typeface="+mn-cs"/>
            </a:endParaRPr>
          </a:p>
        </p:txBody>
      </p:sp>
      <p:pic>
        <p:nvPicPr>
          <p:cNvPr id="85000" name="Picture 4">
            <a:extLst>
              <a:ext uri="{FF2B5EF4-FFF2-40B4-BE49-F238E27FC236}">
                <a16:creationId xmlns:a16="http://schemas.microsoft.com/office/drawing/2014/main" id="{14E50763-0E81-4724-B2EE-A0410F0B34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86800" y="1828800"/>
            <a:ext cx="275590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repeatCount="3000" fill="hold" nodeType="clickEffect">
                                  <p:stCondLst>
                                    <p:cond delay="0"/>
                                  </p:stCondLst>
                                  <p:childTnLst>
                                    <p:set>
                                      <p:cBhvr>
                                        <p:cTn id="6" dur="1" fill="hold">
                                          <p:stCondLst>
                                            <p:cond delay="0"/>
                                          </p:stCondLst>
                                        </p:cTn>
                                        <p:tgtEl>
                                          <p:spTgt spid="250919"/>
                                        </p:tgtEl>
                                        <p:attrNameLst>
                                          <p:attrName>style.visibility</p:attrName>
                                        </p:attrNameLst>
                                      </p:cBhvr>
                                      <p:to>
                                        <p:strVal val="visible"/>
                                      </p:to>
                                    </p:set>
                                    <p:animEffect transition="in" filter="fade">
                                      <p:cBhvr>
                                        <p:cTn id="7" dur="1925" decel="100000"/>
                                        <p:tgtEl>
                                          <p:spTgt spid="250919"/>
                                        </p:tgtEl>
                                      </p:cBhvr>
                                    </p:animEffect>
                                    <p:animScale>
                                      <p:cBhvr>
                                        <p:cTn id="8" dur="1925" decel="100000"/>
                                        <p:tgtEl>
                                          <p:spTgt spid="250919"/>
                                        </p:tgtEl>
                                      </p:cBhvr>
                                      <p:from x="10000" y="10000"/>
                                      <p:to x="200000" y="450000"/>
                                    </p:animScale>
                                    <p:animScale>
                                      <p:cBhvr>
                                        <p:cTn id="9" dur="3075" accel="100000" fill="hold">
                                          <p:stCondLst>
                                            <p:cond delay="1925"/>
                                          </p:stCondLst>
                                        </p:cTn>
                                        <p:tgtEl>
                                          <p:spTgt spid="250919"/>
                                        </p:tgtEl>
                                      </p:cBhvr>
                                      <p:from x="200000" y="450000"/>
                                      <p:to x="100000" y="100000"/>
                                    </p:animScale>
                                    <p:set>
                                      <p:cBhvr>
                                        <p:cTn id="10" dur="1925" fill="hold"/>
                                        <p:tgtEl>
                                          <p:spTgt spid="250919"/>
                                        </p:tgtEl>
                                        <p:attrNameLst>
                                          <p:attrName>ppt_x</p:attrName>
                                        </p:attrNameLst>
                                      </p:cBhvr>
                                      <p:to>
                                        <p:strVal val="(0.5)"/>
                                      </p:to>
                                    </p:set>
                                    <p:anim from="(0.5)" to="(#ppt_x)" calcmode="lin" valueType="num">
                                      <p:cBhvr>
                                        <p:cTn id="11" dur="3075" accel="100000" fill="hold">
                                          <p:stCondLst>
                                            <p:cond delay="1925"/>
                                          </p:stCondLst>
                                        </p:cTn>
                                        <p:tgtEl>
                                          <p:spTgt spid="250919"/>
                                        </p:tgtEl>
                                        <p:attrNameLst>
                                          <p:attrName>ppt_x</p:attrName>
                                        </p:attrNameLst>
                                      </p:cBhvr>
                                    </p:anim>
                                    <p:set>
                                      <p:cBhvr>
                                        <p:cTn id="12" dur="1925" fill="hold"/>
                                        <p:tgtEl>
                                          <p:spTgt spid="250919"/>
                                        </p:tgtEl>
                                        <p:attrNameLst>
                                          <p:attrName>ppt_y</p:attrName>
                                        </p:attrNameLst>
                                      </p:cBhvr>
                                      <p:to>
                                        <p:strVal val="(#ppt_y+0.4)"/>
                                      </p:to>
                                    </p:set>
                                    <p:anim from="(#ppt_y+0.4)" to="(#ppt_y)" calcmode="lin" valueType="num">
                                      <p:cBhvr>
                                        <p:cTn id="13" dur="3075" accel="100000" fill="hold">
                                          <p:stCondLst>
                                            <p:cond delay="1925"/>
                                          </p:stCondLst>
                                        </p:cTn>
                                        <p:tgtEl>
                                          <p:spTgt spid="250919"/>
                                        </p:tgtEl>
                                        <p:attrNameLst>
                                          <p:attrName>ppt_y</p:attrName>
                                        </p:attrNameLst>
                                      </p:cBhvr>
                                    </p:anim>
                                  </p:childTnLst>
                                </p:cTn>
                              </p:par>
                              <p:par>
                                <p:cTn id="14" presetID="25" presetClass="entr" presetSubtype="0" fill="hold" nodeType="withEffect">
                                  <p:stCondLst>
                                    <p:cond delay="4000"/>
                                  </p:stCondLst>
                                  <p:childTnLst>
                                    <p:set>
                                      <p:cBhvr>
                                        <p:cTn id="15" dur="1" fill="hold">
                                          <p:stCondLst>
                                            <p:cond delay="0"/>
                                          </p:stCondLst>
                                        </p:cTn>
                                        <p:tgtEl>
                                          <p:spTgt spid="250919"/>
                                        </p:tgtEl>
                                        <p:attrNameLst>
                                          <p:attrName>style.visibility</p:attrName>
                                        </p:attrNameLst>
                                      </p:cBhvr>
                                      <p:to>
                                        <p:strVal val="visible"/>
                                      </p:to>
                                    </p:set>
                                    <p:anim calcmode="lin" valueType="num">
                                      <p:cBhvr>
                                        <p:cTn id="16" dur="1000" decel="50000" fill="hold">
                                          <p:stCondLst>
                                            <p:cond delay="0"/>
                                          </p:stCondLst>
                                        </p:cTn>
                                        <p:tgtEl>
                                          <p:spTgt spid="250919"/>
                                        </p:tgtEl>
                                        <p:attrNameLst>
                                          <p:attrName>style.rotation</p:attrName>
                                        </p:attrNameLst>
                                      </p:cBhvr>
                                      <p:tavLst>
                                        <p:tav tm="0">
                                          <p:val>
                                            <p:fltVal val="-90"/>
                                          </p:val>
                                        </p:tav>
                                        <p:tav tm="100000">
                                          <p:val>
                                            <p:fltVal val="0"/>
                                          </p:val>
                                        </p:tav>
                                      </p:tavLst>
                                    </p:anim>
                                    <p:anim calcmode="lin" valueType="num">
                                      <p:cBhvr>
                                        <p:cTn id="17" dur="1000" decel="50000" fill="hold">
                                          <p:stCondLst>
                                            <p:cond delay="0"/>
                                          </p:stCondLst>
                                        </p:cTn>
                                        <p:tgtEl>
                                          <p:spTgt spid="250919"/>
                                        </p:tgtEl>
                                        <p:attrNameLst>
                                          <p:attrName>ppt_w</p:attrName>
                                        </p:attrNameLst>
                                      </p:cBhvr>
                                      <p:tavLst>
                                        <p:tav tm="0">
                                          <p:val>
                                            <p:strVal val="#ppt_w"/>
                                          </p:val>
                                        </p:tav>
                                        <p:tav tm="100000">
                                          <p:val>
                                            <p:strVal val="#ppt_w*.05"/>
                                          </p:val>
                                        </p:tav>
                                      </p:tavLst>
                                    </p:anim>
                                    <p:anim calcmode="lin" valueType="num">
                                      <p:cBhvr>
                                        <p:cTn id="18" dur="1000" accel="50000" fill="hold">
                                          <p:stCondLst>
                                            <p:cond delay="1000"/>
                                          </p:stCondLst>
                                        </p:cTn>
                                        <p:tgtEl>
                                          <p:spTgt spid="250919"/>
                                        </p:tgtEl>
                                        <p:attrNameLst>
                                          <p:attrName>ppt_w</p:attrName>
                                        </p:attrNameLst>
                                      </p:cBhvr>
                                      <p:tavLst>
                                        <p:tav tm="0">
                                          <p:val>
                                            <p:strVal val="#ppt_w*.05"/>
                                          </p:val>
                                        </p:tav>
                                        <p:tav tm="100000">
                                          <p:val>
                                            <p:strVal val="#ppt_w"/>
                                          </p:val>
                                        </p:tav>
                                      </p:tavLst>
                                    </p:anim>
                                    <p:anim calcmode="lin" valueType="num">
                                      <p:cBhvr>
                                        <p:cTn id="19" dur="2000" fill="hold"/>
                                        <p:tgtEl>
                                          <p:spTgt spid="250919"/>
                                        </p:tgtEl>
                                        <p:attrNameLst>
                                          <p:attrName>ppt_h</p:attrName>
                                        </p:attrNameLst>
                                      </p:cBhvr>
                                      <p:tavLst>
                                        <p:tav tm="0">
                                          <p:val>
                                            <p:strVal val="#ppt_h"/>
                                          </p:val>
                                        </p:tav>
                                        <p:tav tm="100000">
                                          <p:val>
                                            <p:strVal val="#ppt_h"/>
                                          </p:val>
                                        </p:tav>
                                      </p:tavLst>
                                    </p:anim>
                                    <p:anim calcmode="lin" valueType="num">
                                      <p:cBhvr>
                                        <p:cTn id="20" dur="1000" decel="50000" fill="hold">
                                          <p:stCondLst>
                                            <p:cond delay="0"/>
                                          </p:stCondLst>
                                        </p:cTn>
                                        <p:tgtEl>
                                          <p:spTgt spid="250919"/>
                                        </p:tgtEl>
                                        <p:attrNameLst>
                                          <p:attrName>ppt_x</p:attrName>
                                        </p:attrNameLst>
                                      </p:cBhvr>
                                      <p:tavLst>
                                        <p:tav tm="0">
                                          <p:val>
                                            <p:strVal val="#ppt_x+.4"/>
                                          </p:val>
                                        </p:tav>
                                        <p:tav tm="100000">
                                          <p:val>
                                            <p:strVal val="#ppt_x"/>
                                          </p:val>
                                        </p:tav>
                                      </p:tavLst>
                                    </p:anim>
                                    <p:anim calcmode="lin" valueType="num">
                                      <p:cBhvr>
                                        <p:cTn id="21" dur="1000" decel="50000" fill="hold">
                                          <p:stCondLst>
                                            <p:cond delay="0"/>
                                          </p:stCondLst>
                                        </p:cTn>
                                        <p:tgtEl>
                                          <p:spTgt spid="250919"/>
                                        </p:tgtEl>
                                        <p:attrNameLst>
                                          <p:attrName>ppt_y</p:attrName>
                                        </p:attrNameLst>
                                      </p:cBhvr>
                                      <p:tavLst>
                                        <p:tav tm="0">
                                          <p:val>
                                            <p:strVal val="#ppt_y-.2"/>
                                          </p:val>
                                        </p:tav>
                                        <p:tav tm="100000">
                                          <p:val>
                                            <p:strVal val="#ppt_y+.1"/>
                                          </p:val>
                                        </p:tav>
                                      </p:tavLst>
                                    </p:anim>
                                    <p:anim calcmode="lin" valueType="num">
                                      <p:cBhvr>
                                        <p:cTn id="22" dur="1000" accel="50000" fill="hold">
                                          <p:stCondLst>
                                            <p:cond delay="1000"/>
                                          </p:stCondLst>
                                        </p:cTn>
                                        <p:tgtEl>
                                          <p:spTgt spid="250919"/>
                                        </p:tgtEl>
                                        <p:attrNameLst>
                                          <p:attrName>ppt_y</p:attrName>
                                        </p:attrNameLst>
                                      </p:cBhvr>
                                      <p:tavLst>
                                        <p:tav tm="0">
                                          <p:val>
                                            <p:strVal val="#ppt_y+.1"/>
                                          </p:val>
                                        </p:tav>
                                        <p:tav tm="100000">
                                          <p:val>
                                            <p:strVal val="#ppt_y"/>
                                          </p:val>
                                        </p:tav>
                                      </p:tavLst>
                                    </p:anim>
                                    <p:animEffect transition="in" filter="fade">
                                      <p:cBhvr>
                                        <p:cTn id="23" dur="2000" decel="50000">
                                          <p:stCondLst>
                                            <p:cond delay="0"/>
                                          </p:stCondLst>
                                        </p:cTn>
                                        <p:tgtEl>
                                          <p:spTgt spid="250919"/>
                                        </p:tgtEl>
                                      </p:cBhvr>
                                    </p:animEffect>
                                  </p:childTnLst>
                                </p:cTn>
                              </p:par>
                              <p:par>
                                <p:cTn id="24" presetID="51" presetClass="entr" presetSubtype="0" repeatCount="300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925" decel="100000"/>
                                        <p:tgtEl>
                                          <p:spTgt spid="2"/>
                                        </p:tgtEl>
                                      </p:cBhvr>
                                    </p:animEffect>
                                    <p:animScale>
                                      <p:cBhvr>
                                        <p:cTn id="27" dur="1925" decel="100000"/>
                                        <p:tgtEl>
                                          <p:spTgt spid="2"/>
                                        </p:tgtEl>
                                      </p:cBhvr>
                                      <p:from x="10000" y="10000"/>
                                      <p:to x="200000" y="450000"/>
                                    </p:animScale>
                                    <p:animScale>
                                      <p:cBhvr>
                                        <p:cTn id="28" dur="3075" accel="100000" fill="hold">
                                          <p:stCondLst>
                                            <p:cond delay="1925"/>
                                          </p:stCondLst>
                                        </p:cTn>
                                        <p:tgtEl>
                                          <p:spTgt spid="2"/>
                                        </p:tgtEl>
                                      </p:cBhvr>
                                      <p:from x="200000" y="450000"/>
                                      <p:to x="100000" y="100000"/>
                                    </p:animScale>
                                    <p:set>
                                      <p:cBhvr>
                                        <p:cTn id="29" dur="1925" fill="hold"/>
                                        <p:tgtEl>
                                          <p:spTgt spid="2"/>
                                        </p:tgtEl>
                                        <p:attrNameLst>
                                          <p:attrName>ppt_x</p:attrName>
                                        </p:attrNameLst>
                                      </p:cBhvr>
                                      <p:to>
                                        <p:strVal val="(0.5)"/>
                                      </p:to>
                                    </p:set>
                                    <p:anim from="(0.5)" to="(#ppt_x)" calcmode="lin" valueType="num">
                                      <p:cBhvr>
                                        <p:cTn id="30" dur="3075" accel="100000" fill="hold">
                                          <p:stCondLst>
                                            <p:cond delay="1925"/>
                                          </p:stCondLst>
                                        </p:cTn>
                                        <p:tgtEl>
                                          <p:spTgt spid="2"/>
                                        </p:tgtEl>
                                        <p:attrNameLst>
                                          <p:attrName>ppt_x</p:attrName>
                                        </p:attrNameLst>
                                      </p:cBhvr>
                                    </p:anim>
                                    <p:set>
                                      <p:cBhvr>
                                        <p:cTn id="31" dur="1925" fill="hold"/>
                                        <p:tgtEl>
                                          <p:spTgt spid="2"/>
                                        </p:tgtEl>
                                        <p:attrNameLst>
                                          <p:attrName>ppt_y</p:attrName>
                                        </p:attrNameLst>
                                      </p:cBhvr>
                                      <p:to>
                                        <p:strVal val="(#ppt_y+0.4)"/>
                                      </p:to>
                                    </p:set>
                                    <p:anim from="(#ppt_y+0.4)" to="(#ppt_y)" calcmode="lin" valueType="num">
                                      <p:cBhvr>
                                        <p:cTn id="32" dur="3075" accel="100000" fill="hold">
                                          <p:stCondLst>
                                            <p:cond delay="1925"/>
                                          </p:stCondLst>
                                        </p:cTn>
                                        <p:tgtEl>
                                          <p:spTgt spid="2"/>
                                        </p:tgtEl>
                                        <p:attrNameLst>
                                          <p:attrName>ppt_y</p:attrName>
                                        </p:attrNameLst>
                                      </p:cBhvr>
                                    </p:anim>
                                  </p:childTnLst>
                                </p:cTn>
                              </p:par>
                              <p:par>
                                <p:cTn id="33" presetID="25" presetClass="entr" presetSubtype="0" fill="hold" nodeType="withEffect">
                                  <p:stCondLst>
                                    <p:cond delay="4000"/>
                                  </p:stCondLst>
                                  <p:childTnLst>
                                    <p:set>
                                      <p:cBhvr>
                                        <p:cTn id="34" dur="1" fill="hold">
                                          <p:stCondLst>
                                            <p:cond delay="0"/>
                                          </p:stCondLst>
                                        </p:cTn>
                                        <p:tgtEl>
                                          <p:spTgt spid="2"/>
                                        </p:tgtEl>
                                        <p:attrNameLst>
                                          <p:attrName>style.visibility</p:attrName>
                                        </p:attrNameLst>
                                      </p:cBhvr>
                                      <p:to>
                                        <p:strVal val="visible"/>
                                      </p:to>
                                    </p:set>
                                    <p:anim calcmode="lin" valueType="num">
                                      <p:cBhvr>
                                        <p:cTn id="35" dur="10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6" dur="10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7" dur="1000" accel="50000" fill="hold">
                                          <p:stCondLst>
                                            <p:cond delay="1000"/>
                                          </p:stCondLst>
                                        </p:cTn>
                                        <p:tgtEl>
                                          <p:spTgt spid="2"/>
                                        </p:tgtEl>
                                        <p:attrNameLst>
                                          <p:attrName>ppt_w</p:attrName>
                                        </p:attrNameLst>
                                      </p:cBhvr>
                                      <p:tavLst>
                                        <p:tav tm="0">
                                          <p:val>
                                            <p:strVal val="#ppt_w*.05"/>
                                          </p:val>
                                        </p:tav>
                                        <p:tav tm="100000">
                                          <p:val>
                                            <p:strVal val="#ppt_w"/>
                                          </p:val>
                                        </p:tav>
                                      </p:tavLst>
                                    </p:anim>
                                    <p:anim calcmode="lin" valueType="num">
                                      <p:cBhvr>
                                        <p:cTn id="38" dur="2000" fill="hold"/>
                                        <p:tgtEl>
                                          <p:spTgt spid="2"/>
                                        </p:tgtEl>
                                        <p:attrNameLst>
                                          <p:attrName>ppt_h</p:attrName>
                                        </p:attrNameLst>
                                      </p:cBhvr>
                                      <p:tavLst>
                                        <p:tav tm="0">
                                          <p:val>
                                            <p:strVal val="#ppt_h"/>
                                          </p:val>
                                        </p:tav>
                                        <p:tav tm="100000">
                                          <p:val>
                                            <p:strVal val="#ppt_h"/>
                                          </p:val>
                                        </p:tav>
                                      </p:tavLst>
                                    </p:anim>
                                    <p:anim calcmode="lin" valueType="num">
                                      <p:cBhvr>
                                        <p:cTn id="39" dur="10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40" dur="10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41" dur="1000" accel="50000" fill="hold">
                                          <p:stCondLst>
                                            <p:cond delay="1000"/>
                                          </p:stCondLst>
                                        </p:cTn>
                                        <p:tgtEl>
                                          <p:spTgt spid="2"/>
                                        </p:tgtEl>
                                        <p:attrNameLst>
                                          <p:attrName>ppt_y</p:attrName>
                                        </p:attrNameLst>
                                      </p:cBhvr>
                                      <p:tavLst>
                                        <p:tav tm="0">
                                          <p:val>
                                            <p:strVal val="#ppt_y+.1"/>
                                          </p:val>
                                        </p:tav>
                                        <p:tav tm="100000">
                                          <p:val>
                                            <p:strVal val="#ppt_y"/>
                                          </p:val>
                                        </p:tav>
                                      </p:tavLst>
                                    </p:anim>
                                    <p:animEffect transition="in" filter="fade">
                                      <p:cBhvr>
                                        <p:cTn id="42" dur="2000" decel="50000">
                                          <p:stCondLst>
                                            <p:cond delay="0"/>
                                          </p:stCondLst>
                                        </p:cTn>
                                        <p:tgtEl>
                                          <p:spTgt spid="2"/>
                                        </p:tgtEl>
                                      </p:cBhvr>
                                    </p:animEffect>
                                  </p:childTnLst>
                                </p:cTn>
                              </p:par>
                              <p:par>
                                <p:cTn id="43" presetID="51" presetClass="entr" presetSubtype="0" repeatCount="300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925" decel="100000"/>
                                        <p:tgtEl>
                                          <p:spTgt spid="3"/>
                                        </p:tgtEl>
                                      </p:cBhvr>
                                    </p:animEffect>
                                    <p:animScale>
                                      <p:cBhvr>
                                        <p:cTn id="46" dur="1925" decel="100000"/>
                                        <p:tgtEl>
                                          <p:spTgt spid="3"/>
                                        </p:tgtEl>
                                      </p:cBhvr>
                                      <p:from x="10000" y="10000"/>
                                      <p:to x="200000" y="450000"/>
                                    </p:animScale>
                                    <p:animScale>
                                      <p:cBhvr>
                                        <p:cTn id="47" dur="3075" accel="100000" fill="hold">
                                          <p:stCondLst>
                                            <p:cond delay="1925"/>
                                          </p:stCondLst>
                                        </p:cTn>
                                        <p:tgtEl>
                                          <p:spTgt spid="3"/>
                                        </p:tgtEl>
                                      </p:cBhvr>
                                      <p:from x="200000" y="450000"/>
                                      <p:to x="100000" y="100000"/>
                                    </p:animScale>
                                    <p:set>
                                      <p:cBhvr>
                                        <p:cTn id="48" dur="1925" fill="hold"/>
                                        <p:tgtEl>
                                          <p:spTgt spid="3"/>
                                        </p:tgtEl>
                                        <p:attrNameLst>
                                          <p:attrName>ppt_x</p:attrName>
                                        </p:attrNameLst>
                                      </p:cBhvr>
                                      <p:to>
                                        <p:strVal val="(0.5)"/>
                                      </p:to>
                                    </p:set>
                                    <p:anim from="(0.5)" to="(#ppt_x)" calcmode="lin" valueType="num">
                                      <p:cBhvr>
                                        <p:cTn id="49" dur="3075" accel="100000" fill="hold">
                                          <p:stCondLst>
                                            <p:cond delay="1925"/>
                                          </p:stCondLst>
                                        </p:cTn>
                                        <p:tgtEl>
                                          <p:spTgt spid="3"/>
                                        </p:tgtEl>
                                        <p:attrNameLst>
                                          <p:attrName>ppt_x</p:attrName>
                                        </p:attrNameLst>
                                      </p:cBhvr>
                                    </p:anim>
                                    <p:set>
                                      <p:cBhvr>
                                        <p:cTn id="50" dur="1925" fill="hold"/>
                                        <p:tgtEl>
                                          <p:spTgt spid="3"/>
                                        </p:tgtEl>
                                        <p:attrNameLst>
                                          <p:attrName>ppt_y</p:attrName>
                                        </p:attrNameLst>
                                      </p:cBhvr>
                                      <p:to>
                                        <p:strVal val="(#ppt_y+0.4)"/>
                                      </p:to>
                                    </p:set>
                                    <p:anim from="(#ppt_y+0.4)" to="(#ppt_y)" calcmode="lin" valueType="num">
                                      <p:cBhvr>
                                        <p:cTn id="51" dur="3075" accel="100000" fill="hold">
                                          <p:stCondLst>
                                            <p:cond delay="1925"/>
                                          </p:stCondLst>
                                        </p:cTn>
                                        <p:tgtEl>
                                          <p:spTgt spid="3"/>
                                        </p:tgtEl>
                                        <p:attrNameLst>
                                          <p:attrName>ppt_y</p:attrName>
                                        </p:attrNameLst>
                                      </p:cBhvr>
                                    </p:anim>
                                  </p:childTnLst>
                                </p:cTn>
                              </p:par>
                              <p:par>
                                <p:cTn id="52" presetID="25" presetClass="entr" presetSubtype="0" fill="hold" nodeType="withEffect">
                                  <p:stCondLst>
                                    <p:cond delay="4000"/>
                                  </p:stCondLst>
                                  <p:childTnLst>
                                    <p:set>
                                      <p:cBhvr>
                                        <p:cTn id="53" dur="1" fill="hold">
                                          <p:stCondLst>
                                            <p:cond delay="0"/>
                                          </p:stCondLst>
                                        </p:cTn>
                                        <p:tgtEl>
                                          <p:spTgt spid="3"/>
                                        </p:tgtEl>
                                        <p:attrNameLst>
                                          <p:attrName>style.visibility</p:attrName>
                                        </p:attrNameLst>
                                      </p:cBhvr>
                                      <p:to>
                                        <p:strVal val="visible"/>
                                      </p:to>
                                    </p:set>
                                    <p:anim calcmode="lin" valueType="num">
                                      <p:cBhvr>
                                        <p:cTn id="54" dur="10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55" dur="10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56" dur="1000" accel="50000" fill="hold">
                                          <p:stCondLst>
                                            <p:cond delay="1000"/>
                                          </p:stCondLst>
                                        </p:cTn>
                                        <p:tgtEl>
                                          <p:spTgt spid="3"/>
                                        </p:tgtEl>
                                        <p:attrNameLst>
                                          <p:attrName>ppt_w</p:attrName>
                                        </p:attrNameLst>
                                      </p:cBhvr>
                                      <p:tavLst>
                                        <p:tav tm="0">
                                          <p:val>
                                            <p:strVal val="#ppt_w*.05"/>
                                          </p:val>
                                        </p:tav>
                                        <p:tav tm="100000">
                                          <p:val>
                                            <p:strVal val="#ppt_w"/>
                                          </p:val>
                                        </p:tav>
                                      </p:tavLst>
                                    </p:anim>
                                    <p:anim calcmode="lin" valueType="num">
                                      <p:cBhvr>
                                        <p:cTn id="57" dur="2000" fill="hold"/>
                                        <p:tgtEl>
                                          <p:spTgt spid="3"/>
                                        </p:tgtEl>
                                        <p:attrNameLst>
                                          <p:attrName>ppt_h</p:attrName>
                                        </p:attrNameLst>
                                      </p:cBhvr>
                                      <p:tavLst>
                                        <p:tav tm="0">
                                          <p:val>
                                            <p:strVal val="#ppt_h"/>
                                          </p:val>
                                        </p:tav>
                                        <p:tav tm="100000">
                                          <p:val>
                                            <p:strVal val="#ppt_h"/>
                                          </p:val>
                                        </p:tav>
                                      </p:tavLst>
                                    </p:anim>
                                    <p:anim calcmode="lin" valueType="num">
                                      <p:cBhvr>
                                        <p:cTn id="58" dur="10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59" dur="10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60" dur="1000" accel="50000" fill="hold">
                                          <p:stCondLst>
                                            <p:cond delay="1000"/>
                                          </p:stCondLst>
                                        </p:cTn>
                                        <p:tgtEl>
                                          <p:spTgt spid="3"/>
                                        </p:tgtEl>
                                        <p:attrNameLst>
                                          <p:attrName>ppt_y</p:attrName>
                                        </p:attrNameLst>
                                      </p:cBhvr>
                                      <p:tavLst>
                                        <p:tav tm="0">
                                          <p:val>
                                            <p:strVal val="#ppt_y+.1"/>
                                          </p:val>
                                        </p:tav>
                                        <p:tav tm="100000">
                                          <p:val>
                                            <p:strVal val="#ppt_y"/>
                                          </p:val>
                                        </p:tav>
                                      </p:tavLst>
                                    </p:anim>
                                    <p:animEffect transition="in" filter="fade">
                                      <p:cBhvr>
                                        <p:cTn id="61" dur="2000" decel="50000">
                                          <p:stCondLst>
                                            <p:cond delay="0"/>
                                          </p:stCondLst>
                                        </p:cTn>
                                        <p:tgtEl>
                                          <p:spTgt spid="3"/>
                                        </p:tgtEl>
                                      </p:cBhvr>
                                    </p:animEffect>
                                  </p:childTnLst>
                                </p:cTn>
                              </p:par>
                              <p:par>
                                <p:cTn id="62" presetID="51" presetClass="entr" presetSubtype="0" repeatCount="3000" fill="hold" nodeType="with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1925" decel="100000"/>
                                        <p:tgtEl>
                                          <p:spTgt spid="4"/>
                                        </p:tgtEl>
                                      </p:cBhvr>
                                    </p:animEffect>
                                    <p:animScale>
                                      <p:cBhvr>
                                        <p:cTn id="65" dur="1925" decel="100000"/>
                                        <p:tgtEl>
                                          <p:spTgt spid="4"/>
                                        </p:tgtEl>
                                      </p:cBhvr>
                                      <p:from x="10000" y="10000"/>
                                      <p:to x="200000" y="450000"/>
                                    </p:animScale>
                                    <p:animScale>
                                      <p:cBhvr>
                                        <p:cTn id="66" dur="3075" accel="100000" fill="hold">
                                          <p:stCondLst>
                                            <p:cond delay="1925"/>
                                          </p:stCondLst>
                                        </p:cTn>
                                        <p:tgtEl>
                                          <p:spTgt spid="4"/>
                                        </p:tgtEl>
                                      </p:cBhvr>
                                      <p:from x="200000" y="450000"/>
                                      <p:to x="100000" y="100000"/>
                                    </p:animScale>
                                    <p:set>
                                      <p:cBhvr>
                                        <p:cTn id="67" dur="1925" fill="hold"/>
                                        <p:tgtEl>
                                          <p:spTgt spid="4"/>
                                        </p:tgtEl>
                                        <p:attrNameLst>
                                          <p:attrName>ppt_x</p:attrName>
                                        </p:attrNameLst>
                                      </p:cBhvr>
                                      <p:to>
                                        <p:strVal val="(0.5)"/>
                                      </p:to>
                                    </p:set>
                                    <p:anim from="(0.5)" to="(#ppt_x)" calcmode="lin" valueType="num">
                                      <p:cBhvr>
                                        <p:cTn id="68" dur="3075" accel="100000" fill="hold">
                                          <p:stCondLst>
                                            <p:cond delay="1925"/>
                                          </p:stCondLst>
                                        </p:cTn>
                                        <p:tgtEl>
                                          <p:spTgt spid="4"/>
                                        </p:tgtEl>
                                        <p:attrNameLst>
                                          <p:attrName>ppt_x</p:attrName>
                                        </p:attrNameLst>
                                      </p:cBhvr>
                                    </p:anim>
                                    <p:set>
                                      <p:cBhvr>
                                        <p:cTn id="69" dur="1925" fill="hold"/>
                                        <p:tgtEl>
                                          <p:spTgt spid="4"/>
                                        </p:tgtEl>
                                        <p:attrNameLst>
                                          <p:attrName>ppt_y</p:attrName>
                                        </p:attrNameLst>
                                      </p:cBhvr>
                                      <p:to>
                                        <p:strVal val="(#ppt_y+0.4)"/>
                                      </p:to>
                                    </p:set>
                                    <p:anim from="(#ppt_y+0.4)" to="(#ppt_y)" calcmode="lin" valueType="num">
                                      <p:cBhvr>
                                        <p:cTn id="70" dur="3075" accel="100000" fill="hold">
                                          <p:stCondLst>
                                            <p:cond delay="1925"/>
                                          </p:stCondLst>
                                        </p:cTn>
                                        <p:tgtEl>
                                          <p:spTgt spid="4"/>
                                        </p:tgtEl>
                                        <p:attrNameLst>
                                          <p:attrName>ppt_y</p:attrName>
                                        </p:attrNameLst>
                                      </p:cBhvr>
                                    </p:anim>
                                  </p:childTnLst>
                                </p:cTn>
                              </p:par>
                              <p:par>
                                <p:cTn id="71" presetID="25" presetClass="entr" presetSubtype="0" fill="hold" nodeType="withEffect">
                                  <p:stCondLst>
                                    <p:cond delay="4000"/>
                                  </p:stCondLst>
                                  <p:childTnLst>
                                    <p:set>
                                      <p:cBhvr>
                                        <p:cTn id="72" dur="1" fill="hold">
                                          <p:stCondLst>
                                            <p:cond delay="0"/>
                                          </p:stCondLst>
                                        </p:cTn>
                                        <p:tgtEl>
                                          <p:spTgt spid="4"/>
                                        </p:tgtEl>
                                        <p:attrNameLst>
                                          <p:attrName>style.visibility</p:attrName>
                                        </p:attrNameLst>
                                      </p:cBhvr>
                                      <p:to>
                                        <p:strVal val="visible"/>
                                      </p:to>
                                    </p:set>
                                    <p:anim calcmode="lin" valueType="num">
                                      <p:cBhvr>
                                        <p:cTn id="73" dur="10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74" dur="10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75" dur="1000" accel="50000" fill="hold">
                                          <p:stCondLst>
                                            <p:cond delay="1000"/>
                                          </p:stCondLst>
                                        </p:cTn>
                                        <p:tgtEl>
                                          <p:spTgt spid="4"/>
                                        </p:tgtEl>
                                        <p:attrNameLst>
                                          <p:attrName>ppt_w</p:attrName>
                                        </p:attrNameLst>
                                      </p:cBhvr>
                                      <p:tavLst>
                                        <p:tav tm="0">
                                          <p:val>
                                            <p:strVal val="#ppt_w*.05"/>
                                          </p:val>
                                        </p:tav>
                                        <p:tav tm="100000">
                                          <p:val>
                                            <p:strVal val="#ppt_w"/>
                                          </p:val>
                                        </p:tav>
                                      </p:tavLst>
                                    </p:anim>
                                    <p:anim calcmode="lin" valueType="num">
                                      <p:cBhvr>
                                        <p:cTn id="76" dur="2000" fill="hold"/>
                                        <p:tgtEl>
                                          <p:spTgt spid="4"/>
                                        </p:tgtEl>
                                        <p:attrNameLst>
                                          <p:attrName>ppt_h</p:attrName>
                                        </p:attrNameLst>
                                      </p:cBhvr>
                                      <p:tavLst>
                                        <p:tav tm="0">
                                          <p:val>
                                            <p:strVal val="#ppt_h"/>
                                          </p:val>
                                        </p:tav>
                                        <p:tav tm="100000">
                                          <p:val>
                                            <p:strVal val="#ppt_h"/>
                                          </p:val>
                                        </p:tav>
                                      </p:tavLst>
                                    </p:anim>
                                    <p:anim calcmode="lin" valueType="num">
                                      <p:cBhvr>
                                        <p:cTn id="77" dur="10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78" dur="10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79" dur="1000" accel="50000" fill="hold">
                                          <p:stCondLst>
                                            <p:cond delay="1000"/>
                                          </p:stCondLst>
                                        </p:cTn>
                                        <p:tgtEl>
                                          <p:spTgt spid="4"/>
                                        </p:tgtEl>
                                        <p:attrNameLst>
                                          <p:attrName>ppt_y</p:attrName>
                                        </p:attrNameLst>
                                      </p:cBhvr>
                                      <p:tavLst>
                                        <p:tav tm="0">
                                          <p:val>
                                            <p:strVal val="#ppt_y+.1"/>
                                          </p:val>
                                        </p:tav>
                                        <p:tav tm="100000">
                                          <p:val>
                                            <p:strVal val="#ppt_y"/>
                                          </p:val>
                                        </p:tav>
                                      </p:tavLst>
                                    </p:anim>
                                    <p:animEffect transition="in" filter="fade">
                                      <p:cBhvr>
                                        <p:cTn id="80" dur="2000" decel="50000">
                                          <p:stCondLst>
                                            <p:cond delay="0"/>
                                          </p:stCondLst>
                                        </p:cTn>
                                        <p:tgtEl>
                                          <p:spTgt spid="4"/>
                                        </p:tgtEl>
                                      </p:cBhvr>
                                    </p:animEffect>
                                  </p:childTnLst>
                                </p:cTn>
                              </p:par>
                            </p:childTnLst>
                          </p:cTn>
                        </p:par>
                        <p:par>
                          <p:cTn id="81" fill="hold" nodeType="afterGroup">
                            <p:stCondLst>
                              <p:cond delay="15000"/>
                            </p:stCondLst>
                            <p:childTnLst>
                              <p:par>
                                <p:cTn id="82" presetID="2" presetClass="entr" presetSubtype="6" fill="hold" nodeType="afterEffect">
                                  <p:stCondLst>
                                    <p:cond delay="0"/>
                                  </p:stCondLst>
                                  <p:childTnLst>
                                    <p:set>
                                      <p:cBhvr>
                                        <p:cTn id="83" dur="1" fill="hold">
                                          <p:stCondLst>
                                            <p:cond delay="0"/>
                                          </p:stCondLst>
                                        </p:cTn>
                                        <p:tgtEl>
                                          <p:spTgt spid="32783"/>
                                        </p:tgtEl>
                                        <p:attrNameLst>
                                          <p:attrName>style.visibility</p:attrName>
                                        </p:attrNameLst>
                                      </p:cBhvr>
                                      <p:to>
                                        <p:strVal val="visible"/>
                                      </p:to>
                                    </p:set>
                                    <p:anim calcmode="lin" valueType="num">
                                      <p:cBhvr additive="base">
                                        <p:cTn id="84" dur="500" fill="hold"/>
                                        <p:tgtEl>
                                          <p:spTgt spid="32783"/>
                                        </p:tgtEl>
                                        <p:attrNameLst>
                                          <p:attrName>ppt_x</p:attrName>
                                        </p:attrNameLst>
                                      </p:cBhvr>
                                      <p:tavLst>
                                        <p:tav tm="0">
                                          <p:val>
                                            <p:strVal val="1+#ppt_w/2"/>
                                          </p:val>
                                        </p:tav>
                                        <p:tav tm="100000">
                                          <p:val>
                                            <p:strVal val="#ppt_x"/>
                                          </p:val>
                                        </p:tav>
                                      </p:tavLst>
                                    </p:anim>
                                    <p:anim calcmode="lin" valueType="num">
                                      <p:cBhvr additive="base">
                                        <p:cTn id="85" dur="500" fill="hold"/>
                                        <p:tgtEl>
                                          <p:spTgt spid="32783"/>
                                        </p:tgtEl>
                                        <p:attrNameLst>
                                          <p:attrName>ppt_y</p:attrName>
                                        </p:attrNameLst>
                                      </p:cBhvr>
                                      <p:tavLst>
                                        <p:tav tm="0">
                                          <p:val>
                                            <p:strVal val="1+#ppt_h/2"/>
                                          </p:val>
                                        </p:tav>
                                        <p:tav tm="100000">
                                          <p:val>
                                            <p:strVal val="#ppt_y"/>
                                          </p:val>
                                        </p:tav>
                                      </p:tavLst>
                                    </p:anim>
                                  </p:childTnLst>
                                </p:cTn>
                              </p:par>
                            </p:childTnLst>
                          </p:cTn>
                        </p:par>
                        <p:par>
                          <p:cTn id="86" fill="hold" nodeType="afterGroup">
                            <p:stCondLst>
                              <p:cond delay="15500"/>
                            </p:stCondLst>
                            <p:childTnLst>
                              <p:par>
                                <p:cTn id="87" presetID="10" presetClass="entr" presetSubtype="0" fill="hold" grpId="0" nodeType="afterEffect">
                                  <p:stCondLst>
                                    <p:cond delay="0"/>
                                  </p:stCondLst>
                                  <p:childTnLst>
                                    <p:set>
                                      <p:cBhvr>
                                        <p:cTn id="88" dur="1" fill="hold">
                                          <p:stCondLst>
                                            <p:cond delay="0"/>
                                          </p:stCondLst>
                                        </p:cTn>
                                        <p:tgtEl>
                                          <p:spTgt spid="32784"/>
                                        </p:tgtEl>
                                        <p:attrNameLst>
                                          <p:attrName>style.visibility</p:attrName>
                                        </p:attrNameLst>
                                      </p:cBhvr>
                                      <p:to>
                                        <p:strVal val="visible"/>
                                      </p:to>
                                    </p:set>
                                    <p:animEffect transition="in" filter="fade">
                                      <p:cBhvr>
                                        <p:cTn id="89" dur="2000"/>
                                        <p:tgtEl>
                                          <p:spTgt spid="32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4">
            <a:extLst>
              <a:ext uri="{FF2B5EF4-FFF2-40B4-BE49-F238E27FC236}">
                <a16:creationId xmlns:a16="http://schemas.microsoft.com/office/drawing/2014/main" id="{C0AFE550-B2C6-4480-82ED-E88F17153AEF}"/>
              </a:ext>
            </a:extLst>
          </p:cNvPr>
          <p:cNvSpPr>
            <a:spLocks noChangeArrowheads="1"/>
          </p:cNvSpPr>
          <p:nvPr/>
        </p:nvSpPr>
        <p:spPr bwMode="auto">
          <a:xfrm>
            <a:off x="2209800" y="-76200"/>
            <a:ext cx="7010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Tình huống</a:t>
            </a:r>
          </a:p>
        </p:txBody>
      </p:sp>
      <p:sp>
        <p:nvSpPr>
          <p:cNvPr id="21509" name="Rectangle 5">
            <a:extLst>
              <a:ext uri="{FF2B5EF4-FFF2-40B4-BE49-F238E27FC236}">
                <a16:creationId xmlns:a16="http://schemas.microsoft.com/office/drawing/2014/main" id="{53425660-1522-4639-A993-7275DAB5711F}"/>
              </a:ext>
            </a:extLst>
          </p:cNvPr>
          <p:cNvSpPr>
            <a:spLocks noChangeArrowheads="1"/>
          </p:cNvSpPr>
          <p:nvPr/>
        </p:nvSpPr>
        <p:spPr bwMode="auto">
          <a:xfrm>
            <a:off x="844062" y="685800"/>
            <a:ext cx="10204938" cy="5715000"/>
          </a:xfrm>
          <a:prstGeom prst="rect">
            <a:avLst/>
          </a:prstGeom>
          <a:noFill/>
          <a:ln w="38100">
            <a:solidFill>
              <a:srgbClr val="333399"/>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5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Tại</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nơi</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em</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cư</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ngụ</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khi</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lang="en-US" altLang="en-US" sz="4400" b="1" dirty="0" err="1">
                <a:solidFill>
                  <a:srgbClr val="333399"/>
                </a:solidFill>
                <a:latin typeface="Times New Roman" panose="02020603050405020304" pitchFamily="18" charset="0"/>
              </a:rPr>
              <a:t>dịch</a:t>
            </a:r>
            <a:r>
              <a:rPr lang="en-US" altLang="en-US" sz="4400" b="1" dirty="0">
                <a:solidFill>
                  <a:srgbClr val="333399"/>
                </a:solidFill>
                <a:latin typeface="Times New Roman" panose="02020603050405020304" pitchFamily="18" charset="0"/>
              </a:rPr>
              <a:t> Covid 19 </a:t>
            </a:r>
            <a:r>
              <a:rPr lang="en-US" altLang="en-US" sz="4400" b="1" dirty="0" err="1">
                <a:solidFill>
                  <a:srgbClr val="333399"/>
                </a:solidFill>
                <a:latin typeface="Times New Roman" panose="02020603050405020304" pitchFamily="18" charset="0"/>
              </a:rPr>
              <a:t>bùng</a:t>
            </a:r>
            <a:r>
              <a:rPr lang="en-US" altLang="en-US" sz="4400" b="1" dirty="0">
                <a:solidFill>
                  <a:srgbClr val="333399"/>
                </a:solidFill>
                <a:latin typeface="Times New Roman" panose="02020603050405020304" pitchFamily="18" charset="0"/>
              </a:rPr>
              <a:t> </a:t>
            </a:r>
            <a:r>
              <a:rPr lang="en-US" altLang="en-US" sz="4400" b="1" dirty="0" err="1">
                <a:solidFill>
                  <a:srgbClr val="333399"/>
                </a:solidFill>
                <a:latin typeface="Times New Roman" panose="02020603050405020304" pitchFamily="18" charset="0"/>
              </a:rPr>
              <a:t>phát</a:t>
            </a:r>
            <a:r>
              <a:rPr lang="en-US" altLang="en-US" sz="4400" b="1" dirty="0">
                <a:solidFill>
                  <a:srgbClr val="333399"/>
                </a:solidFill>
                <a:latin typeface="Times New Roman" panose="02020603050405020304" pitchFamily="18" charset="0"/>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bác</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tổ</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trưởng</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tổ</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dân</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phố</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bắt</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mỗi</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nhà</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góp</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500.000đ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để</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phun</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thuốc</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khử</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khuẩn</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cả</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khu</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phố</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mà</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chưa</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thông</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báo</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với</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người</a:t>
            </a:r>
            <a:r>
              <a:rPr kumimoji="0" lang="en-US" altLang="en-US" sz="44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dân</a:t>
            </a:r>
            <a:r>
              <a:rPr kumimoji="0" lang="en-US" altLang="en-US" sz="44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Theo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em</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bác</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tổ</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trưởng</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làm</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vậy</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đúng</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hay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sai</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Vì</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sao</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Gia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đình</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em</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sẽ</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làm</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gì</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trước</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tình</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huống</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mn-cs"/>
              </a:rPr>
              <a:t>đó</a:t>
            </a:r>
            <a:r>
              <a:rPr kumimoji="0" lang="en-US" altLang="en-US" sz="4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a:t>
            </a:r>
          </a:p>
        </p:txBody>
      </p:sp>
      <p:sp>
        <p:nvSpPr>
          <p:cNvPr id="87044" name="Rectangle 6">
            <a:extLst>
              <a:ext uri="{FF2B5EF4-FFF2-40B4-BE49-F238E27FC236}">
                <a16:creationId xmlns:a16="http://schemas.microsoft.com/office/drawing/2014/main" id="{4B6E18C8-E10D-4746-969C-225829BA65F5}"/>
              </a:ext>
            </a:extLst>
          </p:cNvPr>
          <p:cNvSpPr>
            <a:spLocks noChangeArrowheads="1"/>
          </p:cNvSpPr>
          <p:nvPr/>
        </p:nvSpPr>
        <p:spPr bwMode="auto">
          <a:xfrm>
            <a:off x="9525000" y="5638800"/>
            <a:ext cx="1141413"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600" b="1" i="0" u="none" strike="noStrike" kern="1200" cap="none" spc="0" normalizeH="0" baseline="0" noProof="0">
                <a:ln>
                  <a:noFill/>
                </a:ln>
                <a:solidFill>
                  <a:srgbClr val="FF0000"/>
                </a:solidFill>
                <a:effectLst/>
                <a:uLnTx/>
                <a:uFillTx/>
                <a:latin typeface=".VnTime" panose="020B7200000000000000" pitchFamily="34" charset="0"/>
                <a:ea typeface="+mn-ea"/>
                <a:cs typeface="+mn-cs"/>
                <a:sym typeface="Wingdings" panose="05000000000000000000" pitchFamily="2" charset="2"/>
              </a:rPr>
              <a:t></a:t>
            </a:r>
          </a:p>
        </p:txBody>
      </p:sp>
      <p:sp>
        <p:nvSpPr>
          <p:cNvPr id="87045" name="Rectangle 7">
            <a:extLst>
              <a:ext uri="{FF2B5EF4-FFF2-40B4-BE49-F238E27FC236}">
                <a16:creationId xmlns:a16="http://schemas.microsoft.com/office/drawing/2014/main" id="{765DB739-8787-48BC-A02E-AC35068390D2}"/>
              </a:ext>
            </a:extLst>
          </p:cNvPr>
          <p:cNvSpPr>
            <a:spLocks noChangeArrowheads="1"/>
          </p:cNvSpPr>
          <p:nvPr/>
        </p:nvSpPr>
        <p:spPr bwMode="auto">
          <a:xfrm>
            <a:off x="1371600" y="5562600"/>
            <a:ext cx="1141413"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600" b="1" i="0" u="none" strike="noStrike" kern="1200" cap="none" spc="0" normalizeH="0" baseline="0" noProof="0">
                <a:ln>
                  <a:noFill/>
                </a:ln>
                <a:solidFill>
                  <a:srgbClr val="FF0000"/>
                </a:solidFill>
                <a:effectLst/>
                <a:uLnTx/>
                <a:uFillTx/>
                <a:latin typeface=".VnTime" panose="020B7200000000000000" pitchFamily="34" charset="0"/>
                <a:ea typeface="+mn-ea"/>
                <a:cs typeface="+mn-cs"/>
                <a:sym typeface="Wingdings" panose="05000000000000000000" pitchFamily="2" charset="2"/>
              </a:rPr>
              <a:t></a:t>
            </a:r>
          </a:p>
        </p:txBody>
      </p:sp>
      <p:sp>
        <p:nvSpPr>
          <p:cNvPr id="87046" name="Freeform 8">
            <a:extLst>
              <a:ext uri="{FF2B5EF4-FFF2-40B4-BE49-F238E27FC236}">
                <a16:creationId xmlns:a16="http://schemas.microsoft.com/office/drawing/2014/main" id="{132AF3DA-C746-41EF-886A-1293B68B050A}"/>
              </a:ext>
            </a:extLst>
          </p:cNvPr>
          <p:cNvSpPr>
            <a:spLocks/>
          </p:cNvSpPr>
          <p:nvPr/>
        </p:nvSpPr>
        <p:spPr bwMode="auto">
          <a:xfrm>
            <a:off x="1600200" y="6248400"/>
            <a:ext cx="8905875" cy="615950"/>
          </a:xfrm>
          <a:custGeom>
            <a:avLst/>
            <a:gdLst>
              <a:gd name="T0" fmla="*/ 2147483646 w 5096"/>
              <a:gd name="T1" fmla="*/ 2147483646 h 688"/>
              <a:gd name="T2" fmla="*/ 2147483646 w 5096"/>
              <a:gd name="T3" fmla="*/ 2147483646 h 688"/>
              <a:gd name="T4" fmla="*/ 2147483646 w 5096"/>
              <a:gd name="T5" fmla="*/ 2147483646 h 688"/>
              <a:gd name="T6" fmla="*/ 2147483646 w 5096"/>
              <a:gd name="T7" fmla="*/ 2147483646 h 688"/>
              <a:gd name="T8" fmla="*/ 2147483646 w 5096"/>
              <a:gd name="T9" fmla="*/ 2147483646 h 688"/>
              <a:gd name="T10" fmla="*/ 2147483646 w 5096"/>
              <a:gd name="T11" fmla="*/ 2147483646 h 688"/>
              <a:gd name="T12" fmla="*/ 2147483646 w 5096"/>
              <a:gd name="T13" fmla="*/ 2147483646 h 688"/>
              <a:gd name="T14" fmla="*/ 2147483646 w 5096"/>
              <a:gd name="T15" fmla="*/ 2147483646 h 688"/>
              <a:gd name="T16" fmla="*/ 2147483646 w 5096"/>
              <a:gd name="T17" fmla="*/ 2147483646 h 6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96"/>
              <a:gd name="T28" fmla="*/ 0 h 688"/>
              <a:gd name="T29" fmla="*/ 5096 w 5096"/>
              <a:gd name="T30" fmla="*/ 688 h 6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96" h="688">
                <a:moveTo>
                  <a:pt x="56" y="592"/>
                </a:moveTo>
                <a:cubicBezTo>
                  <a:pt x="28" y="616"/>
                  <a:pt x="0" y="640"/>
                  <a:pt x="104" y="544"/>
                </a:cubicBezTo>
                <a:cubicBezTo>
                  <a:pt x="208" y="448"/>
                  <a:pt x="488" y="0"/>
                  <a:pt x="680" y="16"/>
                </a:cubicBezTo>
                <a:cubicBezTo>
                  <a:pt x="872" y="32"/>
                  <a:pt x="1032" y="624"/>
                  <a:pt x="1256" y="640"/>
                </a:cubicBezTo>
                <a:cubicBezTo>
                  <a:pt x="1480" y="656"/>
                  <a:pt x="1776" y="120"/>
                  <a:pt x="2024" y="112"/>
                </a:cubicBezTo>
                <a:cubicBezTo>
                  <a:pt x="2272" y="104"/>
                  <a:pt x="2488" y="600"/>
                  <a:pt x="2744" y="592"/>
                </a:cubicBezTo>
                <a:cubicBezTo>
                  <a:pt x="3000" y="584"/>
                  <a:pt x="3288" y="48"/>
                  <a:pt x="3560" y="64"/>
                </a:cubicBezTo>
                <a:cubicBezTo>
                  <a:pt x="3832" y="80"/>
                  <a:pt x="4120" y="688"/>
                  <a:pt x="4376" y="688"/>
                </a:cubicBezTo>
                <a:cubicBezTo>
                  <a:pt x="4632" y="688"/>
                  <a:pt x="4912" y="112"/>
                  <a:pt x="5096" y="64"/>
                </a:cubicBezTo>
              </a:path>
            </a:pathLst>
          </a:custGeom>
          <a:noFill/>
          <a:ln w="85725">
            <a:solidFill>
              <a:srgbClr val="99CC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1509">
                                            <p:bg/>
                                          </p:spTgt>
                                        </p:tgtEl>
                                        <p:attrNameLst>
                                          <p:attrName>style.visibility</p:attrName>
                                        </p:attrNameLst>
                                      </p:cBhvr>
                                      <p:to>
                                        <p:strVal val="visible"/>
                                      </p:to>
                                    </p:set>
                                    <p:anim calcmode="lin" valueType="num">
                                      <p:cBhvr>
                                        <p:cTn id="7" dur="500" fill="hold"/>
                                        <p:tgtEl>
                                          <p:spTgt spid="21509">
                                            <p:bg/>
                                          </p:spTgt>
                                        </p:tgtEl>
                                        <p:attrNameLst>
                                          <p:attrName>ppt_w</p:attrName>
                                        </p:attrNameLst>
                                      </p:cBhvr>
                                      <p:tavLst>
                                        <p:tav tm="0">
                                          <p:val>
                                            <p:fltVal val="0"/>
                                          </p:val>
                                        </p:tav>
                                        <p:tav tm="100000">
                                          <p:val>
                                            <p:strVal val="#ppt_w"/>
                                          </p:val>
                                        </p:tav>
                                      </p:tavLst>
                                    </p:anim>
                                    <p:anim calcmode="lin" valueType="num">
                                      <p:cBhvr>
                                        <p:cTn id="8" dur="500" fill="hold"/>
                                        <p:tgtEl>
                                          <p:spTgt spid="21509">
                                            <p:bg/>
                                          </p:spTgt>
                                        </p:tgtEl>
                                        <p:attrNameLst>
                                          <p:attrName>ppt_h</p:attrName>
                                        </p:attrNameLst>
                                      </p:cBhvr>
                                      <p:tavLst>
                                        <p:tav tm="0">
                                          <p:val>
                                            <p:fltVal val="0"/>
                                          </p:val>
                                        </p:tav>
                                        <p:tav tm="100000">
                                          <p:val>
                                            <p:strVal val="#ppt_h"/>
                                          </p:val>
                                        </p:tav>
                                      </p:tavLst>
                                    </p:anim>
                                    <p:animEffect transition="in" filter="fade">
                                      <p:cBhvr>
                                        <p:cTn id="9" dur="500"/>
                                        <p:tgtEl>
                                          <p:spTgt spid="21509">
                                            <p:bg/>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1509">
                                            <p:txEl>
                                              <p:pRg st="0" end="0"/>
                                            </p:txEl>
                                          </p:spTgt>
                                        </p:tgtEl>
                                        <p:attrNameLst>
                                          <p:attrName>style.visibility</p:attrName>
                                        </p:attrNameLst>
                                      </p:cBhvr>
                                      <p:to>
                                        <p:strVal val="visible"/>
                                      </p:to>
                                    </p:set>
                                    <p:anim calcmode="lin" valueType="num">
                                      <p:cBhvr>
                                        <p:cTn id="14" dur="500" fill="hold"/>
                                        <p:tgtEl>
                                          <p:spTgt spid="21509">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1509">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215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3250" name="Picture 2" descr="CHCA2077">
            <a:extLst>
              <a:ext uri="{FF2B5EF4-FFF2-40B4-BE49-F238E27FC236}">
                <a16:creationId xmlns:a16="http://schemas.microsoft.com/office/drawing/2014/main" id="{6B65BF4F-AA3C-4A06-A06F-FA20414FE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1981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3">
            <a:extLst>
              <a:ext uri="{FF2B5EF4-FFF2-40B4-BE49-F238E27FC236}">
                <a16:creationId xmlns:a16="http://schemas.microsoft.com/office/drawing/2014/main" id="{4FD55639-37F6-4D0E-BAA7-CD00E4AD5B55}"/>
              </a:ext>
            </a:extLst>
          </p:cNvPr>
          <p:cNvSpPr txBox="1">
            <a:spLocks noChangeArrowheads="1"/>
          </p:cNvSpPr>
          <p:nvPr/>
        </p:nvSpPr>
        <p:spPr bwMode="auto">
          <a:xfrm>
            <a:off x="2095500" y="174625"/>
            <a:ext cx="1104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5F5F5F"/>
                </a:solidFill>
                <a:effectLst/>
                <a:uLnTx/>
                <a:uFillTx/>
                <a:latin typeface="Times New Roman" panose="02020603050405020304" pitchFamily="18" charset="0"/>
                <a:ea typeface="+mn-ea"/>
                <a:cs typeface="Times New Roman" panose="02020603050405020304" pitchFamily="18" charset="0"/>
              </a:rPr>
              <a:t>GDCD 9</a:t>
            </a:r>
          </a:p>
        </p:txBody>
      </p:sp>
      <p:pic>
        <p:nvPicPr>
          <p:cNvPr id="53252" name="Picture 7" descr="ORCHID">
            <a:extLst>
              <a:ext uri="{FF2B5EF4-FFF2-40B4-BE49-F238E27FC236}">
                <a16:creationId xmlns:a16="http://schemas.microsoft.com/office/drawing/2014/main" id="{06513A3C-C20D-487C-A748-4CA9600EA58B}"/>
              </a:ext>
            </a:extLst>
          </p:cNvPr>
          <p:cNvPicPr>
            <a:picLocks noChangeAspect="1" noChangeArrowheads="1"/>
          </p:cNvPicPr>
          <p:nvPr/>
        </p:nvPicPr>
        <p:blipFill>
          <a:blip r:embed="rId5">
            <a:lum bright="30000"/>
            <a:extLst>
              <a:ext uri="{28A0092B-C50C-407E-A947-70E740481C1C}">
                <a14:useLocalDpi xmlns:a14="http://schemas.microsoft.com/office/drawing/2010/main" val="0"/>
              </a:ext>
            </a:extLst>
          </a:blip>
          <a:srcRect b="22736"/>
          <a:stretch>
            <a:fillRect/>
          </a:stretch>
        </p:blipFill>
        <p:spPr bwMode="auto">
          <a:xfrm>
            <a:off x="-255588" y="571500"/>
            <a:ext cx="3581401"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3253" name="Object 8">
            <a:extLst>
              <a:ext uri="{FF2B5EF4-FFF2-40B4-BE49-F238E27FC236}">
                <a16:creationId xmlns:a16="http://schemas.microsoft.com/office/drawing/2014/main" id="{3F62D523-74E2-4F88-9B8D-93794EB0B982}"/>
              </a:ext>
            </a:extLst>
          </p:cNvPr>
          <p:cNvGraphicFramePr>
            <a:graphicFrameLocks noGrp="1" noChangeAspect="1"/>
          </p:cNvGraphicFramePr>
          <p:nvPr>
            <p:ph/>
          </p:nvPr>
        </p:nvGraphicFramePr>
        <p:xfrm>
          <a:off x="9685338" y="4495800"/>
          <a:ext cx="2000250" cy="1831975"/>
        </p:xfrm>
        <a:graphic>
          <a:graphicData uri="http://schemas.openxmlformats.org/presentationml/2006/ole">
            <mc:AlternateContent xmlns:mc="http://schemas.openxmlformats.org/markup-compatibility/2006">
              <mc:Choice xmlns:v="urn:schemas-microsoft-com:vml" Requires="v">
                <p:oleObj spid="_x0000_s1031" r:id="rId6" imgW="1999793" imgH="1831543" progId="MS_ClipArt_Gallery">
                  <p:embed/>
                </p:oleObj>
              </mc:Choice>
              <mc:Fallback>
                <p:oleObj r:id="rId6" imgW="1999793" imgH="1831543" progId="MS_ClipArt_Gallery">
                  <p:embed/>
                  <p:pic>
                    <p:nvPicPr>
                      <p:cNvPr id="53253" name="Object 8">
                        <a:extLst>
                          <a:ext uri="{FF2B5EF4-FFF2-40B4-BE49-F238E27FC236}">
                            <a16:creationId xmlns:a16="http://schemas.microsoft.com/office/drawing/2014/main" id="{3F62D523-74E2-4F88-9B8D-93794EB0B982}"/>
                          </a:ext>
                        </a:extLst>
                      </p:cNvPr>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85338" y="4495800"/>
                        <a:ext cx="2000250" cy="183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50" name="Text Box 10">
            <a:extLst>
              <a:ext uri="{FF2B5EF4-FFF2-40B4-BE49-F238E27FC236}">
                <a16:creationId xmlns:a16="http://schemas.microsoft.com/office/drawing/2014/main" id="{F04E05F2-DDB9-4A7C-93EC-8CC3D4164F5F}"/>
              </a:ext>
            </a:extLst>
          </p:cNvPr>
          <p:cNvSpPr txBox="1">
            <a:spLocks noChangeArrowheads="1"/>
          </p:cNvSpPr>
          <p:nvPr/>
        </p:nvSpPr>
        <p:spPr bwMode="auto">
          <a:xfrm>
            <a:off x="4795838" y="654845"/>
            <a:ext cx="2209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err="1">
                <a:ln>
                  <a:noFill/>
                </a:ln>
                <a:solidFill>
                  <a:srgbClr val="006699"/>
                </a:solidFill>
                <a:effectLst/>
                <a:uLnTx/>
                <a:uFillTx/>
                <a:latin typeface="Times New Roman" panose="02020603050405020304" pitchFamily="18" charset="0"/>
                <a:ea typeface="+mn-ea"/>
                <a:cs typeface="Times New Roman" panose="02020603050405020304" pitchFamily="18" charset="0"/>
              </a:rPr>
              <a:t>Bài</a:t>
            </a:r>
            <a:r>
              <a:rPr kumimoji="0" lang="en-US" altLang="en-US" sz="3200" b="1" i="0" u="sng" strike="noStrike" kern="1200" cap="none" spc="0" normalizeH="0" baseline="0" noProof="0" dirty="0">
                <a:ln>
                  <a:noFill/>
                </a:ln>
                <a:solidFill>
                  <a:srgbClr val="006699"/>
                </a:solidFill>
                <a:effectLst/>
                <a:uLnTx/>
                <a:uFillTx/>
                <a:latin typeface="Times New Roman" panose="02020603050405020304" pitchFamily="18" charset="0"/>
                <a:ea typeface="+mn-ea"/>
                <a:cs typeface="Times New Roman" panose="02020603050405020304" pitchFamily="18" charset="0"/>
              </a:rPr>
              <a:t> 16</a:t>
            </a:r>
            <a:endParaRPr kumimoji="0" lang="en-US" altLang="en-US" sz="2800" b="1" i="0" u="sng" strike="noStrike" kern="1200" cap="none" spc="0" normalizeH="0" baseline="0" noProof="0" dirty="0">
              <a:ln>
                <a:noFill/>
              </a:ln>
              <a:solidFill>
                <a:srgbClr val="006699"/>
              </a:solidFill>
              <a:effectLst/>
              <a:uLnTx/>
              <a:uFillTx/>
              <a:latin typeface="Times New Roman" panose="02020603050405020304" pitchFamily="18" charset="0"/>
              <a:ea typeface="+mn-ea"/>
              <a:cs typeface="Times New Roman" panose="02020603050405020304" pitchFamily="18" charset="0"/>
            </a:endParaRPr>
          </a:p>
        </p:txBody>
      </p:sp>
      <p:sp>
        <p:nvSpPr>
          <p:cNvPr id="10251" name="WordArt 11" descr="White marble">
            <a:extLst>
              <a:ext uri="{FF2B5EF4-FFF2-40B4-BE49-F238E27FC236}">
                <a16:creationId xmlns:a16="http://schemas.microsoft.com/office/drawing/2014/main" id="{1E439E61-AB40-46EA-9707-96D2BF7A535C}"/>
              </a:ext>
            </a:extLst>
          </p:cNvPr>
          <p:cNvSpPr>
            <a:spLocks noChangeArrowheads="1" noChangeShapeType="1" noTextEdit="1"/>
          </p:cNvSpPr>
          <p:nvPr/>
        </p:nvSpPr>
        <p:spPr bwMode="auto">
          <a:xfrm>
            <a:off x="1786291" y="1562100"/>
            <a:ext cx="8915400" cy="24384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0" cap="none" spc="0" normalizeH="0" baseline="0" noProof="0" dirty="0">
                <a:ln w="9525">
                  <a:round/>
                  <a:headEnd/>
                  <a:tailEnd/>
                </a:ln>
                <a:blipFill dpi="0" rotWithShape="0">
                  <a:blip r:embed="rId8"/>
                  <a:srcRect/>
                  <a:tile tx="0" ty="0" sx="100000" sy="100000" flip="none" algn="tl"/>
                </a:blipFill>
                <a:effectLst/>
                <a:uLnTx/>
                <a:uFillTx/>
                <a:latin typeface="Arial" panose="020B0604020202020204" pitchFamily="34" charset="0"/>
                <a:ea typeface="+mn-ea"/>
                <a:cs typeface="Arial" panose="020B0604020202020204" pitchFamily="34" charset="0"/>
              </a:rPr>
              <a:t>QUYỀN THAM GIA QUẢN LÍ NHÀ NƯỚC,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0" cap="none" spc="0" normalizeH="0" baseline="0" noProof="0" dirty="0">
                <a:ln w="9525">
                  <a:round/>
                  <a:headEnd/>
                  <a:tailEnd/>
                </a:ln>
                <a:blipFill dpi="0" rotWithShape="0">
                  <a:blip r:embed="rId8"/>
                  <a:srcRect/>
                  <a:tile tx="0" ty="0" sx="100000" sy="100000" flip="none" algn="tl"/>
                </a:blipFill>
                <a:effectLst/>
                <a:uLnTx/>
                <a:uFillTx/>
                <a:latin typeface="Arial" panose="020B0604020202020204" pitchFamily="34" charset="0"/>
                <a:ea typeface="+mn-ea"/>
                <a:cs typeface="Arial" panose="020B0604020202020204" pitchFamily="34" charset="0"/>
              </a:rPr>
              <a:t>QUẢN LÍ XÃ HỘI CỦA CÔNG DÂN</a:t>
            </a:r>
            <a:endParaRPr kumimoji="0" lang="en-US" sz="2400" b="0" i="0" u="none" strike="noStrike" kern="10" cap="none" spc="0" normalizeH="0" baseline="0" noProof="0" dirty="0">
              <a:ln w="9525">
                <a:round/>
                <a:headEnd/>
                <a:tailEnd/>
              </a:ln>
              <a:blipFill dpi="0" rotWithShape="0">
                <a:blip r:embed="rId8"/>
                <a:srcRect/>
                <a:tile tx="0" ty="0" sx="100000" sy="100000" flip="none" algn="tl"/>
              </a:blipFill>
              <a:effectLst/>
              <a:uLnTx/>
              <a:uFillTx/>
              <a:latin typeface="Arial" panose="020B0604020202020204" pitchFamily="34" charset="0"/>
              <a:ea typeface="+mn-ea"/>
              <a:cs typeface="Arial" panose="020B0604020202020204" pitchFamily="34" charset="0"/>
            </a:endParaRPr>
          </a:p>
        </p:txBody>
      </p:sp>
      <p:pic>
        <p:nvPicPr>
          <p:cNvPr id="9" name="Picture 8" descr="IMG_1582517675295_1582518075254">
            <a:extLst>
              <a:ext uri="{FF2B5EF4-FFF2-40B4-BE49-F238E27FC236}">
                <a16:creationId xmlns:a16="http://schemas.microsoft.com/office/drawing/2014/main" id="{106965F6-D941-4E5C-85F4-2E922E987146}"/>
              </a:ext>
            </a:extLst>
          </p:cNvPr>
          <p:cNvPicPr>
            <a:picLocks noGrp="1" noChangeAspect="1"/>
          </p:cNvPicPr>
          <p:nvPr isPhoto="1"/>
        </p:nvPicPr>
        <p:blipFill>
          <a:blip r:embed="rId9" cstate="print">
            <a:lum bright="-6000"/>
            <a:extLst>
              <a:ext uri="{28A0092B-C50C-407E-A947-70E740481C1C}">
                <a14:useLocalDpi xmlns:a14="http://schemas.microsoft.com/office/drawing/2010/main" val="0"/>
              </a:ext>
            </a:extLst>
          </a:blip>
          <a:stretch>
            <a:fillRect/>
          </a:stretch>
        </p:blipFill>
        <p:spPr>
          <a:xfrm>
            <a:off x="9073808" y="0"/>
            <a:ext cx="1572857" cy="161002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grpSp>
        <p:nvGrpSpPr>
          <p:cNvPr id="10" name="Group 2">
            <a:extLst>
              <a:ext uri="{FF2B5EF4-FFF2-40B4-BE49-F238E27FC236}">
                <a16:creationId xmlns:a16="http://schemas.microsoft.com/office/drawing/2014/main" id="{C8D75D88-73BC-4665-94BD-B5685748C910}"/>
              </a:ext>
            </a:extLst>
          </p:cNvPr>
          <p:cNvGrpSpPr>
            <a:grpSpLocks noChangeAspect="1"/>
          </p:cNvGrpSpPr>
          <p:nvPr/>
        </p:nvGrpSpPr>
        <p:grpSpPr bwMode="auto">
          <a:xfrm>
            <a:off x="3505200" y="4000500"/>
            <a:ext cx="5989638" cy="3375025"/>
            <a:chOff x="0" y="0"/>
            <a:chExt cx="5460" cy="3810"/>
          </a:xfrm>
        </p:grpSpPr>
        <p:sp>
          <p:nvSpPr>
            <p:cNvPr id="11" name="AutoShape 3">
              <a:extLst>
                <a:ext uri="{FF2B5EF4-FFF2-40B4-BE49-F238E27FC236}">
                  <a16:creationId xmlns:a16="http://schemas.microsoft.com/office/drawing/2014/main" id="{24937E05-8D82-4F65-8FF4-93672CF811F8}"/>
                </a:ext>
              </a:extLst>
            </p:cNvPr>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Arial" panose="020B0604020202020204" pitchFamily="34" charset="0"/>
              </a:endParaRPr>
            </a:p>
          </p:txBody>
        </p:sp>
        <p:sp>
          <p:nvSpPr>
            <p:cNvPr id="12" name="Freeform 4">
              <a:extLst>
                <a:ext uri="{FF2B5EF4-FFF2-40B4-BE49-F238E27FC236}">
                  <a16:creationId xmlns:a16="http://schemas.microsoft.com/office/drawing/2014/main" id="{7C3CC068-F683-4FD8-B0B9-D762FA44026C}"/>
                </a:ext>
              </a:extLst>
            </p:cNvPr>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13" name="Freeform 5">
              <a:extLst>
                <a:ext uri="{FF2B5EF4-FFF2-40B4-BE49-F238E27FC236}">
                  <a16:creationId xmlns:a16="http://schemas.microsoft.com/office/drawing/2014/main" id="{08604298-9BE7-4186-95A4-41B931EF32DA}"/>
                </a:ext>
              </a:extLst>
            </p:cNvPr>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14" name="Freeform 6">
              <a:extLst>
                <a:ext uri="{FF2B5EF4-FFF2-40B4-BE49-F238E27FC236}">
                  <a16:creationId xmlns:a16="http://schemas.microsoft.com/office/drawing/2014/main" id="{BA4866BF-57D5-45CB-934F-2574155563F9}"/>
                </a:ext>
              </a:extLst>
            </p:cNvPr>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15" name="Freeform 7">
              <a:extLst>
                <a:ext uri="{FF2B5EF4-FFF2-40B4-BE49-F238E27FC236}">
                  <a16:creationId xmlns:a16="http://schemas.microsoft.com/office/drawing/2014/main" id="{18E04479-B3A3-46EA-8F2D-AEF607DDC2F5}"/>
                </a:ext>
              </a:extLst>
            </p:cNvPr>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16" name="Freeform 8">
              <a:extLst>
                <a:ext uri="{FF2B5EF4-FFF2-40B4-BE49-F238E27FC236}">
                  <a16:creationId xmlns:a16="http://schemas.microsoft.com/office/drawing/2014/main" id="{FD7C9BCB-1F3E-493C-97A4-ACABC4BD7EBB}"/>
                </a:ext>
              </a:extLst>
            </p:cNvPr>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17" name="Freeform 9">
              <a:extLst>
                <a:ext uri="{FF2B5EF4-FFF2-40B4-BE49-F238E27FC236}">
                  <a16:creationId xmlns:a16="http://schemas.microsoft.com/office/drawing/2014/main" id="{552DEAAE-44F5-4098-8B4D-4BB887FEDE41}"/>
                </a:ext>
              </a:extLst>
            </p:cNvPr>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18" name="Freeform 10">
              <a:extLst>
                <a:ext uri="{FF2B5EF4-FFF2-40B4-BE49-F238E27FC236}">
                  <a16:creationId xmlns:a16="http://schemas.microsoft.com/office/drawing/2014/main" id="{85F8B47D-6067-4751-B9AA-CE3B9F80767D}"/>
                </a:ext>
              </a:extLst>
            </p:cNvPr>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19" name="Freeform 11">
              <a:extLst>
                <a:ext uri="{FF2B5EF4-FFF2-40B4-BE49-F238E27FC236}">
                  <a16:creationId xmlns:a16="http://schemas.microsoft.com/office/drawing/2014/main" id="{2D3308D1-530F-4916-9F19-9523C472E316}"/>
                </a:ext>
              </a:extLst>
            </p:cNvPr>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20" name="Freeform 12">
              <a:extLst>
                <a:ext uri="{FF2B5EF4-FFF2-40B4-BE49-F238E27FC236}">
                  <a16:creationId xmlns:a16="http://schemas.microsoft.com/office/drawing/2014/main" id="{0AA66D8A-FD2B-4C9A-902B-62FA5B41B628}"/>
                </a:ext>
              </a:extLst>
            </p:cNvPr>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21" name="Freeform 13">
              <a:extLst>
                <a:ext uri="{FF2B5EF4-FFF2-40B4-BE49-F238E27FC236}">
                  <a16:creationId xmlns:a16="http://schemas.microsoft.com/office/drawing/2014/main" id="{E837F503-D9A9-4D5D-BCDC-1B3FE11C3FC8}"/>
                </a:ext>
              </a:extLst>
            </p:cNvPr>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22" name="Freeform 14">
              <a:extLst>
                <a:ext uri="{FF2B5EF4-FFF2-40B4-BE49-F238E27FC236}">
                  <a16:creationId xmlns:a16="http://schemas.microsoft.com/office/drawing/2014/main" id="{F2CC7FE9-6DF0-4A9E-95E3-271C2E618D70}"/>
                </a:ext>
              </a:extLst>
            </p:cNvPr>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23" name="Freeform 15">
              <a:extLst>
                <a:ext uri="{FF2B5EF4-FFF2-40B4-BE49-F238E27FC236}">
                  <a16:creationId xmlns:a16="http://schemas.microsoft.com/office/drawing/2014/main" id="{2352CB44-69A6-4BE6-99BC-7EFAC81618B8}"/>
                </a:ext>
              </a:extLst>
            </p:cNvPr>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24" name="Freeform 16">
              <a:extLst>
                <a:ext uri="{FF2B5EF4-FFF2-40B4-BE49-F238E27FC236}">
                  <a16:creationId xmlns:a16="http://schemas.microsoft.com/office/drawing/2014/main" id="{A6DF6DA8-45F8-4826-BB37-844D270B8733}"/>
                </a:ext>
              </a:extLst>
            </p:cNvPr>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25" name="Freeform 17">
              <a:extLst>
                <a:ext uri="{FF2B5EF4-FFF2-40B4-BE49-F238E27FC236}">
                  <a16:creationId xmlns:a16="http://schemas.microsoft.com/office/drawing/2014/main" id="{4C588812-AAA6-4918-86BF-56A60DDD90F8}"/>
                </a:ext>
              </a:extLst>
            </p:cNvPr>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26" name="Freeform 18">
              <a:extLst>
                <a:ext uri="{FF2B5EF4-FFF2-40B4-BE49-F238E27FC236}">
                  <a16:creationId xmlns:a16="http://schemas.microsoft.com/office/drawing/2014/main" id="{D26A082D-C6ED-489B-9500-EECBC9688016}"/>
                </a:ext>
              </a:extLst>
            </p:cNvPr>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27" name="Freeform 19">
              <a:extLst>
                <a:ext uri="{FF2B5EF4-FFF2-40B4-BE49-F238E27FC236}">
                  <a16:creationId xmlns:a16="http://schemas.microsoft.com/office/drawing/2014/main" id="{B092E0EA-1AF3-48FE-870A-F1ED0593D4F2}"/>
                </a:ext>
              </a:extLst>
            </p:cNvPr>
            <p:cNvSpPr>
              <a:spLocks/>
            </p:cNvSpPr>
            <p:nvPr/>
          </p:nvSpPr>
          <p:spPr bwMode="auto">
            <a:xfrm>
              <a:off x="826" y="0"/>
              <a:ext cx="1694" cy="2082"/>
            </a:xfrm>
            <a:custGeom>
              <a:avLst/>
              <a:gdLst>
                <a:gd name="T0" fmla="*/ 3735 w 1513"/>
                <a:gd name="T1" fmla="*/ 0 h 2076"/>
                <a:gd name="T2" fmla="*/ 3008 w 1513"/>
                <a:gd name="T3" fmla="*/ 106 h 2076"/>
                <a:gd name="T4" fmla="*/ 2304 w 1513"/>
                <a:gd name="T5" fmla="*/ 295 h 2076"/>
                <a:gd name="T6" fmla="*/ 1669 w 1513"/>
                <a:gd name="T7" fmla="*/ 547 h 2076"/>
                <a:gd name="T8" fmla="*/ 1110 w 1513"/>
                <a:gd name="T9" fmla="*/ 826 h 2076"/>
                <a:gd name="T10" fmla="*/ 647 w 1513"/>
                <a:gd name="T11" fmla="*/ 1146 h 2076"/>
                <a:gd name="T12" fmla="*/ 294 w 1513"/>
                <a:gd name="T13" fmla="*/ 1482 h 2076"/>
                <a:gd name="T14" fmla="*/ 71 w 1513"/>
                <a:gd name="T15" fmla="*/ 1815 h 2076"/>
                <a:gd name="T16" fmla="*/ 0 w 1513"/>
                <a:gd name="T17" fmla="*/ 2124 h 2076"/>
                <a:gd name="T18" fmla="*/ 34 w 1513"/>
                <a:gd name="T19" fmla="*/ 2078 h 2076"/>
                <a:gd name="T20" fmla="*/ 71 w 1513"/>
                <a:gd name="T21" fmla="*/ 1994 h 2076"/>
                <a:gd name="T22" fmla="*/ 107 w 1513"/>
                <a:gd name="T23" fmla="*/ 1966 h 2076"/>
                <a:gd name="T24" fmla="*/ 86 w 1513"/>
                <a:gd name="T25" fmla="*/ 1861 h 2076"/>
                <a:gd name="T26" fmla="*/ 199 w 1513"/>
                <a:gd name="T27" fmla="*/ 1723 h 2076"/>
                <a:gd name="T28" fmla="*/ 528 w 1513"/>
                <a:gd name="T29" fmla="*/ 1620 h 2076"/>
                <a:gd name="T30" fmla="*/ 1147 w 1513"/>
                <a:gd name="T31" fmla="*/ 1609 h 2076"/>
                <a:gd name="T32" fmla="*/ 1235 w 1513"/>
                <a:gd name="T33" fmla="*/ 1539 h 2076"/>
                <a:gd name="T34" fmla="*/ 1564 w 1513"/>
                <a:gd name="T35" fmla="*/ 1322 h 2076"/>
                <a:gd name="T36" fmla="*/ 1983 w 1513"/>
                <a:gd name="T37" fmla="*/ 1081 h 2076"/>
                <a:gd name="T38" fmla="*/ 2355 w 1513"/>
                <a:gd name="T39" fmla="*/ 945 h 2076"/>
                <a:gd name="T40" fmla="*/ 2462 w 1513"/>
                <a:gd name="T41" fmla="*/ 948 h 2076"/>
                <a:gd name="T42" fmla="*/ 2345 w 1513"/>
                <a:gd name="T43" fmla="*/ 907 h 2076"/>
                <a:gd name="T44" fmla="*/ 2192 w 1513"/>
                <a:gd name="T45" fmla="*/ 899 h 2076"/>
                <a:gd name="T46" fmla="*/ 1995 w 1513"/>
                <a:gd name="T47" fmla="*/ 915 h 2076"/>
                <a:gd name="T48" fmla="*/ 1795 w 1513"/>
                <a:gd name="T49" fmla="*/ 962 h 2076"/>
                <a:gd name="T50" fmla="*/ 1856 w 1513"/>
                <a:gd name="T51" fmla="*/ 932 h 2076"/>
                <a:gd name="T52" fmla="*/ 2010 w 1513"/>
                <a:gd name="T53" fmla="*/ 872 h 2076"/>
                <a:gd name="T54" fmla="*/ 2209 w 1513"/>
                <a:gd name="T55" fmla="*/ 821 h 2076"/>
                <a:gd name="T56" fmla="*/ 2418 w 1513"/>
                <a:gd name="T57" fmla="*/ 807 h 2076"/>
                <a:gd name="T58" fmla="*/ 2531 w 1513"/>
                <a:gd name="T59" fmla="*/ 810 h 2076"/>
                <a:gd name="T60" fmla="*/ 2540 w 1513"/>
                <a:gd name="T61" fmla="*/ 707 h 2076"/>
                <a:gd name="T62" fmla="*/ 2671 w 1513"/>
                <a:gd name="T63" fmla="*/ 544 h 2076"/>
                <a:gd name="T64" fmla="*/ 3042 w 1513"/>
                <a:gd name="T65" fmla="*/ 314 h 2076"/>
                <a:gd name="T66" fmla="*/ 3735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28" name="Freeform 20">
              <a:extLst>
                <a:ext uri="{FF2B5EF4-FFF2-40B4-BE49-F238E27FC236}">
                  <a16:creationId xmlns:a16="http://schemas.microsoft.com/office/drawing/2014/main" id="{1B3FA3FC-84CE-4099-BC8B-B7CED0F7DA26}"/>
                </a:ext>
              </a:extLst>
            </p:cNvPr>
            <p:cNvSpPr>
              <a:spLocks/>
            </p:cNvSpPr>
            <p:nvPr/>
          </p:nvSpPr>
          <p:spPr bwMode="auto">
            <a:xfrm>
              <a:off x="840" y="0"/>
              <a:ext cx="1680" cy="2076"/>
            </a:xfrm>
            <a:custGeom>
              <a:avLst/>
              <a:gdLst>
                <a:gd name="T0" fmla="*/ 3497 w 1513"/>
                <a:gd name="T1" fmla="*/ 0 h 2076"/>
                <a:gd name="T2" fmla="*/ 3146 w 1513"/>
                <a:gd name="T3" fmla="*/ 43 h 2076"/>
                <a:gd name="T4" fmla="*/ 2814 w 1513"/>
                <a:gd name="T5" fmla="*/ 106 h 2076"/>
                <a:gd name="T6" fmla="*/ 2476 w 1513"/>
                <a:gd name="T7" fmla="*/ 192 h 2076"/>
                <a:gd name="T8" fmla="*/ 2156 w 1513"/>
                <a:gd name="T9" fmla="*/ 287 h 2076"/>
                <a:gd name="T10" fmla="*/ 1850 w 1513"/>
                <a:gd name="T11" fmla="*/ 398 h 2076"/>
                <a:gd name="T12" fmla="*/ 1562 w 1513"/>
                <a:gd name="T13" fmla="*/ 531 h 2076"/>
                <a:gd name="T14" fmla="*/ 1289 w 1513"/>
                <a:gd name="T15" fmla="*/ 667 h 2076"/>
                <a:gd name="T16" fmla="*/ 1039 w 1513"/>
                <a:gd name="T17" fmla="*/ 810 h 2076"/>
                <a:gd name="T18" fmla="*/ 811 w 1513"/>
                <a:gd name="T19" fmla="*/ 962 h 2076"/>
                <a:gd name="T20" fmla="*/ 607 w 1513"/>
                <a:gd name="T21" fmla="*/ 1122 h 2076"/>
                <a:gd name="T22" fmla="*/ 423 w 1513"/>
                <a:gd name="T23" fmla="*/ 1284 h 2076"/>
                <a:gd name="T24" fmla="*/ 276 w 1513"/>
                <a:gd name="T25" fmla="*/ 1450 h 2076"/>
                <a:gd name="T26" fmla="*/ 153 w 1513"/>
                <a:gd name="T27" fmla="*/ 1610 h 2076"/>
                <a:gd name="T28" fmla="*/ 67 w 1513"/>
                <a:gd name="T29" fmla="*/ 1775 h 2076"/>
                <a:gd name="T30" fmla="*/ 14 w 1513"/>
                <a:gd name="T31" fmla="*/ 1927 h 2076"/>
                <a:gd name="T32" fmla="*/ 0 w 1513"/>
                <a:gd name="T33" fmla="*/ 2076 h 2076"/>
                <a:gd name="T34" fmla="*/ 30 w 1513"/>
                <a:gd name="T35" fmla="*/ 2030 h 2076"/>
                <a:gd name="T36" fmla="*/ 51 w 1513"/>
                <a:gd name="T37" fmla="*/ 1981 h 2076"/>
                <a:gd name="T38" fmla="*/ 67 w 1513"/>
                <a:gd name="T39" fmla="*/ 1946 h 2076"/>
                <a:gd name="T40" fmla="*/ 101 w 1513"/>
                <a:gd name="T41" fmla="*/ 1918 h 2076"/>
                <a:gd name="T42" fmla="*/ 81 w 1513"/>
                <a:gd name="T43" fmla="*/ 1878 h 2076"/>
                <a:gd name="T44" fmla="*/ 81 w 1513"/>
                <a:gd name="T45" fmla="*/ 1821 h 2076"/>
                <a:gd name="T46" fmla="*/ 112 w 1513"/>
                <a:gd name="T47" fmla="*/ 1756 h 2076"/>
                <a:gd name="T48" fmla="*/ 185 w 1513"/>
                <a:gd name="T49" fmla="*/ 1683 h 2076"/>
                <a:gd name="T50" fmla="*/ 306 w 1513"/>
                <a:gd name="T51" fmla="*/ 1626 h 2076"/>
                <a:gd name="T52" fmla="*/ 494 w 1513"/>
                <a:gd name="T53" fmla="*/ 1580 h 2076"/>
                <a:gd name="T54" fmla="*/ 747 w 1513"/>
                <a:gd name="T55" fmla="*/ 1555 h 2076"/>
                <a:gd name="T56" fmla="*/ 1072 w 1513"/>
                <a:gd name="T57" fmla="*/ 1569 h 2076"/>
                <a:gd name="T58" fmla="*/ 1154 w 1513"/>
                <a:gd name="T59" fmla="*/ 1507 h 2076"/>
                <a:gd name="T60" fmla="*/ 1289 w 1513"/>
                <a:gd name="T61" fmla="*/ 1409 h 2076"/>
                <a:gd name="T62" fmla="*/ 1465 w 1513"/>
                <a:gd name="T63" fmla="*/ 1290 h 2076"/>
                <a:gd name="T64" fmla="*/ 1661 w 1513"/>
                <a:gd name="T65" fmla="*/ 1165 h 2076"/>
                <a:gd name="T66" fmla="*/ 1855 w 1513"/>
                <a:gd name="T67" fmla="*/ 1057 h 2076"/>
                <a:gd name="T68" fmla="*/ 2052 w 1513"/>
                <a:gd name="T69" fmla="*/ 965 h 2076"/>
                <a:gd name="T70" fmla="*/ 2203 w 1513"/>
                <a:gd name="T71" fmla="*/ 921 h 2076"/>
                <a:gd name="T72" fmla="*/ 2304 w 1513"/>
                <a:gd name="T73" fmla="*/ 924 h 2076"/>
                <a:gd name="T74" fmla="*/ 2259 w 1513"/>
                <a:gd name="T75" fmla="*/ 900 h 2076"/>
                <a:gd name="T76" fmla="*/ 2193 w 1513"/>
                <a:gd name="T77" fmla="*/ 883 h 2076"/>
                <a:gd name="T78" fmla="*/ 2123 w 1513"/>
                <a:gd name="T79" fmla="*/ 875 h 2076"/>
                <a:gd name="T80" fmla="*/ 2052 w 1513"/>
                <a:gd name="T81" fmla="*/ 875 h 2076"/>
                <a:gd name="T82" fmla="*/ 1964 w 1513"/>
                <a:gd name="T83" fmla="*/ 878 h 2076"/>
                <a:gd name="T84" fmla="*/ 1868 w 1513"/>
                <a:gd name="T85" fmla="*/ 891 h 2076"/>
                <a:gd name="T86" fmla="*/ 1773 w 1513"/>
                <a:gd name="T87" fmla="*/ 913 h 2076"/>
                <a:gd name="T88" fmla="*/ 1679 w 1513"/>
                <a:gd name="T89" fmla="*/ 938 h 2076"/>
                <a:gd name="T90" fmla="*/ 1738 w 1513"/>
                <a:gd name="T91" fmla="*/ 908 h 2076"/>
                <a:gd name="T92" fmla="*/ 1800 w 1513"/>
                <a:gd name="T93" fmla="*/ 878 h 2076"/>
                <a:gd name="T94" fmla="*/ 1883 w 1513"/>
                <a:gd name="T95" fmla="*/ 854 h 2076"/>
                <a:gd name="T96" fmla="*/ 1969 w 1513"/>
                <a:gd name="T97" fmla="*/ 826 h 2076"/>
                <a:gd name="T98" fmla="*/ 2069 w 1513"/>
                <a:gd name="T99" fmla="*/ 805 h 2076"/>
                <a:gd name="T100" fmla="*/ 2165 w 1513"/>
                <a:gd name="T101" fmla="*/ 794 h 2076"/>
                <a:gd name="T102" fmla="*/ 2263 w 1513"/>
                <a:gd name="T103" fmla="*/ 791 h 2076"/>
                <a:gd name="T104" fmla="*/ 2366 w 1513"/>
                <a:gd name="T105" fmla="*/ 794 h 2076"/>
                <a:gd name="T106" fmla="*/ 2360 w 1513"/>
                <a:gd name="T107" fmla="*/ 748 h 2076"/>
                <a:gd name="T108" fmla="*/ 2380 w 1513"/>
                <a:gd name="T109" fmla="*/ 691 h 2076"/>
                <a:gd name="T110" fmla="*/ 2426 w 1513"/>
                <a:gd name="T111" fmla="*/ 612 h 2076"/>
                <a:gd name="T112" fmla="*/ 2498 w 1513"/>
                <a:gd name="T113" fmla="*/ 528 h 2076"/>
                <a:gd name="T114" fmla="*/ 2639 w 1513"/>
                <a:gd name="T115" fmla="*/ 425 h 2076"/>
                <a:gd name="T116" fmla="*/ 2848 w 1513"/>
                <a:gd name="T117" fmla="*/ 306 h 2076"/>
                <a:gd name="T118" fmla="*/ 3118 w 1513"/>
                <a:gd name="T119" fmla="*/ 163 h 2076"/>
                <a:gd name="T120" fmla="*/ 3497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29" name="Freeform 21">
              <a:extLst>
                <a:ext uri="{FF2B5EF4-FFF2-40B4-BE49-F238E27FC236}">
                  <a16:creationId xmlns:a16="http://schemas.microsoft.com/office/drawing/2014/main" id="{281F1FEC-7466-45B1-8616-7C147F5B82A1}"/>
                </a:ext>
              </a:extLst>
            </p:cNvPr>
            <p:cNvSpPr>
              <a:spLocks/>
            </p:cNvSpPr>
            <p:nvPr/>
          </p:nvSpPr>
          <p:spPr bwMode="auto">
            <a:xfrm>
              <a:off x="616" y="1846"/>
              <a:ext cx="476" cy="569"/>
            </a:xfrm>
            <a:custGeom>
              <a:avLst/>
              <a:gdLst>
                <a:gd name="T0" fmla="*/ 1581 w 395"/>
                <a:gd name="T1" fmla="*/ 569 h 569"/>
                <a:gd name="T2" fmla="*/ 1670 w 395"/>
                <a:gd name="T3" fmla="*/ 566 h 569"/>
                <a:gd name="T4" fmla="*/ 1749 w 395"/>
                <a:gd name="T5" fmla="*/ 547 h 569"/>
                <a:gd name="T6" fmla="*/ 1758 w 395"/>
                <a:gd name="T7" fmla="*/ 512 h 569"/>
                <a:gd name="T8" fmla="*/ 1758 w 395"/>
                <a:gd name="T9" fmla="*/ 466 h 569"/>
                <a:gd name="T10" fmla="*/ 1687 w 395"/>
                <a:gd name="T11" fmla="*/ 368 h 569"/>
                <a:gd name="T12" fmla="*/ 1627 w 395"/>
                <a:gd name="T13" fmla="*/ 295 h 569"/>
                <a:gd name="T14" fmla="*/ 1549 w 395"/>
                <a:gd name="T15" fmla="*/ 241 h 569"/>
                <a:gd name="T16" fmla="*/ 1492 w 395"/>
                <a:gd name="T17" fmla="*/ 208 h 569"/>
                <a:gd name="T18" fmla="*/ 1417 w 395"/>
                <a:gd name="T19" fmla="*/ 189 h 569"/>
                <a:gd name="T20" fmla="*/ 1339 w 395"/>
                <a:gd name="T21" fmla="*/ 179 h 569"/>
                <a:gd name="T22" fmla="*/ 1258 w 395"/>
                <a:gd name="T23" fmla="*/ 170 h 569"/>
                <a:gd name="T24" fmla="*/ 1192 w 395"/>
                <a:gd name="T25" fmla="*/ 170 h 569"/>
                <a:gd name="T26" fmla="*/ 1192 w 395"/>
                <a:gd name="T27" fmla="*/ 168 h 569"/>
                <a:gd name="T28" fmla="*/ 1192 w 395"/>
                <a:gd name="T29" fmla="*/ 154 h 569"/>
                <a:gd name="T30" fmla="*/ 1192 w 395"/>
                <a:gd name="T31" fmla="*/ 141 h 569"/>
                <a:gd name="T32" fmla="*/ 1192 w 395"/>
                <a:gd name="T33" fmla="*/ 119 h 569"/>
                <a:gd name="T34" fmla="*/ 1288 w 395"/>
                <a:gd name="T35" fmla="*/ 114 h 569"/>
                <a:gd name="T36" fmla="*/ 1371 w 395"/>
                <a:gd name="T37" fmla="*/ 97 h 569"/>
                <a:gd name="T38" fmla="*/ 1439 w 395"/>
                <a:gd name="T39" fmla="*/ 73 h 569"/>
                <a:gd name="T40" fmla="*/ 1451 w 395"/>
                <a:gd name="T41" fmla="*/ 49 h 569"/>
                <a:gd name="T42" fmla="*/ 1439 w 395"/>
                <a:gd name="T43" fmla="*/ 27 h 569"/>
                <a:gd name="T44" fmla="*/ 1371 w 395"/>
                <a:gd name="T45" fmla="*/ 8 h 569"/>
                <a:gd name="T46" fmla="*/ 1288 w 395"/>
                <a:gd name="T47" fmla="*/ 0 h 569"/>
                <a:gd name="T48" fmla="*/ 1192 w 395"/>
                <a:gd name="T49" fmla="*/ 0 h 569"/>
                <a:gd name="T50" fmla="*/ 572 w 395"/>
                <a:gd name="T51" fmla="*/ 0 h 569"/>
                <a:gd name="T52" fmla="*/ 469 w 395"/>
                <a:gd name="T53" fmla="*/ 0 h 569"/>
                <a:gd name="T54" fmla="*/ 394 w 395"/>
                <a:gd name="T55" fmla="*/ 8 h 569"/>
                <a:gd name="T56" fmla="*/ 340 w 395"/>
                <a:gd name="T57" fmla="*/ 27 h 569"/>
                <a:gd name="T58" fmla="*/ 318 w 395"/>
                <a:gd name="T59" fmla="*/ 49 h 569"/>
                <a:gd name="T60" fmla="*/ 340 w 395"/>
                <a:gd name="T61" fmla="*/ 73 h 569"/>
                <a:gd name="T62" fmla="*/ 394 w 395"/>
                <a:gd name="T63" fmla="*/ 97 h 569"/>
                <a:gd name="T64" fmla="*/ 469 w 395"/>
                <a:gd name="T65" fmla="*/ 114 h 569"/>
                <a:gd name="T66" fmla="*/ 572 w 395"/>
                <a:gd name="T67" fmla="*/ 119 h 569"/>
                <a:gd name="T68" fmla="*/ 572 w 395"/>
                <a:gd name="T69" fmla="*/ 141 h 569"/>
                <a:gd name="T70" fmla="*/ 572 w 395"/>
                <a:gd name="T71" fmla="*/ 154 h 569"/>
                <a:gd name="T72" fmla="*/ 572 w 395"/>
                <a:gd name="T73" fmla="*/ 168 h 569"/>
                <a:gd name="T74" fmla="*/ 572 w 395"/>
                <a:gd name="T75" fmla="*/ 170 h 569"/>
                <a:gd name="T76" fmla="*/ 494 w 395"/>
                <a:gd name="T77" fmla="*/ 170 h 569"/>
                <a:gd name="T78" fmla="*/ 430 w 395"/>
                <a:gd name="T79" fmla="*/ 179 h 569"/>
                <a:gd name="T80" fmla="*/ 347 w 395"/>
                <a:gd name="T81" fmla="*/ 189 h 569"/>
                <a:gd name="T82" fmla="*/ 275 w 395"/>
                <a:gd name="T83" fmla="*/ 208 h 569"/>
                <a:gd name="T84" fmla="*/ 219 w 395"/>
                <a:gd name="T85" fmla="*/ 241 h 569"/>
                <a:gd name="T86" fmla="*/ 136 w 395"/>
                <a:gd name="T87" fmla="*/ 295 h 569"/>
                <a:gd name="T88" fmla="*/ 84 w 395"/>
                <a:gd name="T89" fmla="*/ 368 h 569"/>
                <a:gd name="T90" fmla="*/ 0 w 395"/>
                <a:gd name="T91" fmla="*/ 466 h 569"/>
                <a:gd name="T92" fmla="*/ 0 w 395"/>
                <a:gd name="T93" fmla="*/ 512 h 569"/>
                <a:gd name="T94" fmla="*/ 41 w 395"/>
                <a:gd name="T95" fmla="*/ 547 h 569"/>
                <a:gd name="T96" fmla="*/ 89 w 395"/>
                <a:gd name="T97" fmla="*/ 566 h 569"/>
                <a:gd name="T98" fmla="*/ 187 w 395"/>
                <a:gd name="T99" fmla="*/ 569 h 569"/>
                <a:gd name="T100" fmla="*/ 1581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sp>
          <p:nvSpPr>
            <p:cNvPr id="30" name="Freeform 22">
              <a:extLst>
                <a:ext uri="{FF2B5EF4-FFF2-40B4-BE49-F238E27FC236}">
                  <a16:creationId xmlns:a16="http://schemas.microsoft.com/office/drawing/2014/main" id="{07E14B03-09FD-490E-A06C-CDB36BE8057F}"/>
                </a:ext>
              </a:extLst>
            </p:cNvPr>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grpSp>
      <p:grpSp>
        <p:nvGrpSpPr>
          <p:cNvPr id="31" name="Group 27">
            <a:extLst>
              <a:ext uri="{FF2B5EF4-FFF2-40B4-BE49-F238E27FC236}">
                <a16:creationId xmlns:a16="http://schemas.microsoft.com/office/drawing/2014/main" id="{758B0245-5B62-4F29-990A-E89DBA70F5E9}"/>
              </a:ext>
            </a:extLst>
          </p:cNvPr>
          <p:cNvGrpSpPr>
            <a:grpSpLocks/>
          </p:cNvGrpSpPr>
          <p:nvPr/>
        </p:nvGrpSpPr>
        <p:grpSpPr bwMode="auto">
          <a:xfrm rot="20962830">
            <a:off x="5000074" y="4430568"/>
            <a:ext cx="2427288" cy="995362"/>
            <a:chOff x="336" y="2040"/>
            <a:chExt cx="1200" cy="2016"/>
          </a:xfrm>
        </p:grpSpPr>
        <p:pic>
          <p:nvPicPr>
            <p:cNvPr id="32" name="Picture 28" descr="p3012_5">
              <a:extLst>
                <a:ext uri="{FF2B5EF4-FFF2-40B4-BE49-F238E27FC236}">
                  <a16:creationId xmlns:a16="http://schemas.microsoft.com/office/drawing/2014/main" id="{7D427C6D-8FB5-4ED7-93F1-5D0E08D040A3}"/>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9" descr="p3012_8">
              <a:extLst>
                <a:ext uri="{FF2B5EF4-FFF2-40B4-BE49-F238E27FC236}">
                  <a16:creationId xmlns:a16="http://schemas.microsoft.com/office/drawing/2014/main" id="{BDE101D9-2C9B-4715-93A0-DCA5DA8AA5DE}"/>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0" descr="p3012_8">
              <a:extLst>
                <a:ext uri="{FF2B5EF4-FFF2-40B4-BE49-F238E27FC236}">
                  <a16:creationId xmlns:a16="http://schemas.microsoft.com/office/drawing/2014/main" id="{0313E687-C89A-4298-BDA7-5B35E9E49ABF}"/>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transition="in" filter="checkerboard(across)">
                                      <p:cBhvr>
                                        <p:cTn id="7" dur="1000"/>
                                        <p:tgtEl>
                                          <p:spTgt spid="102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10251"/>
                                        </p:tgtEl>
                                        <p:attrNameLst>
                                          <p:attrName>style.visibility</p:attrName>
                                        </p:attrNameLst>
                                      </p:cBhvr>
                                      <p:to>
                                        <p:strVal val="visible"/>
                                      </p:to>
                                    </p:set>
                                    <p:anim calcmode="lin" valueType="num">
                                      <p:cBhvr>
                                        <p:cTn id="12" dur="2000" fill="hold"/>
                                        <p:tgtEl>
                                          <p:spTgt spid="10251"/>
                                        </p:tgtEl>
                                        <p:attrNameLst>
                                          <p:attrName>ppt_w</p:attrName>
                                        </p:attrNameLst>
                                      </p:cBhvr>
                                      <p:tavLst>
                                        <p:tav tm="0">
                                          <p:val>
                                            <p:fltVal val="0"/>
                                          </p:val>
                                        </p:tav>
                                        <p:tav tm="100000">
                                          <p:val>
                                            <p:strVal val="#ppt_w"/>
                                          </p:val>
                                        </p:tav>
                                      </p:tavLst>
                                    </p:anim>
                                    <p:anim calcmode="lin" valueType="num">
                                      <p:cBhvr>
                                        <p:cTn id="13" dur="2000" fill="hold"/>
                                        <p:tgtEl>
                                          <p:spTgt spid="10251"/>
                                        </p:tgtEl>
                                        <p:attrNameLst>
                                          <p:attrName>ppt_h</p:attrName>
                                        </p:attrNameLst>
                                      </p:cBhvr>
                                      <p:tavLst>
                                        <p:tav tm="0">
                                          <p:val>
                                            <p:fltVal val="0"/>
                                          </p:val>
                                        </p:tav>
                                        <p:tav tm="100000">
                                          <p:val>
                                            <p:strVal val="#ppt_h"/>
                                          </p:val>
                                        </p:tav>
                                      </p:tavLst>
                                    </p:anim>
                                    <p:animEffect transition="in" filter="fade">
                                      <p:cBhvr>
                                        <p:cTn id="14" dur="2000"/>
                                        <p:tgtEl>
                                          <p:spTgt spid="10251"/>
                                        </p:tgtEl>
                                      </p:cBhvr>
                                    </p:animEffect>
                                  </p:childTnLst>
                                </p:cTn>
                              </p:par>
                            </p:childTnLst>
                          </p:cTn>
                        </p:par>
                        <p:par>
                          <p:cTn id="15" fill="hold">
                            <p:stCondLst>
                              <p:cond delay="2000"/>
                            </p:stCondLst>
                            <p:childTnLst>
                              <p:par>
                                <p:cTn id="16" presetID="55"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strVal val="#ppt_w*0.70"/>
                                          </p:val>
                                        </p:tav>
                                        <p:tav tm="100000">
                                          <p:val>
                                            <p:strVal val="#ppt_w"/>
                                          </p:val>
                                        </p:tav>
                                      </p:tavLst>
                                    </p:anim>
                                    <p:anim calcmode="lin" valueType="num">
                                      <p:cBhvr>
                                        <p:cTn id="19" dur="1000" fill="hold"/>
                                        <p:tgtEl>
                                          <p:spTgt spid="10"/>
                                        </p:tgtEl>
                                        <p:attrNameLst>
                                          <p:attrName>ppt_h</p:attrName>
                                        </p:attrNameLst>
                                      </p:cBhvr>
                                      <p:tavLst>
                                        <p:tav tm="0">
                                          <p:val>
                                            <p:strVal val="#ppt_h"/>
                                          </p:val>
                                        </p:tav>
                                        <p:tav tm="100000">
                                          <p:val>
                                            <p:strVal val="#ppt_h"/>
                                          </p:val>
                                        </p:tav>
                                      </p:tavLst>
                                    </p:anim>
                                    <p:animEffect transition="in" filter="fade">
                                      <p:cBhvr>
                                        <p:cTn id="20" dur="1000"/>
                                        <p:tgtEl>
                                          <p:spTgt spid="10"/>
                                        </p:tgtEl>
                                      </p:cBhvr>
                                    </p:animEffect>
                                  </p:childTnLst>
                                </p:cTn>
                              </p:par>
                              <p:par>
                                <p:cTn id="21" presetID="7" presetClass="entr" presetSubtype="4"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0" fill="hold"/>
                                        <p:tgtEl>
                                          <p:spTgt spid="31"/>
                                        </p:tgtEl>
                                        <p:attrNameLst>
                                          <p:attrName>ppt_x</p:attrName>
                                        </p:attrNameLst>
                                      </p:cBhvr>
                                      <p:tavLst>
                                        <p:tav tm="0">
                                          <p:val>
                                            <p:strVal val="#ppt_x"/>
                                          </p:val>
                                        </p:tav>
                                        <p:tav tm="100000">
                                          <p:val>
                                            <p:strVal val="#ppt_x"/>
                                          </p:val>
                                        </p:tav>
                                      </p:tavLst>
                                    </p:anim>
                                    <p:anim calcmode="lin" valueType="num">
                                      <p:cBhvr additive="base">
                                        <p:cTn id="24" dur="5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3E98C-B6BF-4C01-9A48-164F4B18CF1B}"/>
              </a:ext>
            </a:extLst>
          </p:cNvPr>
          <p:cNvSpPr>
            <a:spLocks noGrp="1"/>
          </p:cNvSpPr>
          <p:nvPr>
            <p:ph type="title"/>
          </p:nvPr>
        </p:nvSpPr>
        <p:spPr>
          <a:xfrm>
            <a:off x="762000" y="1143000"/>
            <a:ext cx="7416800" cy="720725"/>
          </a:xfrm>
        </p:spPr>
        <p:txBody>
          <a:bodyPr rtlCol="0">
            <a:normAutofit/>
          </a:bodyPr>
          <a:lstStyle/>
          <a:p>
            <a:pPr defTabSz="914377" eaLnBrk="1" fontAlgn="auto" hangingPunct="1">
              <a:spcAft>
                <a:spcPts val="0"/>
              </a:spcAft>
              <a:defRPr/>
            </a:pPr>
            <a:r>
              <a:rPr lang="en-GB" b="1" u="sng" dirty="0">
                <a:solidFill>
                  <a:srgbClr val="00B050"/>
                </a:solidFill>
                <a:effectLst>
                  <a:outerShdw blurRad="38100" dist="38100" dir="2700000" algn="tl">
                    <a:srgbClr val="000000">
                      <a:alpha val="43137"/>
                    </a:srgbClr>
                  </a:outerShdw>
                </a:effectLst>
              </a:rPr>
              <a:t>1 . ĐẶT VẤN ĐỀ </a:t>
            </a:r>
          </a:p>
        </p:txBody>
      </p:sp>
      <p:sp>
        <p:nvSpPr>
          <p:cNvPr id="4" name="TextBox 3">
            <a:extLst>
              <a:ext uri="{FF2B5EF4-FFF2-40B4-BE49-F238E27FC236}">
                <a16:creationId xmlns:a16="http://schemas.microsoft.com/office/drawing/2014/main" id="{41CC8050-CC3D-4230-989A-E72539C45B8C}"/>
              </a:ext>
            </a:extLst>
          </p:cNvPr>
          <p:cNvSpPr txBox="1">
            <a:spLocks noChangeArrowheads="1"/>
          </p:cNvSpPr>
          <p:nvPr/>
        </p:nvSpPr>
        <p:spPr bwMode="auto">
          <a:xfrm>
            <a:off x="2135188" y="1916113"/>
            <a:ext cx="7777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 Trong đợt lấy ý kiến về </a:t>
            </a:r>
            <a:r>
              <a:rPr kumimoji="0" lang="en-GB" altLang="en-US" sz="20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 Dự thảo sửa đổi , bổ sung 1 số điều của</a:t>
            </a:r>
            <a:r>
              <a:rPr kumimoji="0" lang="en-GB" altLang="en-US" sz="2000" b="1" i="1" u="none" strike="noStrike" kern="1200" cap="none" spc="0" normalizeH="0" baseline="0" noProof="0">
                <a:ln>
                  <a:noFill/>
                </a:ln>
                <a:solidFill>
                  <a:srgbClr val="000000"/>
                </a:solidFill>
                <a:effectLst/>
                <a:uLnTx/>
                <a:uFillTx/>
                <a:latin typeface="Calibri" panose="020F0502020204030204" pitchFamily="34" charset="0"/>
                <a:ea typeface="+mn-ea"/>
                <a:cs typeface="+mn-cs"/>
              </a:rPr>
              <a:t> Hiến pháp 1992 </a:t>
            </a:r>
            <a:r>
              <a:rPr kumimoji="0" lang="en-GB" altLang="en-US" sz="20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r>
              <a:rPr kumimoji="0" lang="en-GB" alt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theo bạn , trong số những người dưới đây  , ai có quyền tham gia đóng góp ý kiến ? </a:t>
            </a:r>
          </a:p>
        </p:txBody>
      </p:sp>
      <p:sp>
        <p:nvSpPr>
          <p:cNvPr id="5" name="TextBox 4">
            <a:extLst>
              <a:ext uri="{FF2B5EF4-FFF2-40B4-BE49-F238E27FC236}">
                <a16:creationId xmlns:a16="http://schemas.microsoft.com/office/drawing/2014/main" id="{4002C135-CDDC-407C-9CFA-46896D28479C}"/>
              </a:ext>
            </a:extLst>
          </p:cNvPr>
          <p:cNvSpPr txBox="1">
            <a:spLocks noChangeArrowheads="1"/>
          </p:cNvSpPr>
          <p:nvPr/>
        </p:nvSpPr>
        <p:spPr bwMode="auto">
          <a:xfrm>
            <a:off x="2208213" y="3141663"/>
            <a:ext cx="74882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 </a:t>
            </a:r>
            <a:r>
              <a:rPr kumimoji="0" lang="en-GB" altLang="en-US" sz="1800" b="0" i="0" u="none" strike="noStrike" kern="1200" cap="none" spc="0" normalizeH="0" baseline="0" noProof="0">
                <a:ln>
                  <a:noFill/>
                </a:ln>
                <a:solidFill>
                  <a:srgbClr val="FF0000"/>
                </a:solidFill>
                <a:effectLst/>
                <a:uLnTx/>
                <a:uFillTx/>
                <a:latin typeface="Calibri" panose="020F0502020204030204" pitchFamily="34" charset="0"/>
                <a:ea typeface="+mn-ea"/>
                <a:cs typeface="+mn-cs"/>
              </a:rPr>
              <a:t>Tất cả mọi người Việt Nam </a:t>
            </a:r>
            <a:r>
              <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sống trong nước hay nước ngoài ) đều có quyền tham gia . </a:t>
            </a:r>
          </a:p>
        </p:txBody>
      </p:sp>
      <p:sp>
        <p:nvSpPr>
          <p:cNvPr id="6" name="TextBox 5">
            <a:extLst>
              <a:ext uri="{FF2B5EF4-FFF2-40B4-BE49-F238E27FC236}">
                <a16:creationId xmlns:a16="http://schemas.microsoft.com/office/drawing/2014/main" id="{A19BFDAD-E376-4881-9CE0-D2B3FD75AB97}"/>
              </a:ext>
            </a:extLst>
          </p:cNvPr>
          <p:cNvSpPr txBox="1">
            <a:spLocks noChangeArrowheads="1"/>
          </p:cNvSpPr>
          <p:nvPr/>
        </p:nvSpPr>
        <p:spPr bwMode="auto">
          <a:xfrm>
            <a:off x="2279650" y="4149725"/>
            <a:ext cx="7488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b) Chỉ có </a:t>
            </a:r>
            <a:r>
              <a:rPr kumimoji="0" lang="en-GB" altLang="en-US" sz="1800" b="0" i="0" u="none" strike="noStrike" kern="1200" cap="none" spc="0" normalizeH="0" baseline="0" noProof="0">
                <a:ln>
                  <a:noFill/>
                </a:ln>
                <a:solidFill>
                  <a:srgbClr val="FF0000"/>
                </a:solidFill>
                <a:effectLst/>
                <a:uLnTx/>
                <a:uFillTx/>
                <a:latin typeface="Calibri" panose="020F0502020204030204" pitchFamily="34" charset="0"/>
                <a:ea typeface="+mn-ea"/>
                <a:cs typeface="+mn-cs"/>
              </a:rPr>
              <a:t>cán bộ , công dân nhà nước mới </a:t>
            </a:r>
            <a:r>
              <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được tham gia </a:t>
            </a:r>
          </a:p>
        </p:txBody>
      </p:sp>
      <p:sp>
        <p:nvSpPr>
          <p:cNvPr id="7" name="TextBox 6">
            <a:extLst>
              <a:ext uri="{FF2B5EF4-FFF2-40B4-BE49-F238E27FC236}">
                <a16:creationId xmlns:a16="http://schemas.microsoft.com/office/drawing/2014/main" id="{D09F3CA3-8DB2-4DF6-841A-A5DA98FCAEE9}"/>
              </a:ext>
            </a:extLst>
          </p:cNvPr>
          <p:cNvSpPr txBox="1">
            <a:spLocks noChangeArrowheads="1"/>
          </p:cNvSpPr>
          <p:nvPr/>
        </p:nvSpPr>
        <p:spPr bwMode="auto">
          <a:xfrm>
            <a:off x="2279650" y="5084763"/>
            <a:ext cx="7272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 </a:t>
            </a:r>
            <a:r>
              <a:rPr kumimoji="0" lang="en-GB" altLang="en-US" sz="1800" b="0" i="0" u="none" strike="noStrike" kern="1200" cap="none" spc="0" normalizeH="0" baseline="0" noProof="0">
                <a:ln>
                  <a:noFill/>
                </a:ln>
                <a:solidFill>
                  <a:srgbClr val="FF0000"/>
                </a:solidFill>
                <a:effectLst/>
                <a:uLnTx/>
                <a:uFillTx/>
                <a:latin typeface="Calibri" panose="020F0502020204030204" pitchFamily="34" charset="0"/>
                <a:ea typeface="+mn-ea"/>
                <a:cs typeface="+mn-cs"/>
              </a:rPr>
              <a:t>Mọi công dân Việt nam </a:t>
            </a:r>
            <a:r>
              <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đều có quyền tham gia . </a:t>
            </a:r>
          </a:p>
        </p:txBody>
      </p:sp>
      <p:sp>
        <p:nvSpPr>
          <p:cNvPr id="11" name="Oval 10">
            <a:extLst>
              <a:ext uri="{FF2B5EF4-FFF2-40B4-BE49-F238E27FC236}">
                <a16:creationId xmlns:a16="http://schemas.microsoft.com/office/drawing/2014/main" id="{D5380FA7-DA4E-4770-BB65-1321B04F00AA}"/>
              </a:ext>
            </a:extLst>
          </p:cNvPr>
          <p:cNvSpPr/>
          <p:nvPr/>
        </p:nvSpPr>
        <p:spPr>
          <a:xfrm>
            <a:off x="2063750" y="5013325"/>
            <a:ext cx="503238" cy="431800"/>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Light"/>
              <a:ea typeface="+mn-ea"/>
              <a:cs typeface="+mn-cs"/>
            </a:endParaRPr>
          </a:p>
        </p:txBody>
      </p:sp>
      <p:pic>
        <p:nvPicPr>
          <p:cNvPr id="8" name="Picture 7" descr="IMG_1582517675295_1582518075254">
            <a:extLst>
              <a:ext uri="{FF2B5EF4-FFF2-40B4-BE49-F238E27FC236}">
                <a16:creationId xmlns:a16="http://schemas.microsoft.com/office/drawing/2014/main" id="{A21500A7-A628-40F6-A050-3166268D8739}"/>
              </a:ext>
            </a:extLst>
          </p:cNvPr>
          <p:cNvPicPr>
            <a:picLocks noGrp="1" noChangeAspect="1"/>
          </p:cNvPicPr>
          <p:nvPr isPhoto="1"/>
        </p:nvPicPr>
        <p:blipFill>
          <a:blip r:embed="rId3" cstate="print">
            <a:lum bright="-6000"/>
            <a:extLst>
              <a:ext uri="{28A0092B-C50C-407E-A947-70E740481C1C}">
                <a14:useLocalDpi xmlns:a14="http://schemas.microsoft.com/office/drawing/2010/main" val="0"/>
              </a:ext>
            </a:extLst>
          </a:blip>
          <a:stretch>
            <a:fillRect/>
          </a:stretch>
        </p:blipFill>
        <p:spPr>
          <a:xfrm>
            <a:off x="10157020" y="337988"/>
            <a:ext cx="1572857" cy="161002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Tree>
  </p:cSld>
  <p:clrMapOvr>
    <a:masterClrMapping/>
  </p:clrMapOvr>
  <p:transition>
    <p:pull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4)">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edge">
                                      <p:cBhvr>
                                        <p:cTn id="17" dur="20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8" presetClass="entr" presetSubtype="0" accel="5000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8" dur="1000" fill="hold"/>
                                        <p:tgtEl>
                                          <p:spTgt spid="11"/>
                                        </p:tgtEl>
                                        <p:attrNameLst>
                                          <p:attrName>ppt_x</p:attrName>
                                        </p:attrNameLst>
                                      </p:cBhvr>
                                      <p:tavLst>
                                        <p:tav tm="0">
                                          <p:val>
                                            <p:fltVal val="-1"/>
                                          </p:val>
                                        </p:tav>
                                        <p:tav tm="50000">
                                          <p:val>
                                            <p:fltVal val="0.95"/>
                                          </p:val>
                                        </p:tav>
                                        <p:tav tm="100000">
                                          <p:val>
                                            <p:strVal val="#ppt_x"/>
                                          </p:val>
                                        </p:tav>
                                      </p:tavLst>
                                    </p:anim>
                                    <p:anim calcmode="lin" valueType="num">
                                      <p:cBhvr>
                                        <p:cTn id="39" dur="1000" fill="hold"/>
                                        <p:tgtEl>
                                          <p:spTgt spid="11"/>
                                        </p:tgtEl>
                                        <p:attrNameLst>
                                          <p:attrName>ppt_y</p:attrName>
                                        </p:attrNameLst>
                                      </p:cBhvr>
                                      <p:tavLst>
                                        <p:tav tm="0">
                                          <p:val>
                                            <p:strVal val="#ppt_y"/>
                                          </p:val>
                                        </p:tav>
                                        <p:tav tm="100000">
                                          <p:val>
                                            <p:strVal val="#ppt_y"/>
                                          </p:val>
                                        </p:tav>
                                      </p:tavLst>
                                    </p:anim>
                                    <p:animEffect transition="in" filter="fade">
                                      <p:cBhvr>
                                        <p:cTn id="4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a:extLst>
              <a:ext uri="{FF2B5EF4-FFF2-40B4-BE49-F238E27FC236}">
                <a16:creationId xmlns:a16="http://schemas.microsoft.com/office/drawing/2014/main" id="{200A21F8-F4D4-430C-853F-EAD955D924E1}"/>
              </a:ext>
            </a:extLst>
          </p:cNvPr>
          <p:cNvSpPr>
            <a:spLocks noChangeArrowheads="1"/>
          </p:cNvSpPr>
          <p:nvPr/>
        </p:nvSpPr>
        <p:spPr bwMode="auto">
          <a:xfrm>
            <a:off x="396875" y="2284413"/>
            <a:ext cx="11490325" cy="1200150"/>
          </a:xfrm>
          <a:prstGeom prst="rect">
            <a:avLst/>
          </a:prstGeom>
          <a:solidFill>
            <a:schemeClr val="accent3">
              <a:lumMod val="20000"/>
              <a:lumOff val="80000"/>
            </a:schemeClr>
          </a:solidFill>
          <a:ln w="9525">
            <a:solidFill>
              <a:srgbClr val="000000"/>
            </a:solidFill>
            <a:miter lim="800000"/>
            <a:headEnd/>
            <a:tailEnd/>
          </a:ln>
        </p:spPr>
        <p:txBody>
          <a:bodyPr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0" fontAlgn="base" latinLnBrk="0" hangingPunct="0">
              <a:lnSpc>
                <a:spcPct val="100000"/>
              </a:lnSpc>
              <a:spcBef>
                <a:spcPts val="1000"/>
              </a:spcBef>
              <a:spcAft>
                <a:spcPct val="0"/>
              </a:spcAft>
              <a:buClr>
                <a:srgbClr val="1D9BB8"/>
              </a:buClr>
              <a:buSzPct val="80000"/>
              <a:buFont typeface="Wingdings 3" panose="05040102010807070707" pitchFamily="18" charset="2"/>
              <a:buChar char=""/>
              <a:tabLst/>
              <a:defRPr/>
            </a:pP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Nhóm</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2: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Nhà</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nước</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quy</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định</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những</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quyền</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đó</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l</a:t>
            </a:r>
            <a:r>
              <a:rPr kumimoji="0" lang="en-US" sz="36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à</a:t>
            </a:r>
            <a:r>
              <a:rPr kumimoji="0" lang="en-US" sz="36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gì</a:t>
            </a:r>
            <a:r>
              <a:rPr kumimoji="0" lang="en-US" sz="36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Nhà</a:t>
            </a:r>
            <a:r>
              <a:rPr kumimoji="0" lang="en-US" sz="36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nước</a:t>
            </a:r>
            <a:r>
              <a:rPr kumimoji="0" lang="en-US" sz="36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ban </a:t>
            </a:r>
            <a:r>
              <a:rPr kumimoji="0" lang="en-US" sz="36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hành</a:t>
            </a:r>
            <a:r>
              <a:rPr kumimoji="0" lang="en-US" sz="36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những</a:t>
            </a:r>
            <a:r>
              <a:rPr kumimoji="0" lang="en-US" sz="36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quy</a:t>
            </a:r>
            <a:r>
              <a:rPr kumimoji="0" lang="en-US" sz="36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định</a:t>
            </a:r>
            <a:r>
              <a:rPr kumimoji="0" lang="en-US" sz="36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trên</a:t>
            </a:r>
            <a:r>
              <a:rPr kumimoji="0" lang="en-US" sz="36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để</a:t>
            </a:r>
            <a:r>
              <a:rPr kumimoji="0" lang="en-US" sz="36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làm</a:t>
            </a:r>
            <a:r>
              <a:rPr kumimoji="0" lang="en-US" sz="36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gì</a:t>
            </a:r>
            <a:r>
              <a:rPr kumimoji="0" lang="en-US" sz="36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a:t>
            </a:r>
          </a:p>
        </p:txBody>
      </p:sp>
      <p:sp>
        <p:nvSpPr>
          <p:cNvPr id="9" name="Rectangle 8">
            <a:extLst>
              <a:ext uri="{FF2B5EF4-FFF2-40B4-BE49-F238E27FC236}">
                <a16:creationId xmlns:a16="http://schemas.microsoft.com/office/drawing/2014/main" id="{25EC3506-7233-4430-B42A-76FCA76C5035}"/>
              </a:ext>
            </a:extLst>
          </p:cNvPr>
          <p:cNvSpPr/>
          <p:nvPr/>
        </p:nvSpPr>
        <p:spPr>
          <a:xfrm>
            <a:off x="838200" y="31836"/>
            <a:ext cx="9475928"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itchFamily="18" charset="0"/>
              </a:rPr>
              <a:t>THẢO LUẬN: CẶP ĐÔI ĂN Ý</a:t>
            </a:r>
          </a:p>
        </p:txBody>
      </p:sp>
      <p:sp>
        <p:nvSpPr>
          <p:cNvPr id="10" name="Rectangle 1">
            <a:extLst>
              <a:ext uri="{FF2B5EF4-FFF2-40B4-BE49-F238E27FC236}">
                <a16:creationId xmlns:a16="http://schemas.microsoft.com/office/drawing/2014/main" id="{BD92BB63-7490-41E2-968B-55B870D87EEF}"/>
              </a:ext>
            </a:extLst>
          </p:cNvPr>
          <p:cNvSpPr>
            <a:spLocks noChangeArrowheads="1"/>
          </p:cNvSpPr>
          <p:nvPr/>
        </p:nvSpPr>
        <p:spPr bwMode="auto">
          <a:xfrm>
            <a:off x="152400" y="5184775"/>
            <a:ext cx="12039600" cy="1673225"/>
          </a:xfrm>
          <a:prstGeom prst="rect">
            <a:avLst/>
          </a:prstGeom>
          <a:solidFill>
            <a:schemeClr val="accent2">
              <a:lumMod val="20000"/>
              <a:lumOff val="80000"/>
            </a:schemeClr>
          </a:solidFill>
          <a:ln w="9525">
            <a:solidFill>
              <a:srgbClr val="000000"/>
            </a:solidFill>
            <a:miter lim="800000"/>
            <a:headEnd/>
            <a:tailEnd/>
          </a:ln>
        </p:spPr>
        <p:txBody>
          <a:bodyPr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just" defTabSz="914400" rtl="0" eaLnBrk="0" fontAlgn="base" latinLnBrk="0" hangingPunct="0">
              <a:lnSpc>
                <a:spcPct val="107000"/>
              </a:lnSpc>
              <a:spcBef>
                <a:spcPct val="0"/>
              </a:spcBef>
              <a:spcAft>
                <a:spcPct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Nhóm</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4: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Liên</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hệ</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tình</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hình</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trường</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lớp</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cho</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biết</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tham</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gia</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bàn</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bạc</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hay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tham</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gia</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quyền</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quyết</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định</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những</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công</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việc</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trường</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lớp</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a:t>
            </a:r>
            <a:endPar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
            <a:extLst>
              <a:ext uri="{FF2B5EF4-FFF2-40B4-BE49-F238E27FC236}">
                <a16:creationId xmlns:a16="http://schemas.microsoft.com/office/drawing/2014/main" id="{F51E4C11-B08F-4128-9339-4725E52C248E}"/>
              </a:ext>
            </a:extLst>
          </p:cNvPr>
          <p:cNvSpPr>
            <a:spLocks noChangeArrowheads="1"/>
          </p:cNvSpPr>
          <p:nvPr/>
        </p:nvSpPr>
        <p:spPr bwMode="auto">
          <a:xfrm>
            <a:off x="381000" y="977900"/>
            <a:ext cx="11658600" cy="1077913"/>
          </a:xfrm>
          <a:prstGeom prst="rect">
            <a:avLst/>
          </a:prstGeom>
          <a:solidFill>
            <a:schemeClr val="accent3">
              <a:lumMod val="20000"/>
              <a:lumOff val="80000"/>
            </a:schemeClr>
          </a:solidFill>
          <a:ln w="9525">
            <a:solidFill>
              <a:srgbClr val="000000"/>
            </a:solidFill>
            <a:miter lim="800000"/>
            <a:headEnd/>
            <a:tailEnd/>
          </a:ln>
        </p:spPr>
        <p:txBody>
          <a:bodyPr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0" fontAlgn="base" latinLnBrk="0" hangingPunct="0">
              <a:lnSpc>
                <a:spcPct val="100000"/>
              </a:lnSpc>
              <a:spcBef>
                <a:spcPts val="1000"/>
              </a:spcBef>
              <a:spcAft>
                <a:spcPct val="0"/>
              </a:spcAft>
              <a:buClr>
                <a:srgbClr val="1D9BB8"/>
              </a:buClr>
              <a:buSzPct val="80000"/>
              <a:buFont typeface="Wingdings 3" panose="05040102010807070707" pitchFamily="18" charset="2"/>
              <a:buChar char=""/>
              <a:tabLst/>
              <a:defRPr/>
            </a:pP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Nhóm</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1: Theo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những</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quy</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định</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ở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phần</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thông</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tin 1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2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thể</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hiện</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quyền</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công</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dân</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a:t>
            </a:r>
          </a:p>
        </p:txBody>
      </p:sp>
      <p:sp>
        <p:nvSpPr>
          <p:cNvPr id="11" name="Rectangle 1">
            <a:extLst>
              <a:ext uri="{FF2B5EF4-FFF2-40B4-BE49-F238E27FC236}">
                <a16:creationId xmlns:a16="http://schemas.microsoft.com/office/drawing/2014/main" id="{9715A344-4FDD-40AE-A611-22AA233ECAD7}"/>
              </a:ext>
            </a:extLst>
          </p:cNvPr>
          <p:cNvSpPr>
            <a:spLocks noChangeArrowheads="1"/>
          </p:cNvSpPr>
          <p:nvPr/>
        </p:nvSpPr>
        <p:spPr bwMode="auto">
          <a:xfrm>
            <a:off x="392113" y="3714750"/>
            <a:ext cx="11636375" cy="1077913"/>
          </a:xfrm>
          <a:prstGeom prst="rect">
            <a:avLst/>
          </a:prstGeom>
          <a:solidFill>
            <a:schemeClr val="accent3">
              <a:lumMod val="20000"/>
              <a:lumOff val="80000"/>
            </a:schemeClr>
          </a:solidFill>
          <a:ln w="9525">
            <a:solidFill>
              <a:srgbClr val="000000"/>
            </a:solidFill>
            <a:miter lim="800000"/>
            <a:headEnd/>
            <a:tailEnd/>
          </a:ln>
        </p:spPr>
        <p:txBody>
          <a:bodyPr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0" fontAlgn="base" latinLnBrk="0" hangingPunct="0">
              <a:lnSpc>
                <a:spcPct val="100000"/>
              </a:lnSpc>
              <a:spcBef>
                <a:spcPts val="1000"/>
              </a:spcBef>
              <a:spcAft>
                <a:spcPct val="0"/>
              </a:spcAft>
              <a:buClr>
                <a:srgbClr val="1D9BB8"/>
              </a:buClr>
              <a:buSzPct val="80000"/>
              <a:buFont typeface="Wingdings 3" panose="05040102010807070707" pitchFamily="18" charset="2"/>
              <a:buChar char=""/>
              <a:tabLst/>
              <a:defRPr/>
            </a:pP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Nhóm</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3: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Liên</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hệ</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cho</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biết</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gia</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đình</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tham</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gia</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bàn</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bạc</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hay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tham</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gia</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quyền</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quyết</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định</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những</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công</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việc</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địa</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Times New Roman" panose="02020603050405020304" pitchFamily="18" charset="0"/>
              </a:rPr>
              <a:t>phương</a:t>
            </a:r>
            <a:r>
              <a:rPr kumimoji="0" lang="en-US" sz="32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09"/>
                                        </p:tgtEl>
                                        <p:attrNameLst>
                                          <p:attrName>style.visibility</p:attrName>
                                        </p:attrNameLst>
                                      </p:cBhvr>
                                      <p:to>
                                        <p:strVal val="visible"/>
                                      </p:to>
                                    </p:set>
                                    <p:anim calcmode="lin" valueType="num">
                                      <p:cBhvr additive="base">
                                        <p:cTn id="7" dur="500" fill="hold"/>
                                        <p:tgtEl>
                                          <p:spTgt spid="43009"/>
                                        </p:tgtEl>
                                        <p:attrNameLst>
                                          <p:attrName>ppt_x</p:attrName>
                                        </p:attrNameLst>
                                      </p:cBhvr>
                                      <p:tavLst>
                                        <p:tav tm="0">
                                          <p:val>
                                            <p:strVal val="#ppt_x"/>
                                          </p:val>
                                        </p:tav>
                                        <p:tav tm="100000">
                                          <p:val>
                                            <p:strVal val="#ppt_x"/>
                                          </p:val>
                                        </p:tav>
                                      </p:tavLst>
                                    </p:anim>
                                    <p:anim calcmode="lin" valueType="num">
                                      <p:cBhvr additive="base">
                                        <p:cTn id="8" dur="500" fill="hold"/>
                                        <p:tgtEl>
                                          <p:spTgt spid="4300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9" grpId="0" animBg="1"/>
      <p:bldP spid="10" grpId="0" animBg="1"/>
      <p:bldP spid="14"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a:extLst>
              <a:ext uri="{FF2B5EF4-FFF2-40B4-BE49-F238E27FC236}">
                <a16:creationId xmlns:a16="http://schemas.microsoft.com/office/drawing/2014/main" id="{85C6F949-9292-4887-9F4A-130C02A570AC}"/>
              </a:ext>
            </a:extLst>
          </p:cNvPr>
          <p:cNvSpPr>
            <a:spLocks noGrp="1" noChangeArrowheads="1"/>
          </p:cNvSpPr>
          <p:nvPr>
            <p:ph type="body" idx="4294967295"/>
          </p:nvPr>
        </p:nvSpPr>
        <p:spPr>
          <a:xfrm>
            <a:off x="1676400" y="304800"/>
            <a:ext cx="8686800" cy="6324600"/>
          </a:xfrm>
          <a:noFill/>
          <a:ln w="38100">
            <a:solidFill>
              <a:srgbClr val="0000FF"/>
            </a:solidFill>
            <a:miter lim="800000"/>
            <a:headEnd/>
            <a:tailEnd/>
          </a:ln>
        </p:spPr>
        <p:txBody>
          <a:bodyPr/>
          <a:lstStyle/>
          <a:p>
            <a:pPr eaLnBrk="1" hangingPunct="1"/>
            <a:r>
              <a:rPr lang="en-US" altLang="en-US" sz="2800">
                <a:solidFill>
                  <a:srgbClr val="FF3300"/>
                </a:solidFill>
              </a:rPr>
              <a:t>2. Điều 6, quy chế thực hiện dân chủ ở xã (ban hành kèm theo nghị định số 29/1998/NĐ-CP) quy định: nhân dân ở xã thôn, làng, ấp, bản bàn và quyết định trực tiếp những công việc chủ yếu sau:</a:t>
            </a:r>
          </a:p>
          <a:p>
            <a:pPr eaLnBrk="1" hangingPunct="1">
              <a:buFontTx/>
              <a:buChar char="-"/>
            </a:pPr>
            <a:r>
              <a:rPr lang="en-US" altLang="en-US" sz="2800">
                <a:solidFill>
                  <a:schemeClr val="accent2"/>
                </a:solidFill>
              </a:rPr>
              <a:t>Chủ trương và mức đóng góp xây dựng kết cấu hạ tầng và các công trình phúc lợi công cộng (điện đường, trường học,…)</a:t>
            </a:r>
          </a:p>
          <a:p>
            <a:pPr eaLnBrk="1" hangingPunct="1">
              <a:buFontTx/>
              <a:buChar char="-"/>
            </a:pPr>
            <a:r>
              <a:rPr lang="en-US" altLang="en-US" sz="2800">
                <a:solidFill>
                  <a:schemeClr val="accent2"/>
                </a:solidFill>
              </a:rPr>
              <a:t>Xây dựng hương ước, quy ước làng văn hoá, nếp sống văn minh, trật tự, bài trừ các hủ tục mê tín, dị đoan, các tệ nạn xã hội.</a:t>
            </a:r>
          </a:p>
          <a:p>
            <a:pPr eaLnBrk="1" hangingPunct="1">
              <a:buFontTx/>
              <a:buChar char="-"/>
            </a:pPr>
            <a:r>
              <a:rPr lang="en-US" altLang="en-US" sz="2800">
                <a:solidFill>
                  <a:schemeClr val="accent2"/>
                </a:solidFill>
              </a:rPr>
              <a:t>Các công việc </a:t>
            </a:r>
            <a:r>
              <a:rPr lang="en-US" altLang="en-US" sz="2800">
                <a:solidFill>
                  <a:schemeClr val="accent2"/>
                </a:solidFill>
                <a:cs typeface="Times New Roman" panose="02020603050405020304" pitchFamily="18" charset="0"/>
              </a:rPr>
              <a:t>trong</a:t>
            </a:r>
            <a:r>
              <a:rPr lang="en-US" altLang="en-US" sz="2800">
                <a:solidFill>
                  <a:schemeClr val="accent2"/>
                </a:solidFill>
                <a:latin typeface="Times New Roman" panose="02020603050405020304" pitchFamily="18" charset="0"/>
                <a:cs typeface="Times New Roman" panose="02020603050405020304" pitchFamily="18" charset="0"/>
              </a:rPr>
              <a:t> </a:t>
            </a:r>
            <a:r>
              <a:rPr lang="en-US" altLang="en-US" sz="2800">
                <a:solidFill>
                  <a:schemeClr val="accent2"/>
                </a:solidFill>
              </a:rPr>
              <a:t>nội bộ cộng đồng dân cư thôn làng, bản, ấp phù hợp với pháp luật của Nhà nước.</a:t>
            </a:r>
          </a:p>
        </p:txBody>
      </p:sp>
      <p:pic>
        <p:nvPicPr>
          <p:cNvPr id="57347" name="Picture 4" descr="xmascandles">
            <a:extLst>
              <a:ext uri="{FF2B5EF4-FFF2-40B4-BE49-F238E27FC236}">
                <a16:creationId xmlns:a16="http://schemas.microsoft.com/office/drawing/2014/main" id="{AAF50009-7202-45F2-B8B5-721C07A9366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5781675"/>
            <a:ext cx="32670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535C-D8EC-41C3-B9A5-752BCB043363}"/>
              </a:ext>
            </a:extLst>
          </p:cNvPr>
          <p:cNvSpPr>
            <a:spLocks noGrp="1"/>
          </p:cNvSpPr>
          <p:nvPr>
            <p:ph type="title"/>
          </p:nvPr>
        </p:nvSpPr>
        <p:spPr>
          <a:xfrm>
            <a:off x="1926859" y="936929"/>
            <a:ext cx="7200900" cy="647700"/>
          </a:xfrm>
        </p:spPr>
        <p:txBody>
          <a:bodyPr>
            <a:normAutofit fontScale="90000"/>
          </a:bodyPr>
          <a:lstStyle/>
          <a:p>
            <a:pPr defTabSz="914377" eaLnBrk="1" fontAlgn="auto" hangingPunct="1">
              <a:spcAft>
                <a:spcPts val="0"/>
              </a:spcAft>
              <a:defRPr/>
            </a:pPr>
            <a:r>
              <a:rPr lang="en-GB" altLang="en-US" sz="2800" i="1" dirty="0">
                <a:solidFill>
                  <a:srgbClr val="FF0000"/>
                </a:solidFill>
              </a:rPr>
              <a:t>2. </a:t>
            </a:r>
            <a:r>
              <a:rPr lang="en-GB" altLang="en-US" sz="2800" i="1" dirty="0" err="1">
                <a:solidFill>
                  <a:srgbClr val="FF0000"/>
                </a:solidFill>
              </a:rPr>
              <a:t>Điều</a:t>
            </a:r>
            <a:r>
              <a:rPr lang="en-GB" altLang="en-US" sz="2800" i="1" dirty="0">
                <a:solidFill>
                  <a:srgbClr val="FF0000"/>
                </a:solidFill>
              </a:rPr>
              <a:t> 10 </a:t>
            </a:r>
            <a:r>
              <a:rPr lang="en-GB" altLang="en-US" sz="2800" i="1" dirty="0" err="1">
                <a:solidFill>
                  <a:srgbClr val="FF0000"/>
                </a:solidFill>
              </a:rPr>
              <a:t>và</a:t>
            </a:r>
            <a:r>
              <a:rPr lang="en-GB" altLang="en-US" sz="2800" i="1" dirty="0">
                <a:solidFill>
                  <a:srgbClr val="FF0000"/>
                </a:solidFill>
              </a:rPr>
              <a:t> 13 </a:t>
            </a:r>
            <a:r>
              <a:rPr lang="en-GB" altLang="en-US" sz="2800" i="1" dirty="0" err="1">
                <a:solidFill>
                  <a:srgbClr val="FF0000"/>
                </a:solidFill>
              </a:rPr>
              <a:t>Pháp</a:t>
            </a:r>
            <a:r>
              <a:rPr lang="en-GB" altLang="en-US" sz="2800" i="1" dirty="0">
                <a:solidFill>
                  <a:srgbClr val="FF0000"/>
                </a:solidFill>
              </a:rPr>
              <a:t> </a:t>
            </a:r>
            <a:r>
              <a:rPr lang="en-GB" altLang="en-US" sz="2800" i="1" dirty="0" err="1">
                <a:solidFill>
                  <a:srgbClr val="FF0000"/>
                </a:solidFill>
              </a:rPr>
              <a:t>lệnh</a:t>
            </a:r>
            <a:r>
              <a:rPr lang="en-GB" altLang="en-US" sz="2800" i="1" dirty="0">
                <a:solidFill>
                  <a:srgbClr val="FF0000"/>
                </a:solidFill>
              </a:rPr>
              <a:t> </a:t>
            </a:r>
            <a:r>
              <a:rPr lang="en-GB" altLang="en-US" sz="2800" i="1" dirty="0" err="1">
                <a:solidFill>
                  <a:srgbClr val="FF0000"/>
                </a:solidFill>
              </a:rPr>
              <a:t>Thực</a:t>
            </a:r>
            <a:r>
              <a:rPr lang="en-GB" altLang="en-US" sz="2800" i="1" dirty="0">
                <a:solidFill>
                  <a:srgbClr val="FF0000"/>
                </a:solidFill>
              </a:rPr>
              <a:t> </a:t>
            </a:r>
            <a:r>
              <a:rPr lang="en-GB" altLang="en-US" sz="2800" i="1" dirty="0" err="1">
                <a:solidFill>
                  <a:srgbClr val="FF0000"/>
                </a:solidFill>
              </a:rPr>
              <a:t>hiện</a:t>
            </a:r>
            <a:r>
              <a:rPr lang="en-GB" altLang="en-US" sz="2800" i="1" dirty="0">
                <a:solidFill>
                  <a:srgbClr val="FF0000"/>
                </a:solidFill>
              </a:rPr>
              <a:t> </a:t>
            </a:r>
            <a:r>
              <a:rPr lang="en-GB" altLang="en-US" sz="2800" i="1" dirty="0" err="1">
                <a:solidFill>
                  <a:srgbClr val="FF0000"/>
                </a:solidFill>
              </a:rPr>
              <a:t>dân</a:t>
            </a:r>
            <a:r>
              <a:rPr lang="en-GB" altLang="en-US" sz="2800" i="1" dirty="0">
                <a:solidFill>
                  <a:srgbClr val="FF0000"/>
                </a:solidFill>
              </a:rPr>
              <a:t> </a:t>
            </a:r>
            <a:r>
              <a:rPr lang="en-GB" altLang="en-US" sz="2800" i="1" dirty="0" err="1">
                <a:solidFill>
                  <a:srgbClr val="FF0000"/>
                </a:solidFill>
              </a:rPr>
              <a:t>chủ</a:t>
            </a:r>
            <a:r>
              <a:rPr lang="en-GB" altLang="en-US" sz="2800" i="1" dirty="0">
                <a:solidFill>
                  <a:srgbClr val="FF0000"/>
                </a:solidFill>
              </a:rPr>
              <a:t> ở </a:t>
            </a:r>
            <a:r>
              <a:rPr lang="en-GB" altLang="en-US" sz="2800" i="1" dirty="0" err="1">
                <a:solidFill>
                  <a:srgbClr val="FF0000"/>
                </a:solidFill>
              </a:rPr>
              <a:t>xã</a:t>
            </a:r>
            <a:r>
              <a:rPr lang="en-GB" altLang="en-US" sz="2800" i="1" dirty="0">
                <a:solidFill>
                  <a:srgbClr val="FF0000"/>
                </a:solidFill>
              </a:rPr>
              <a:t> , </a:t>
            </a:r>
            <a:r>
              <a:rPr lang="en-GB" altLang="en-US" sz="2800" i="1" dirty="0" err="1">
                <a:solidFill>
                  <a:srgbClr val="FF0000"/>
                </a:solidFill>
              </a:rPr>
              <a:t>phường</a:t>
            </a:r>
            <a:r>
              <a:rPr lang="en-GB" altLang="en-US" sz="2800" i="1" dirty="0">
                <a:solidFill>
                  <a:srgbClr val="FF0000"/>
                </a:solidFill>
              </a:rPr>
              <a:t> , </a:t>
            </a:r>
            <a:r>
              <a:rPr lang="en-GB" altLang="en-US" sz="2800" i="1" dirty="0" err="1">
                <a:solidFill>
                  <a:srgbClr val="FF0000"/>
                </a:solidFill>
              </a:rPr>
              <a:t>thị</a:t>
            </a:r>
            <a:r>
              <a:rPr lang="en-GB" altLang="en-US" sz="2800" i="1" dirty="0">
                <a:solidFill>
                  <a:srgbClr val="FF0000"/>
                </a:solidFill>
              </a:rPr>
              <a:t> </a:t>
            </a:r>
            <a:r>
              <a:rPr lang="en-GB" altLang="en-US" sz="2800" i="1" dirty="0" err="1">
                <a:solidFill>
                  <a:srgbClr val="FF0000"/>
                </a:solidFill>
              </a:rPr>
              <a:t>trấn</a:t>
            </a:r>
            <a:r>
              <a:rPr lang="en-GB" altLang="en-US" sz="2800" i="1" dirty="0">
                <a:solidFill>
                  <a:srgbClr val="FF0000"/>
                </a:solidFill>
              </a:rPr>
              <a:t> </a:t>
            </a:r>
            <a:r>
              <a:rPr lang="en-GB" altLang="en-US" sz="2800" i="1" dirty="0" err="1">
                <a:solidFill>
                  <a:srgbClr val="FF0000"/>
                </a:solidFill>
              </a:rPr>
              <a:t>năm</a:t>
            </a:r>
            <a:r>
              <a:rPr lang="en-GB" altLang="en-US" sz="2800" i="1" dirty="0">
                <a:solidFill>
                  <a:srgbClr val="FF0000"/>
                </a:solidFill>
              </a:rPr>
              <a:t> 2007 </a:t>
            </a:r>
            <a:r>
              <a:rPr lang="en-GB" altLang="en-US" sz="2800" i="1" dirty="0" err="1">
                <a:solidFill>
                  <a:srgbClr val="FF0000"/>
                </a:solidFill>
              </a:rPr>
              <a:t>quy</a:t>
            </a:r>
            <a:r>
              <a:rPr lang="en-GB" altLang="en-US" sz="2800" i="1" dirty="0">
                <a:solidFill>
                  <a:srgbClr val="FF0000"/>
                </a:solidFill>
              </a:rPr>
              <a:t> </a:t>
            </a:r>
            <a:r>
              <a:rPr lang="en-GB" altLang="en-US" sz="2800" i="1" dirty="0" err="1">
                <a:solidFill>
                  <a:srgbClr val="FF0000"/>
                </a:solidFill>
              </a:rPr>
              <a:t>định</a:t>
            </a:r>
            <a:r>
              <a:rPr lang="en-GB" altLang="en-US" sz="2800" i="1" dirty="0">
                <a:solidFill>
                  <a:srgbClr val="FF0000"/>
                </a:solidFill>
              </a:rPr>
              <a:t> </a:t>
            </a:r>
            <a:r>
              <a:rPr lang="en-GB" altLang="en-US" sz="2800" dirty="0"/>
              <a:t> </a:t>
            </a:r>
          </a:p>
        </p:txBody>
      </p:sp>
      <p:sp>
        <p:nvSpPr>
          <p:cNvPr id="4" name="TextBox 3">
            <a:extLst>
              <a:ext uri="{FF2B5EF4-FFF2-40B4-BE49-F238E27FC236}">
                <a16:creationId xmlns:a16="http://schemas.microsoft.com/office/drawing/2014/main" id="{935DD61B-9C25-42FB-99CD-3C03CAA1AA4D}"/>
              </a:ext>
            </a:extLst>
          </p:cNvPr>
          <p:cNvSpPr txBox="1">
            <a:spLocks noChangeArrowheads="1"/>
          </p:cNvSpPr>
          <p:nvPr/>
        </p:nvSpPr>
        <p:spPr bwMode="auto">
          <a:xfrm>
            <a:off x="2208213" y="223455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 Theo </a:t>
            </a:r>
            <a:r>
              <a:rPr kumimoji="0" lang="en-GB" alt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bạn</a:t>
            </a:r>
            <a:r>
              <a:rPr kumimoji="0" lang="en-GB"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những</a:t>
            </a:r>
            <a:r>
              <a:rPr kumimoji="0" lang="en-GB"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20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qui </a:t>
            </a:r>
            <a:r>
              <a:rPr kumimoji="0" lang="en-GB" altLang="en-US" sz="2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định</a:t>
            </a:r>
            <a:r>
              <a:rPr kumimoji="0" lang="en-GB" altLang="en-US" sz="20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r>
              <a:rPr kumimoji="0" lang="en-GB" alt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trên</a:t>
            </a:r>
            <a:r>
              <a:rPr kumimoji="0" lang="en-GB"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là</a:t>
            </a:r>
            <a:r>
              <a:rPr kumimoji="0" lang="en-GB"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thể</a:t>
            </a:r>
            <a:r>
              <a:rPr kumimoji="0" lang="en-GB"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hiện</a:t>
            </a:r>
            <a:r>
              <a:rPr kumimoji="0" lang="en-GB"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2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quyền</a:t>
            </a:r>
            <a:r>
              <a:rPr kumimoji="0" lang="en-GB"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gì</a:t>
            </a:r>
            <a:r>
              <a:rPr kumimoji="0" lang="en-GB"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của</a:t>
            </a:r>
            <a:r>
              <a:rPr kumimoji="0" lang="en-GB"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người</a:t>
            </a:r>
            <a:r>
              <a:rPr kumimoji="0" lang="en-GB"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dân</a:t>
            </a:r>
            <a:r>
              <a:rPr kumimoji="0" lang="en-GB"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 </a:t>
            </a:r>
          </a:p>
        </p:txBody>
      </p:sp>
      <p:sp>
        <p:nvSpPr>
          <p:cNvPr id="5" name="TextBox 4">
            <a:extLst>
              <a:ext uri="{FF2B5EF4-FFF2-40B4-BE49-F238E27FC236}">
                <a16:creationId xmlns:a16="http://schemas.microsoft.com/office/drawing/2014/main" id="{0E51779A-3C35-40D6-9560-E8B390CD243C}"/>
              </a:ext>
            </a:extLst>
          </p:cNvPr>
          <p:cNvSpPr txBox="1">
            <a:spLocks noChangeArrowheads="1"/>
          </p:cNvSpPr>
          <p:nvPr/>
        </p:nvSpPr>
        <p:spPr bwMode="auto">
          <a:xfrm>
            <a:off x="2423318" y="2946375"/>
            <a:ext cx="73453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Công</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dân</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có</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quyền</a:t>
            </a:r>
            <a:r>
              <a:rPr kumimoji="0" lang="en-GB"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tham</a:t>
            </a:r>
            <a:r>
              <a:rPr kumimoji="0" lang="en-GB"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gia</a:t>
            </a:r>
            <a:r>
              <a:rPr kumimoji="0" lang="en-GB"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quản</a:t>
            </a:r>
            <a:r>
              <a:rPr kumimoji="0" lang="en-GB"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lí</a:t>
            </a:r>
            <a:r>
              <a:rPr kumimoji="0" lang="en-GB"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nhà</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nước</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và</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xã</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hội</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 </a:t>
            </a:r>
            <a:r>
              <a:rPr kumimoji="0" lang="en-GB" alt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Th</a:t>
            </a:r>
            <a:r>
              <a:rPr kumimoji="0" lang="en-GB" altLang="en-US" sz="1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am</a:t>
            </a:r>
            <a:r>
              <a:rPr kumimoji="0" lang="en-GB"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gia</a:t>
            </a:r>
            <a:r>
              <a:rPr kumimoji="0" lang="en-GB"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thảo</a:t>
            </a:r>
            <a:r>
              <a:rPr kumimoji="0" lang="en-GB"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luận</a:t>
            </a:r>
            <a:r>
              <a:rPr kumimoji="0" lang="en-GB"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và</a:t>
            </a:r>
            <a:r>
              <a:rPr kumimoji="0" lang="en-GB"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kiến</a:t>
            </a:r>
            <a:r>
              <a:rPr kumimoji="0" lang="en-GB"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ngh</a:t>
            </a:r>
            <a:r>
              <a:rPr kumimoji="0" lang="en-GB" alt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ị</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với</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cơ</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quan</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nhà</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nước</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về</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các</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vấn</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đề</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cơ</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sợ</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địa</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phương</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 </a:t>
            </a:r>
            <a:r>
              <a:rPr kumimoji="0" lang="en-GB" alt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cả</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nước</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 ....</a:t>
            </a:r>
          </a:p>
        </p:txBody>
      </p:sp>
      <p:sp>
        <p:nvSpPr>
          <p:cNvPr id="6" name="TextBox 5">
            <a:extLst>
              <a:ext uri="{FF2B5EF4-FFF2-40B4-BE49-F238E27FC236}">
                <a16:creationId xmlns:a16="http://schemas.microsoft.com/office/drawing/2014/main" id="{A31BB3D4-CBD7-4B92-A6F1-D5E0F947D739}"/>
              </a:ext>
            </a:extLst>
          </p:cNvPr>
          <p:cNvSpPr txBox="1">
            <a:spLocks noChangeArrowheads="1"/>
          </p:cNvSpPr>
          <p:nvPr/>
        </p:nvSpPr>
        <p:spPr bwMode="auto">
          <a:xfrm>
            <a:off x="2208213" y="4856261"/>
            <a:ext cx="6985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Những quy định độ là để </a:t>
            </a:r>
            <a:r>
              <a:rPr kumimoji="0" lang="vi-VN" alt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xác định quyền và nghĩa vụ </a:t>
            </a:r>
            <a:r>
              <a:rPr kumimoji="0" lang="vi-VN"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của công dân đối với đất nước trên mọi lĩnh vực</a:t>
            </a:r>
            <a:endPar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7" name="TextBox 6">
            <a:extLst>
              <a:ext uri="{FF2B5EF4-FFF2-40B4-BE49-F238E27FC236}">
                <a16:creationId xmlns:a16="http://schemas.microsoft.com/office/drawing/2014/main" id="{E6960335-1836-4CF8-87AD-9789B0C4F207}"/>
              </a:ext>
            </a:extLst>
          </p:cNvPr>
          <p:cNvSpPr txBox="1">
            <a:spLocks noChangeArrowheads="1"/>
          </p:cNvSpPr>
          <p:nvPr/>
        </p:nvSpPr>
        <p:spPr bwMode="auto">
          <a:xfrm>
            <a:off x="2208213" y="3997123"/>
            <a:ext cx="7777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 </a:t>
            </a:r>
            <a:r>
              <a:rPr kumimoji="0" lang="en-GB" alt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Nhà</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nước</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ban </a:t>
            </a:r>
            <a:r>
              <a:rPr kumimoji="0" lang="en-GB" alt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hành</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những</a:t>
            </a:r>
            <a:r>
              <a:rPr kumimoji="0" lang="en-GB"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qui </a:t>
            </a:r>
            <a:r>
              <a:rPr kumimoji="0" lang="en-GB" altLang="en-US" sz="1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định</a:t>
            </a:r>
            <a:r>
              <a:rPr kumimoji="0" lang="en-GB"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trên</a:t>
            </a:r>
            <a:r>
              <a:rPr kumimoji="0" lang="en-GB"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để</a:t>
            </a:r>
            <a:r>
              <a:rPr kumimoji="0" lang="en-GB"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làm</a:t>
            </a:r>
            <a:r>
              <a:rPr kumimoji="0" lang="en-GB"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gì</a:t>
            </a:r>
            <a:r>
              <a:rPr kumimoji="0" lang="en-GB" alt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p>
        </p:txBody>
      </p:sp>
      <p:pic>
        <p:nvPicPr>
          <p:cNvPr id="8" name="Picture 7" descr="IMG_1582517675295_1582518075254">
            <a:extLst>
              <a:ext uri="{FF2B5EF4-FFF2-40B4-BE49-F238E27FC236}">
                <a16:creationId xmlns:a16="http://schemas.microsoft.com/office/drawing/2014/main" id="{CF61FF95-2416-472B-B285-204CE1BF2637}"/>
              </a:ext>
            </a:extLst>
          </p:cNvPr>
          <p:cNvPicPr>
            <a:picLocks noGrp="1" noChangeAspect="1"/>
          </p:cNvPicPr>
          <p:nvPr isPhoto="1"/>
        </p:nvPicPr>
        <p:blipFill>
          <a:blip r:embed="rId3" cstate="print">
            <a:lum bright="-6000"/>
            <a:extLst>
              <a:ext uri="{28A0092B-C50C-407E-A947-70E740481C1C}">
                <a14:useLocalDpi xmlns:a14="http://schemas.microsoft.com/office/drawing/2010/main" val="0"/>
              </a:ext>
            </a:extLst>
          </a:blip>
          <a:stretch>
            <a:fillRect/>
          </a:stretch>
        </p:blipFill>
        <p:spPr>
          <a:xfrm>
            <a:off x="9625013" y="165446"/>
            <a:ext cx="1572857" cy="161002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ppt_x</p:attrName>
                                        </p:attrNameLst>
                                      </p:cBhvr>
                                      <p:tavLst>
                                        <p:tav tm="0">
                                          <p:val>
                                            <p:strVal val="#ppt_x-.2"/>
                                          </p:val>
                                        </p:tav>
                                        <p:tav tm="100000">
                                          <p:val>
                                            <p:strVal val="#ppt_x"/>
                                          </p:val>
                                        </p:tav>
                                      </p:tavLst>
                                    </p:anim>
                                    <p:anim calcmode="lin" valueType="num">
                                      <p:cBhvr>
                                        <p:cTn id="22"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4" presetClass="entr" presetSubtype="0" accel="10000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strVal val="#ppt_w*0.05"/>
                                          </p:val>
                                        </p:tav>
                                        <p:tav tm="100000">
                                          <p:val>
                                            <p:strVal val="#ppt_w"/>
                                          </p:val>
                                        </p:tav>
                                      </p:tavLst>
                                    </p:anim>
                                    <p:anim calcmode="lin" valueType="num">
                                      <p:cBhvr>
                                        <p:cTn id="29" dur="500" fill="hold"/>
                                        <p:tgtEl>
                                          <p:spTgt spid="7"/>
                                        </p:tgtEl>
                                        <p:attrNameLst>
                                          <p:attrName>ppt_h</p:attrName>
                                        </p:attrNameLst>
                                      </p:cBhvr>
                                      <p:tavLst>
                                        <p:tav tm="0">
                                          <p:val>
                                            <p:strVal val="#ppt_h"/>
                                          </p:val>
                                        </p:tav>
                                        <p:tav tm="100000">
                                          <p:val>
                                            <p:strVal val="#ppt_h"/>
                                          </p:val>
                                        </p:tav>
                                      </p:tavLst>
                                    </p:anim>
                                    <p:anim calcmode="lin" valueType="num">
                                      <p:cBhvr>
                                        <p:cTn id="30" dur="500" fill="hold"/>
                                        <p:tgtEl>
                                          <p:spTgt spid="7"/>
                                        </p:tgtEl>
                                        <p:attrNameLst>
                                          <p:attrName>ppt_x</p:attrName>
                                        </p:attrNameLst>
                                      </p:cBhvr>
                                      <p:tavLst>
                                        <p:tav tm="0">
                                          <p:val>
                                            <p:strVal val="#ppt_x-.2"/>
                                          </p:val>
                                        </p:tav>
                                        <p:tav tm="100000">
                                          <p:val>
                                            <p:strVal val="#ppt_x"/>
                                          </p:val>
                                        </p:tav>
                                      </p:tavLst>
                                    </p:anim>
                                    <p:anim calcmode="lin" valueType="num">
                                      <p:cBhvr>
                                        <p:cTn id="31" dur="500" fill="hold"/>
                                        <p:tgtEl>
                                          <p:spTgt spid="7"/>
                                        </p:tgtEl>
                                        <p:attrNameLst>
                                          <p:attrName>ppt_y</p:attrName>
                                        </p:attrNameLst>
                                      </p:cBhvr>
                                      <p:tavLst>
                                        <p:tav tm="0">
                                          <p:val>
                                            <p:strVal val="#ppt_y"/>
                                          </p:val>
                                        </p:tav>
                                        <p:tav tm="100000">
                                          <p:val>
                                            <p:strVal val="#ppt_y"/>
                                          </p:val>
                                        </p:tav>
                                      </p:tavLst>
                                    </p:anim>
                                    <p:animEffect transition="in" filter="fade">
                                      <p:cBhvr>
                                        <p:cTn id="32" dur="500"/>
                                        <p:tgtEl>
                                          <p:spTgt spid="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thu1 copy">
            <a:extLst>
              <a:ext uri="{FF2B5EF4-FFF2-40B4-BE49-F238E27FC236}">
                <a16:creationId xmlns:a16="http://schemas.microsoft.com/office/drawing/2014/main" id="{23F41337-584D-459A-BF87-7C6E7829B874}"/>
              </a:ext>
            </a:extLst>
          </p:cNvPr>
          <p:cNvPicPr>
            <a:picLocks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bwMode="auto">
          <a:xfrm>
            <a:off x="457200" y="0"/>
            <a:ext cx="9144000"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5">
            <a:extLst>
              <a:ext uri="{FF2B5EF4-FFF2-40B4-BE49-F238E27FC236}">
                <a16:creationId xmlns:a16="http://schemas.microsoft.com/office/drawing/2014/main" id="{39708E29-9864-4AAA-B930-8F9DA3589A2E}"/>
              </a:ext>
            </a:extLst>
          </p:cNvPr>
          <p:cNvSpPr>
            <a:spLocks noChangeArrowheads="1"/>
          </p:cNvSpPr>
          <p:nvPr/>
        </p:nvSpPr>
        <p:spPr bwMode="auto">
          <a:xfrm>
            <a:off x="2295525" y="838200"/>
            <a:ext cx="44307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FF3300"/>
                </a:solidFill>
                <a:effectLst/>
                <a:uLnTx/>
                <a:uFillTx/>
                <a:latin typeface="Times New Roman" panose="02020603050405020304" pitchFamily="18" charset="0"/>
                <a:ea typeface="+mn-ea"/>
                <a:cs typeface="+mn-cs"/>
              </a:rPr>
              <a:t>Hiến pháp năm 2013</a:t>
            </a:r>
          </a:p>
        </p:txBody>
      </p:sp>
      <p:sp>
        <p:nvSpPr>
          <p:cNvPr id="24582" name="Rectangle 6">
            <a:extLst>
              <a:ext uri="{FF2B5EF4-FFF2-40B4-BE49-F238E27FC236}">
                <a16:creationId xmlns:a16="http://schemas.microsoft.com/office/drawing/2014/main" id="{B7A9FECD-4BA2-4E09-AD59-C83FEDF9980F}"/>
              </a:ext>
            </a:extLst>
          </p:cNvPr>
          <p:cNvSpPr>
            <a:spLocks noChangeArrowheads="1"/>
          </p:cNvSpPr>
          <p:nvPr/>
        </p:nvSpPr>
        <p:spPr bwMode="auto">
          <a:xfrm>
            <a:off x="1638300" y="1828800"/>
            <a:ext cx="67818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defRPr/>
            </a:pPr>
            <a:r>
              <a:rPr kumimoji="0" lang="en-US" altLang="en-US" sz="3600" b="1" i="0" u="sng" strike="noStrike" kern="1200" cap="none" spc="0" normalizeH="0" baseline="0" noProof="0">
                <a:ln>
                  <a:noFill/>
                </a:ln>
                <a:solidFill>
                  <a:srgbClr val="FF3300"/>
                </a:solidFill>
                <a:effectLst/>
                <a:uLnTx/>
                <a:uFillTx/>
                <a:latin typeface="Times New Roman" panose="02020603050405020304" pitchFamily="18" charset="0"/>
                <a:ea typeface="+mn-ea"/>
                <a:cs typeface="+mn-cs"/>
              </a:rPr>
              <a:t>Điều 53:</a:t>
            </a:r>
            <a:r>
              <a:rPr kumimoji="0" lang="en-US" altLang="en-US" sz="3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Công dân có quyền tham gia quản lí Nhà nước và xã hội, Tham gia thảo luận các vấn đề chung của cả nước và địa phương, kiến nghị với cơ quan Nhà nước, biểu quyết khi Nhà nước tổ chức trưng cầu ý dân.</a:t>
            </a:r>
          </a:p>
        </p:txBody>
      </p:sp>
      <p:sp>
        <p:nvSpPr>
          <p:cNvPr id="24583" name="Line 7">
            <a:extLst>
              <a:ext uri="{FF2B5EF4-FFF2-40B4-BE49-F238E27FC236}">
                <a16:creationId xmlns:a16="http://schemas.microsoft.com/office/drawing/2014/main" id="{A17DE54B-BBE5-4293-B205-5DBBF507BCFB}"/>
              </a:ext>
            </a:extLst>
          </p:cNvPr>
          <p:cNvSpPr>
            <a:spLocks noChangeShapeType="1"/>
          </p:cNvSpPr>
          <p:nvPr/>
        </p:nvSpPr>
        <p:spPr bwMode="auto">
          <a:xfrm>
            <a:off x="1995488" y="1539875"/>
            <a:ext cx="50292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mn-cs"/>
            </a:endParaRPr>
          </a:p>
        </p:txBody>
      </p:sp>
      <p:pic>
        <p:nvPicPr>
          <p:cNvPr id="6" name="Picture 5" descr="22858PICdbgea5Gz679dY_PIC2018.png">
            <a:extLst>
              <a:ext uri="{FF2B5EF4-FFF2-40B4-BE49-F238E27FC236}">
                <a16:creationId xmlns:a16="http://schemas.microsoft.com/office/drawing/2014/main" id="{58F7C163-E6AB-4DBB-B84D-8BC1023A6E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0238" y="1247775"/>
            <a:ext cx="3852862" cy="436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additive="base">
                                        <p:cTn id="7" dur="500" fill="hold"/>
                                        <p:tgtEl>
                                          <p:spTgt spid="24580"/>
                                        </p:tgtEl>
                                        <p:attrNameLst>
                                          <p:attrName>ppt_x</p:attrName>
                                        </p:attrNameLst>
                                      </p:cBhvr>
                                      <p:tavLst>
                                        <p:tav tm="0">
                                          <p:val>
                                            <p:strVal val="0-#ppt_w/2"/>
                                          </p:val>
                                        </p:tav>
                                        <p:tav tm="100000">
                                          <p:val>
                                            <p:strVal val="#ppt_x"/>
                                          </p:val>
                                        </p:tav>
                                      </p:tavLst>
                                    </p:anim>
                                    <p:anim calcmode="lin" valueType="num">
                                      <p:cBhvr additive="base">
                                        <p:cTn id="8" dur="500" fill="hold"/>
                                        <p:tgtEl>
                                          <p:spTgt spid="2458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24581"/>
                                        </p:tgtEl>
                                        <p:attrNameLst>
                                          <p:attrName>style.visibility</p:attrName>
                                        </p:attrNameLst>
                                      </p:cBhvr>
                                      <p:to>
                                        <p:strVal val="visible"/>
                                      </p:to>
                                    </p:set>
                                    <p:anim calcmode="lin" valueType="num">
                                      <p:cBhvr additive="base">
                                        <p:cTn id="11" dur="500" fill="hold"/>
                                        <p:tgtEl>
                                          <p:spTgt spid="24581"/>
                                        </p:tgtEl>
                                        <p:attrNameLst>
                                          <p:attrName>ppt_x</p:attrName>
                                        </p:attrNameLst>
                                      </p:cBhvr>
                                      <p:tavLst>
                                        <p:tav tm="0">
                                          <p:val>
                                            <p:strVal val="0-#ppt_w/2"/>
                                          </p:val>
                                        </p:tav>
                                        <p:tav tm="100000">
                                          <p:val>
                                            <p:strVal val="#ppt_x"/>
                                          </p:val>
                                        </p:tav>
                                      </p:tavLst>
                                    </p:anim>
                                    <p:anim calcmode="lin" valueType="num">
                                      <p:cBhvr additive="base">
                                        <p:cTn id="12" dur="500" fill="hold"/>
                                        <p:tgtEl>
                                          <p:spTgt spid="24581"/>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24582"/>
                                        </p:tgtEl>
                                        <p:attrNameLst>
                                          <p:attrName>style.visibility</p:attrName>
                                        </p:attrNameLst>
                                      </p:cBhvr>
                                      <p:to>
                                        <p:strVal val="visible"/>
                                      </p:to>
                                    </p:set>
                                    <p:anim calcmode="lin" valueType="num">
                                      <p:cBhvr additive="base">
                                        <p:cTn id="15" dur="500" fill="hold"/>
                                        <p:tgtEl>
                                          <p:spTgt spid="24582"/>
                                        </p:tgtEl>
                                        <p:attrNameLst>
                                          <p:attrName>ppt_x</p:attrName>
                                        </p:attrNameLst>
                                      </p:cBhvr>
                                      <p:tavLst>
                                        <p:tav tm="0">
                                          <p:val>
                                            <p:strVal val="0-#ppt_w/2"/>
                                          </p:val>
                                        </p:tav>
                                        <p:tav tm="100000">
                                          <p:val>
                                            <p:strVal val="#ppt_x"/>
                                          </p:val>
                                        </p:tav>
                                      </p:tavLst>
                                    </p:anim>
                                    <p:anim calcmode="lin" valueType="num">
                                      <p:cBhvr additive="base">
                                        <p:cTn id="16" dur="500" fill="hold"/>
                                        <p:tgtEl>
                                          <p:spTgt spid="24582"/>
                                        </p:tgtEl>
                                        <p:attrNameLst>
                                          <p:attrName>ppt_y</p:attrName>
                                        </p:attrNameLst>
                                      </p:cBhvr>
                                      <p:tavLst>
                                        <p:tav tm="0">
                                          <p:val>
                                            <p:strVal val="0-#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p:cTn id="20" dur="1" fill="hold">
                                          <p:stCondLst>
                                            <p:cond delay="0"/>
                                          </p:stCondLst>
                                        </p:cTn>
                                        <p:tgtEl>
                                          <p:spTgt spid="24583"/>
                                        </p:tgtEl>
                                        <p:attrNameLst>
                                          <p:attrName>style.visibility</p:attrName>
                                        </p:attrNameLst>
                                      </p:cBhvr>
                                      <p:to>
                                        <p:strVal val="visible"/>
                                      </p:to>
                                    </p:set>
                                    <p:anim calcmode="lin" valueType="num">
                                      <p:cBhvr additive="base">
                                        <p:cTn id="21" dur="500" fill="hold"/>
                                        <p:tgtEl>
                                          <p:spTgt spid="24583"/>
                                        </p:tgtEl>
                                        <p:attrNameLst>
                                          <p:attrName>ppt_x</p:attrName>
                                        </p:attrNameLst>
                                      </p:cBhvr>
                                      <p:tavLst>
                                        <p:tav tm="0">
                                          <p:val>
                                            <p:strVal val="0-#ppt_w/2"/>
                                          </p:val>
                                        </p:tav>
                                        <p:tav tm="100000">
                                          <p:val>
                                            <p:strVal val="#ppt_x"/>
                                          </p:val>
                                        </p:tav>
                                      </p:tavLst>
                                    </p:anim>
                                    <p:anim calcmode="lin" valueType="num">
                                      <p:cBhvr additive="base">
                                        <p:cTn id="22" dur="500" fill="hold"/>
                                        <p:tgtEl>
                                          <p:spTgt spid="24583"/>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P spid="24582"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gioi thieu"/>
  <p:tag name="GENSWF_ADVANCE_TIME" val="0.00"/>
  <p:tag name="ISPRING_SLIDE_INDENT_LEVEL" val="0"/>
  <p:tag name="ISPRING_PRESENTER_ID" val="{ADB59505-F542-4590-ACB1-166601337CA7}"/>
  <p:tag name="ISPRING_CUSTOM_TIMING_USED"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0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2748</Words>
  <PresentationFormat>Widescreen</PresentationFormat>
  <Paragraphs>213</Paragraphs>
  <Slides>32</Slides>
  <Notes>7</Notes>
  <HiddenSlides>0</HiddenSlides>
  <MMClips>0</MMClips>
  <ScaleCrop>false</ScaleCrop>
  <HeadingPairs>
    <vt:vector size="8" baseType="variant">
      <vt:variant>
        <vt:lpstr>Fonts Used</vt:lpstr>
      </vt:variant>
      <vt:variant>
        <vt:i4>13</vt:i4>
      </vt:variant>
      <vt:variant>
        <vt:lpstr>Theme</vt:lpstr>
      </vt:variant>
      <vt:variant>
        <vt:i4>6</vt:i4>
      </vt:variant>
      <vt:variant>
        <vt:lpstr>Embedded OLE Servers</vt:lpstr>
      </vt:variant>
      <vt:variant>
        <vt:i4>2</vt:i4>
      </vt:variant>
      <vt:variant>
        <vt:lpstr>Slide Titles</vt:lpstr>
      </vt:variant>
      <vt:variant>
        <vt:i4>32</vt:i4>
      </vt:variant>
    </vt:vector>
  </HeadingPairs>
  <TitlesOfParts>
    <vt:vector size="53" baseType="lpstr">
      <vt:lpstr>#9Slide07 Marbelia Regular</vt:lpstr>
      <vt:lpstr>.VnTime</vt:lpstr>
      <vt:lpstr>Arial</vt:lpstr>
      <vt:lpstr>Calibri</vt:lpstr>
      <vt:lpstr>Calibri Light</vt:lpstr>
      <vt:lpstr>Lato Light</vt:lpstr>
      <vt:lpstr>Lato Regular</vt:lpstr>
      <vt:lpstr>Open Sans</vt:lpstr>
      <vt:lpstr>Times New Roman</vt:lpstr>
      <vt:lpstr>Trebuchet MS</vt:lpstr>
      <vt:lpstr>Verdana</vt:lpstr>
      <vt:lpstr>Wingdings</vt:lpstr>
      <vt:lpstr>Wingdings 3</vt:lpstr>
      <vt:lpstr>Office Theme</vt:lpstr>
      <vt:lpstr>9_Office Theme</vt:lpstr>
      <vt:lpstr>10_Office Theme</vt:lpstr>
      <vt:lpstr>Default Design</vt:lpstr>
      <vt:lpstr>8_Default Design</vt:lpstr>
      <vt:lpstr>17_Office Theme</vt:lpstr>
      <vt:lpstr>MS_ClipArt_Gallery</vt:lpstr>
      <vt:lpstr>Microsoft Word Document</vt:lpstr>
      <vt:lpstr>PowerPoint Presentation</vt:lpstr>
      <vt:lpstr>PowerPoint Presentation</vt:lpstr>
      <vt:lpstr>PowerPoint Presentation</vt:lpstr>
      <vt:lpstr>PowerPoint Presentation</vt:lpstr>
      <vt:lpstr>1 . ĐẶT VẤN ĐỀ </vt:lpstr>
      <vt:lpstr>PowerPoint Presentation</vt:lpstr>
      <vt:lpstr>PowerPoint Presentation</vt:lpstr>
      <vt:lpstr>2. Điều 10 và 13 Pháp lệnh Thực hiện dân chủ ở xã , phường , thị trấn năm 2007 quy định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PHIẾU BÀI TẬP</vt:lpstr>
      <vt:lpstr>  PHIẾU BÀI TẬP</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2022-02-19T01:49:39Z</dcterms:created>
  <dcterms:modified xsi:type="dcterms:W3CDTF">2022-02-19T02:00:33Z</dcterms:modified>
</cp:coreProperties>
</file>